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2.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3.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4.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5.xml" ContentType="application/vnd.openxmlformats-officedocument.presentationml.notesSlid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6.xml" ContentType="application/vnd.openxmlformats-officedocument.presentationml.notesSlid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notesSlides/notesSlide7.xml" ContentType="application/vnd.openxmlformats-officedocument.presentationml.notesSlide+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notesSlides/notesSlide8.xml" ContentType="application/vnd.openxmlformats-officedocument.presentationml.notesSlide+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notesSlides/notesSlide9.xml" ContentType="application/vnd.openxmlformats-officedocument.presentationml.notesSlide+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notesSlides/notesSlide11.xml" ContentType="application/vnd.openxmlformats-officedocument.presentationml.notesSlide+xml"/>
  <Override PartName="/ppt/tags/tag219.xml" ContentType="application/vnd.openxmlformats-officedocument.presentationml.tags+xml"/>
  <Override PartName="/ppt/tags/tag220.xml" ContentType="application/vnd.openxmlformats-officedocument.presentationml.tags+xml"/>
  <Override PartName="/ppt/notesSlides/notesSlide12.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notesSlides/notesSlide1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1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1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7.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8.xml" ContentType="application/vnd.openxmlformats-officedocument.themeOverrid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notesSlides/notesSlide17.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9.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0.xml" ContentType="application/vnd.openxmlformats-officedocument.themeOverride+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notesSlides/notesSlide18.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1.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2.xml" ContentType="application/vnd.openxmlformats-officedocument.themeOverride+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notesSlides/notesSlide19.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3.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4.xml" ContentType="application/vnd.openxmlformats-officedocument.themeOverride+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3"/>
    <p:sldMasterId id="2147483681" r:id="rId4"/>
  </p:sldMasterIdLst>
  <p:notesMasterIdLst>
    <p:notesMasterId r:id="rId30"/>
  </p:notesMasterIdLst>
  <p:handoutMasterIdLst>
    <p:handoutMasterId r:id="rId31"/>
  </p:handoutMasterIdLst>
  <p:sldIdLst>
    <p:sldId id="266" r:id="rId5"/>
    <p:sldId id="258" r:id="rId6"/>
    <p:sldId id="280" r:id="rId7"/>
    <p:sldId id="267" r:id="rId8"/>
    <p:sldId id="268" r:id="rId9"/>
    <p:sldId id="269" r:id="rId10"/>
    <p:sldId id="270" r:id="rId11"/>
    <p:sldId id="271" r:id="rId12"/>
    <p:sldId id="272" r:id="rId13"/>
    <p:sldId id="283" r:id="rId14"/>
    <p:sldId id="289" r:id="rId15"/>
    <p:sldId id="290" r:id="rId16"/>
    <p:sldId id="287" r:id="rId17"/>
    <p:sldId id="288" r:id="rId18"/>
    <p:sldId id="291" r:id="rId19"/>
    <p:sldId id="273" r:id="rId20"/>
    <p:sldId id="285" r:id="rId21"/>
    <p:sldId id="277" r:id="rId22"/>
    <p:sldId id="278" r:id="rId23"/>
    <p:sldId id="276" r:id="rId24"/>
    <p:sldId id="275" r:id="rId25"/>
    <p:sldId id="274" r:id="rId26"/>
    <p:sldId id="279" r:id="rId27"/>
    <p:sldId id="294" r:id="rId28"/>
    <p:sldId id="292"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933C"/>
    <a:srgbClr val="2D2E83"/>
    <a:srgbClr val="ED7D31"/>
    <a:srgbClr val="FFC000"/>
    <a:srgbClr val="376092"/>
    <a:srgbClr val="000004"/>
    <a:srgbClr val="3F6E2F"/>
    <a:srgbClr val="5DA145"/>
    <a:srgbClr val="4F893B"/>
    <a:srgbClr val="96AF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87" autoAdjust="0"/>
    <p:restoredTop sz="81786" autoAdjust="0"/>
  </p:normalViewPr>
  <p:slideViewPr>
    <p:cSldViewPr snapToGrid="0">
      <p:cViewPr varScale="1">
        <p:scale>
          <a:sx n="42" d="100"/>
          <a:sy n="42" d="100"/>
        </p:scale>
        <p:origin x="1272" y="4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6" d="100"/>
          <a:sy n="96" d="100"/>
        </p:scale>
        <p:origin x="3168" y="6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1.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Bureau-Levasseur" userId="34bfaa8a-d07f-4518-b73e-374c29110917" providerId="ADAL" clId="{9F72D743-6654-47B2-8785-1470F67CDEE0}"/>
    <pc:docChg chg="modSld">
      <pc:chgData name="Lisa Bureau-Levasseur" userId="34bfaa8a-d07f-4518-b73e-374c29110917" providerId="ADAL" clId="{9F72D743-6654-47B2-8785-1470F67CDEE0}" dt="2023-06-06T21:07:04.582" v="1" actId="20577"/>
      <pc:docMkLst>
        <pc:docMk/>
      </pc:docMkLst>
      <pc:sldChg chg="modSp mod">
        <pc:chgData name="Lisa Bureau-Levasseur" userId="34bfaa8a-d07f-4518-b73e-374c29110917" providerId="ADAL" clId="{9F72D743-6654-47B2-8785-1470F67CDEE0}" dt="2023-06-06T21:07:04.582" v="1" actId="20577"/>
        <pc:sldMkLst>
          <pc:docMk/>
          <pc:sldMk cId="3007553532" sldId="266"/>
        </pc:sldMkLst>
        <pc:spChg chg="mod">
          <ac:chgData name="Lisa Bureau-Levasseur" userId="34bfaa8a-d07f-4518-b73e-374c29110917" providerId="ADAL" clId="{9F72D743-6654-47B2-8785-1470F67CDEE0}" dt="2023-06-06T21:07:04.582" v="1" actId="20577"/>
          <ac:spMkLst>
            <pc:docMk/>
            <pc:sldMk cId="3007553532" sldId="266"/>
            <ac:spMk id="7" creationId="{DA5359A3-AB0B-1A4B-9783-8DEB0903091E}"/>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E:\trest1\Nouveau%20dossier\trest1\Temp\KINGSTON%20(E)\Disque%20amovible%20(E)\CPI\Donn&#233;es\Caplan\donn&#233;e\Distributuion%20diam&#233;trale%202023-04-04.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file:///D:\trest1\Nouveau%20dossier\trest1\Temp\KINGSTON%20(E)\Disque%20amovible%20(E)\CPI\Donn&#233;es\Caplan\analyse\Projet%20CPI\Graohiquea%20vec%20les%20estim&#233;s.xlsx" TargetMode="Externa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file:///D:\trest1\Nouveau%20dossier\trest1\Temp\KINGSTON%20(E)\Disque%20amovible%20(E)\CPI\Donn&#233;es\Caplan\analyse\Projet%20CPI\Graohiquea%20vec%20les%20estim&#233;s.xlsx"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file:///D:\trest1\Nouveau%20dossier\trest1\Temp\KINGSTON%20(E)\Disque%20amovible%20(E)\CPI\Donn&#233;es\Caplan\analyse\Projet%20CPI\Graohiquea%20vec%20les%20estim&#233;s.xlsx" TargetMode="Externa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file:///D:\trest1\Nouveau%20dossier\trest1\Temp\KINGSTON%20(E)\Disque%20amovible%20(E)\CPI\Donn&#233;es\Caplan\analyse\Projet%20CPI\Graohiquea%20vec%20les%20estim&#233;s.xlsx" TargetMode="Externa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file:///D:\trest1\Nouveau%20dossier\trest1\Temp\KINGSTON%20(E)\Disque%20amovible%20(E)\CPI\Donn&#233;es\Caplan\analyse\Projet%20CPI\Graohiquea%20avec%20les%20estim&#233;s.xlsx" TargetMode="Externa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file:///D:\trest1\Nouveau%20dossier\trest1\Temp\KINGSTON%20(E)\Disque%20amovible%20(E)\CPI\Donn&#233;es\Caplan\analyse\Projet%20CPI\Graohiquea%20avec%20les%20estim&#233;s.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D:\trest1\Nouveau%20dossier\trest1\Temp\KINGSTON%20(E)\Disque%20amovible%20(E)\CPI\Donn&#233;es\Caplan\analyse\Projet%20CPI\Graohiquea%20vec%20les%20estim&#233;s.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D:\trest1\Nouveau%20dossier\trest1\Temp\KINGSTON%20(E)\Disque%20amovible%20(E)\CPI\Donn&#233;es\Caplan\analyse\Projet%20CPI\Graohiquea%20vec%20les%20estim&#233;s.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D:\trest1\Nouveau%20dossier\trest1\Temp\KINGSTON%20(E)\Disque%20amovible%20(E)\CPI\Donn&#233;es\Caplan\analyse\Projet%20CPI\Graohiquea%20avec%20les%20estim&#233;s.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D:\trest1\Nouveau%20dossier\trest1\Temp\KINGSTON%20(E)\Disque%20amovible%20(E)\CPI\Donn&#233;es\Caplan\analyse\Projet%20CPI\Graohiquea%20avec%20les%20estim&#233;s.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D:\trest1\Nouveau%20dossier\trest1\Temp\KINGSTON%20(E)\Disque%20amovible%20(E)\CPI\Donn&#233;es\Caplan\analyse\Projet%20CPI\Graohiquea%20avec%20les%20estim&#233;s.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D:\trest1\Nouveau%20dossier\trest1\Temp\KINGSTON%20(E)\Disque%20amovible%20(E)\CPI\Donn&#233;es\Caplan\analyse\Projet%20CPI\Graohiquea%20avec%20les%20estim&#233;s.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file:///D:\trest1\Nouveau%20dossier\trest1\Temp\KINGSTON%20(E)\Disque%20amovible%20(E)\CPI\Donn&#233;es\Caplan\analyse\Projet%20CPI\Graohiquea%20avec%20les%20estim&#233;s.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file:///D:\trest1\Nouveau%20dossier\trest1\Temp\KINGSTON%20(E)\Disque%20amovible%20(E)\CPI\Donn&#233;es\Caplan\analyse\Projet%20CPI\Graohiquea%20avec%20les%20estim&#233;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C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859691766779853"/>
          <c:y val="7.079455903865893E-2"/>
          <c:w val="0.71499893196231668"/>
          <c:h val="0.73382753994401018"/>
        </c:manualLayout>
      </c:layout>
      <c:barChart>
        <c:barDir val="col"/>
        <c:grouping val="clustered"/>
        <c:varyColors val="0"/>
        <c:ser>
          <c:idx val="0"/>
          <c:order val="0"/>
          <c:tx>
            <c:strRef>
              <c:f>Feuil5!$Q$4</c:f>
              <c:strCache>
                <c:ptCount val="1"/>
                <c:pt idx="0">
                  <c:v>Densité (nb/ha)</c:v>
                </c:pt>
              </c:strCache>
            </c:strRef>
          </c:tx>
          <c:spPr>
            <a:solidFill>
              <a:srgbClr val="76933C"/>
            </a:solidFill>
            <a:ln>
              <a:solidFill>
                <a:srgbClr val="76933C"/>
              </a:solidFill>
            </a:ln>
            <a:effectLst/>
          </c:spPr>
          <c:invertIfNegative val="0"/>
          <c:cat>
            <c:numRef>
              <c:f>Feuil5!$P$5:$P$29</c:f>
              <c:numCache>
                <c:formatCode>General</c:formatCode>
                <c:ptCount val="20"/>
                <c:pt idx="0">
                  <c:v>2</c:v>
                </c:pt>
                <c:pt idx="1">
                  <c:v>4</c:v>
                </c:pt>
                <c:pt idx="2">
                  <c:v>6</c:v>
                </c:pt>
                <c:pt idx="3">
                  <c:v>8</c:v>
                </c:pt>
                <c:pt idx="4">
                  <c:v>10</c:v>
                </c:pt>
                <c:pt idx="5">
                  <c:v>12</c:v>
                </c:pt>
                <c:pt idx="6">
                  <c:v>14</c:v>
                </c:pt>
                <c:pt idx="7">
                  <c:v>16</c:v>
                </c:pt>
                <c:pt idx="8">
                  <c:v>18</c:v>
                </c:pt>
                <c:pt idx="9">
                  <c:v>20</c:v>
                </c:pt>
                <c:pt idx="10">
                  <c:v>22</c:v>
                </c:pt>
                <c:pt idx="11">
                  <c:v>24</c:v>
                </c:pt>
                <c:pt idx="12">
                  <c:v>26</c:v>
                </c:pt>
                <c:pt idx="13">
                  <c:v>28</c:v>
                </c:pt>
                <c:pt idx="14">
                  <c:v>30</c:v>
                </c:pt>
                <c:pt idx="15">
                  <c:v>32</c:v>
                </c:pt>
                <c:pt idx="16">
                  <c:v>34</c:v>
                </c:pt>
                <c:pt idx="17">
                  <c:v>36</c:v>
                </c:pt>
                <c:pt idx="18">
                  <c:v>38</c:v>
                </c:pt>
                <c:pt idx="19">
                  <c:v>40</c:v>
                </c:pt>
              </c:numCache>
              <c:extLst/>
            </c:numRef>
          </c:cat>
          <c:val>
            <c:numRef>
              <c:f>Feuil5!$Q$5:$Q$29</c:f>
              <c:numCache>
                <c:formatCode>General</c:formatCode>
                <c:ptCount val="20"/>
                <c:pt idx="0">
                  <c:v>1177.08</c:v>
                </c:pt>
                <c:pt idx="1">
                  <c:v>1550.35</c:v>
                </c:pt>
                <c:pt idx="2">
                  <c:v>1136.28</c:v>
                </c:pt>
                <c:pt idx="3">
                  <c:v>778.65</c:v>
                </c:pt>
                <c:pt idx="4">
                  <c:v>502.2</c:v>
                </c:pt>
                <c:pt idx="5">
                  <c:v>427</c:v>
                </c:pt>
                <c:pt idx="6">
                  <c:v>359.6</c:v>
                </c:pt>
                <c:pt idx="7">
                  <c:v>274.8</c:v>
                </c:pt>
                <c:pt idx="8">
                  <c:v>198.6</c:v>
                </c:pt>
                <c:pt idx="9">
                  <c:v>139</c:v>
                </c:pt>
                <c:pt idx="10">
                  <c:v>91.6</c:v>
                </c:pt>
                <c:pt idx="11">
                  <c:v>47.8</c:v>
                </c:pt>
                <c:pt idx="12">
                  <c:v>32.21</c:v>
                </c:pt>
                <c:pt idx="13">
                  <c:v>14.8</c:v>
                </c:pt>
                <c:pt idx="14">
                  <c:v>9.33</c:v>
                </c:pt>
                <c:pt idx="15">
                  <c:v>6.46</c:v>
                </c:pt>
                <c:pt idx="16">
                  <c:v>5.33</c:v>
                </c:pt>
                <c:pt idx="17">
                  <c:v>5.33</c:v>
                </c:pt>
                <c:pt idx="18">
                  <c:v>4</c:v>
                </c:pt>
                <c:pt idx="19">
                  <c:v>5</c:v>
                </c:pt>
              </c:numCache>
              <c:extLst/>
            </c:numRef>
          </c:val>
          <c:extLst>
            <c:ext xmlns:c16="http://schemas.microsoft.com/office/drawing/2014/chart" uri="{C3380CC4-5D6E-409C-BE32-E72D297353CC}">
              <c16:uniqueId val="{00000000-4B43-42D0-844F-DE94DB62C842}"/>
            </c:ext>
          </c:extLst>
        </c:ser>
        <c:dLbls>
          <c:showLegendKey val="0"/>
          <c:showVal val="0"/>
          <c:showCatName val="0"/>
          <c:showSerName val="0"/>
          <c:showPercent val="0"/>
          <c:showBubbleSize val="0"/>
        </c:dLbls>
        <c:gapWidth val="219"/>
        <c:overlap val="-27"/>
        <c:axId val="1171256111"/>
        <c:axId val="1109336239"/>
      </c:barChart>
      <c:catAx>
        <c:axId val="1171256111"/>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fr-CA" sz="1800"/>
                  <a:t>Classe de DHP (cm)</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fr-FR"/>
          </a:p>
        </c:txPr>
        <c:crossAx val="1109336239"/>
        <c:crosses val="autoZero"/>
        <c:auto val="1"/>
        <c:lblAlgn val="ctr"/>
        <c:lblOffset val="100"/>
        <c:noMultiLvlLbl val="0"/>
      </c:catAx>
      <c:valAx>
        <c:axId val="110933623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fr-CA" sz="1800"/>
                  <a:t>Densité (nb/ha)</a:t>
                </a:r>
              </a:p>
            </c:rich>
          </c:tx>
          <c:layout>
            <c:manualLayout>
              <c:xMode val="edge"/>
              <c:yMode val="edge"/>
              <c:x val="4.36629940654156E-2"/>
              <c:y val="0.26192314871666034"/>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fr-FR"/>
          </a:p>
        </c:txPr>
        <c:crossAx val="1171256111"/>
        <c:crosses val="autoZero"/>
        <c:crossBetween val="between"/>
      </c:valAx>
      <c:spPr>
        <a:noFill/>
        <a:ln>
          <a:solidFill>
            <a:schemeClr val="bg1">
              <a:lumMod val="65000"/>
            </a:schemeClr>
          </a:solidFill>
        </a:ln>
        <a:effectLst/>
      </c:spPr>
    </c:plotArea>
    <c:plotVisOnly val="1"/>
    <c:dispBlanksAs val="gap"/>
    <c:showDLblsOverMax val="0"/>
  </c:chart>
  <c:spPr>
    <a:solidFill>
      <a:schemeClr val="bg1"/>
    </a:solidFill>
    <a:ln>
      <a:noFill/>
    </a:ln>
    <a:effectLst/>
  </c:spPr>
  <c:txPr>
    <a:bodyPr/>
    <a:lstStyle/>
    <a:p>
      <a:pPr>
        <a:defRPr>
          <a:solidFill>
            <a:schemeClr val="tx1"/>
          </a:solidFill>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CA"/>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033687375428473"/>
          <c:y val="9.8810769071053545E-2"/>
          <c:w val="0.70809272437132265"/>
          <c:h val="0.64838444552801155"/>
        </c:manualLayout>
      </c:layout>
      <c:barChart>
        <c:barDir val="col"/>
        <c:grouping val="clustered"/>
        <c:varyColors val="0"/>
        <c:ser>
          <c:idx val="0"/>
          <c:order val="0"/>
          <c:tx>
            <c:strRef>
              <c:f>'Estimés densité'!$C$115</c:f>
              <c:strCache>
                <c:ptCount val="1"/>
                <c:pt idx="0">
                  <c:v>Année 0</c:v>
                </c:pt>
              </c:strCache>
            </c:strRef>
          </c:tx>
          <c:spPr>
            <a:solidFill>
              <a:srgbClr val="376092"/>
            </a:solidFill>
            <a:ln>
              <a:noFill/>
            </a:ln>
            <a:effectLst/>
          </c:spPr>
          <c:invertIfNegative val="0"/>
          <c:errBars>
            <c:errBarType val="both"/>
            <c:errValType val="cust"/>
            <c:noEndCap val="0"/>
            <c:plus>
              <c:numLit>
                <c:ptCount val="0"/>
              </c:numLit>
            </c:plus>
            <c:minus>
              <c:numLit>
                <c:ptCount val="0"/>
              </c:numLit>
            </c:minus>
            <c:spPr>
              <a:noFill/>
              <a:ln w="9525" cap="flat" cmpd="sng" algn="ctr">
                <a:solidFill>
                  <a:schemeClr val="tx1">
                    <a:lumMod val="65000"/>
                    <a:lumOff val="35000"/>
                  </a:schemeClr>
                </a:solidFill>
                <a:round/>
              </a:ln>
              <a:effectLst/>
            </c:spPr>
          </c:errBars>
          <c:cat>
            <c:strRef>
              <c:f>'Estimés densité'!$B$116:$B$120</c:f>
              <c:strCache>
                <c:ptCount val="5"/>
                <c:pt idx="0">
                  <c:v>CPI20</c:v>
                </c:pt>
                <c:pt idx="1">
                  <c:v>CPI40</c:v>
                </c:pt>
                <c:pt idx="2">
                  <c:v>CPPTM</c:v>
                </c:pt>
                <c:pt idx="3">
                  <c:v>CPRS</c:v>
                </c:pt>
                <c:pt idx="4">
                  <c:v>TEM</c:v>
                </c:pt>
              </c:strCache>
            </c:strRef>
          </c:cat>
          <c:val>
            <c:numRef>
              <c:f>'Estimés densité'!$C$116:$C$120</c:f>
              <c:numCache>
                <c:formatCode>General</c:formatCode>
                <c:ptCount val="5"/>
                <c:pt idx="0">
                  <c:v>5.3904200387962184</c:v>
                </c:pt>
                <c:pt idx="1">
                  <c:v>2.8037978429971537</c:v>
                </c:pt>
                <c:pt idx="2">
                  <c:v>0</c:v>
                </c:pt>
                <c:pt idx="3">
                  <c:v>0</c:v>
                </c:pt>
                <c:pt idx="4">
                  <c:v>1.897070343527453</c:v>
                </c:pt>
              </c:numCache>
            </c:numRef>
          </c:val>
          <c:extLst>
            <c:ext xmlns:c16="http://schemas.microsoft.com/office/drawing/2014/chart" uri="{C3380CC4-5D6E-409C-BE32-E72D297353CC}">
              <c16:uniqueId val="{00000000-EB19-41DD-BE3B-416D8B4D5544}"/>
            </c:ext>
          </c:extLst>
        </c:ser>
        <c:ser>
          <c:idx val="1"/>
          <c:order val="1"/>
          <c:tx>
            <c:strRef>
              <c:f>'Estimés densité'!$D$115</c:f>
              <c:strCache>
                <c:ptCount val="1"/>
                <c:pt idx="0">
                  <c:v>Année 3</c:v>
                </c:pt>
              </c:strCache>
            </c:strRef>
          </c:tx>
          <c:spPr>
            <a:solidFill>
              <a:srgbClr val="76933C"/>
            </a:solidFill>
            <a:ln>
              <a:noFill/>
            </a:ln>
            <a:effectLst/>
          </c:spPr>
          <c:invertIfNegative val="0"/>
          <c:cat>
            <c:strRef>
              <c:f>'Estimés densité'!$B$116:$B$120</c:f>
              <c:strCache>
                <c:ptCount val="5"/>
                <c:pt idx="0">
                  <c:v>CPI20</c:v>
                </c:pt>
                <c:pt idx="1">
                  <c:v>CPI40</c:v>
                </c:pt>
                <c:pt idx="2">
                  <c:v>CPPTM</c:v>
                </c:pt>
                <c:pt idx="3">
                  <c:v>CPRS</c:v>
                </c:pt>
                <c:pt idx="4">
                  <c:v>TEM</c:v>
                </c:pt>
              </c:strCache>
            </c:strRef>
          </c:cat>
          <c:val>
            <c:numRef>
              <c:f>'Estimés densité'!$D$116:$D$120</c:f>
              <c:numCache>
                <c:formatCode>General</c:formatCode>
                <c:ptCount val="5"/>
                <c:pt idx="0">
                  <c:v>135.04694363989088</c:v>
                </c:pt>
                <c:pt idx="1">
                  <c:v>506.60317969745711</c:v>
                </c:pt>
                <c:pt idx="2">
                  <c:v>44.883244185750684</c:v>
                </c:pt>
                <c:pt idx="3">
                  <c:v>69.337142351645184</c:v>
                </c:pt>
                <c:pt idx="4">
                  <c:v>8.9632168862828134</c:v>
                </c:pt>
              </c:numCache>
            </c:numRef>
          </c:val>
          <c:extLst>
            <c:ext xmlns:c16="http://schemas.microsoft.com/office/drawing/2014/chart" uri="{C3380CC4-5D6E-409C-BE32-E72D297353CC}">
              <c16:uniqueId val="{00000001-EB19-41DD-BE3B-416D8B4D5544}"/>
            </c:ext>
          </c:extLst>
        </c:ser>
        <c:ser>
          <c:idx val="2"/>
          <c:order val="2"/>
          <c:tx>
            <c:strRef>
              <c:f>'Estimés densité'!$E$115</c:f>
              <c:strCache>
                <c:ptCount val="1"/>
                <c:pt idx="0">
                  <c:v>Année 5</c:v>
                </c:pt>
              </c:strCache>
            </c:strRef>
          </c:tx>
          <c:spPr>
            <a:solidFill>
              <a:schemeClr val="accent2"/>
            </a:solidFill>
            <a:ln>
              <a:solidFill>
                <a:srgbClr val="ED7D31"/>
              </a:solidFill>
            </a:ln>
            <a:effectLst/>
          </c:spPr>
          <c:invertIfNegative val="0"/>
          <c:cat>
            <c:strRef>
              <c:f>'Estimés densité'!$B$116:$B$120</c:f>
              <c:strCache>
                <c:ptCount val="5"/>
                <c:pt idx="0">
                  <c:v>CPI20</c:v>
                </c:pt>
                <c:pt idx="1">
                  <c:v>CPI40</c:v>
                </c:pt>
                <c:pt idx="2">
                  <c:v>CPPTM</c:v>
                </c:pt>
                <c:pt idx="3">
                  <c:v>CPRS</c:v>
                </c:pt>
                <c:pt idx="4">
                  <c:v>TEM</c:v>
                </c:pt>
              </c:strCache>
            </c:strRef>
          </c:cat>
          <c:val>
            <c:numRef>
              <c:f>'Estimés densité'!$E$116:$E$120</c:f>
              <c:numCache>
                <c:formatCode>General</c:formatCode>
                <c:ptCount val="5"/>
                <c:pt idx="0">
                  <c:v>256.57218218840956</c:v>
                </c:pt>
                <c:pt idx="1">
                  <c:v>579.8543285338618</c:v>
                </c:pt>
                <c:pt idx="2">
                  <c:v>516.2881141295527</c:v>
                </c:pt>
                <c:pt idx="3">
                  <c:v>13.468878030389797</c:v>
                </c:pt>
                <c:pt idx="4">
                  <c:v>44.042207742339258</c:v>
                </c:pt>
              </c:numCache>
            </c:numRef>
          </c:val>
          <c:extLst>
            <c:ext xmlns:c16="http://schemas.microsoft.com/office/drawing/2014/chart" uri="{C3380CC4-5D6E-409C-BE32-E72D297353CC}">
              <c16:uniqueId val="{00000002-EB19-41DD-BE3B-416D8B4D5544}"/>
            </c:ext>
          </c:extLst>
        </c:ser>
        <c:ser>
          <c:idx val="3"/>
          <c:order val="3"/>
          <c:tx>
            <c:strRef>
              <c:f>'Estimés densité'!$F$115</c:f>
              <c:strCache>
                <c:ptCount val="1"/>
                <c:pt idx="0">
                  <c:v>Année 10</c:v>
                </c:pt>
              </c:strCache>
            </c:strRef>
          </c:tx>
          <c:spPr>
            <a:solidFill>
              <a:schemeClr val="accent4"/>
            </a:solidFill>
            <a:ln>
              <a:noFill/>
            </a:ln>
            <a:effectLst/>
          </c:spPr>
          <c:invertIfNegative val="0"/>
          <c:cat>
            <c:strRef>
              <c:f>'Estimés densité'!$B$116:$B$120</c:f>
              <c:strCache>
                <c:ptCount val="5"/>
                <c:pt idx="0">
                  <c:v>CPI20</c:v>
                </c:pt>
                <c:pt idx="1">
                  <c:v>CPI40</c:v>
                </c:pt>
                <c:pt idx="2">
                  <c:v>CPPTM</c:v>
                </c:pt>
                <c:pt idx="3">
                  <c:v>CPRS</c:v>
                </c:pt>
                <c:pt idx="4">
                  <c:v>TEM</c:v>
                </c:pt>
              </c:strCache>
            </c:strRef>
          </c:cat>
          <c:val>
            <c:numRef>
              <c:f>'Estimés densité'!$F$116:$F$120</c:f>
              <c:numCache>
                <c:formatCode>General</c:formatCode>
                <c:ptCount val="5"/>
                <c:pt idx="0">
                  <c:v>586.57270996322166</c:v>
                </c:pt>
                <c:pt idx="1">
                  <c:v>407.99380122546864</c:v>
                </c:pt>
                <c:pt idx="2">
                  <c:v>266.36105210455372</c:v>
                </c:pt>
                <c:pt idx="3">
                  <c:v>0</c:v>
                </c:pt>
                <c:pt idx="4">
                  <c:v>266.25412906974452</c:v>
                </c:pt>
              </c:numCache>
            </c:numRef>
          </c:val>
          <c:extLst>
            <c:ext xmlns:c16="http://schemas.microsoft.com/office/drawing/2014/chart" uri="{C3380CC4-5D6E-409C-BE32-E72D297353CC}">
              <c16:uniqueId val="{00000003-EB19-41DD-BE3B-416D8B4D5544}"/>
            </c:ext>
          </c:extLst>
        </c:ser>
        <c:dLbls>
          <c:showLegendKey val="0"/>
          <c:showVal val="0"/>
          <c:showCatName val="0"/>
          <c:showSerName val="0"/>
          <c:showPercent val="0"/>
          <c:showBubbleSize val="0"/>
        </c:dLbls>
        <c:gapWidth val="219"/>
        <c:overlap val="-27"/>
        <c:axId val="490332816"/>
        <c:axId val="490334384"/>
        <c:extLst/>
      </c:barChart>
      <c:catAx>
        <c:axId val="490332816"/>
        <c:scaling>
          <c:orientation val="minMax"/>
        </c:scaling>
        <c:delete val="0"/>
        <c:axPos val="b"/>
        <c:title>
          <c:tx>
            <c:rich>
              <a:bodyPr rot="0" spcFirstLastPara="1" vertOverflow="ellipsis" vert="horz" wrap="square" anchor="ctr" anchorCtr="1"/>
              <a:lstStyle/>
              <a:p>
                <a:pPr>
                  <a:defRPr sz="2000" b="0" i="0" u="none" strike="noStrike" kern="1200" baseline="0">
                    <a:solidFill>
                      <a:srgbClr val="2D2E83"/>
                    </a:solidFill>
                    <a:latin typeface="+mn-lt"/>
                    <a:ea typeface="+mn-ea"/>
                    <a:cs typeface="+mn-cs"/>
                  </a:defRPr>
                </a:pPr>
                <a:r>
                  <a:rPr lang="fr-CA" sz="2000" b="0" i="0" baseline="0">
                    <a:solidFill>
                      <a:srgbClr val="2D2E83"/>
                    </a:solidFill>
                    <a:effectLst/>
                  </a:rPr>
                  <a:t>Traitement</a:t>
                </a:r>
                <a:endParaRPr lang="fr-CA" sz="2000">
                  <a:solidFill>
                    <a:srgbClr val="2D2E83"/>
                  </a:solidFill>
                  <a:effectLst/>
                </a:endParaRPr>
              </a:p>
            </c:rich>
          </c:tx>
          <c:layout>
            <c:manualLayout>
              <c:xMode val="edge"/>
              <c:yMode val="edge"/>
              <c:x val="0.44323922991436732"/>
              <c:y val="0.83105312620212013"/>
            </c:manualLayout>
          </c:layout>
          <c:overlay val="0"/>
          <c:spPr>
            <a:noFill/>
            <a:ln>
              <a:noFill/>
            </a:ln>
            <a:effectLst/>
          </c:spPr>
          <c:txPr>
            <a:bodyPr rot="0" spcFirstLastPara="1" vertOverflow="ellipsis" vert="horz" wrap="square" anchor="ctr" anchorCtr="1"/>
            <a:lstStyle/>
            <a:p>
              <a:pPr>
                <a:defRPr sz="2000" b="0" i="0" u="none" strike="noStrike" kern="1200" baseline="0">
                  <a:solidFill>
                    <a:srgbClr val="2D2E83"/>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2D2E83"/>
                </a:solidFill>
                <a:latin typeface="+mn-lt"/>
                <a:ea typeface="+mn-ea"/>
                <a:cs typeface="+mn-cs"/>
              </a:defRPr>
            </a:pPr>
            <a:endParaRPr lang="fr-FR"/>
          </a:p>
        </c:txPr>
        <c:crossAx val="490334384"/>
        <c:crosses val="autoZero"/>
        <c:auto val="1"/>
        <c:lblAlgn val="ctr"/>
        <c:lblOffset val="100"/>
        <c:noMultiLvlLbl val="0"/>
      </c:catAx>
      <c:valAx>
        <c:axId val="490334384"/>
        <c:scaling>
          <c:orientation val="minMax"/>
          <c:max val="7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rgbClr val="2D2E83"/>
                    </a:solidFill>
                    <a:latin typeface="+mn-lt"/>
                    <a:ea typeface="+mn-ea"/>
                    <a:cs typeface="+mn-cs"/>
                  </a:defRPr>
                </a:pPr>
                <a:r>
                  <a:rPr lang="fr-CA" sz="2000" b="0" i="0" baseline="0" dirty="0">
                    <a:solidFill>
                      <a:srgbClr val="2D2E83"/>
                    </a:solidFill>
                    <a:effectLst/>
                  </a:rPr>
                  <a:t>Densité (</a:t>
                </a:r>
                <a:r>
                  <a:rPr lang="fr-CA" sz="2000" b="0" i="0" u="none" strike="noStrike" baseline="0" dirty="0" err="1">
                    <a:solidFill>
                      <a:srgbClr val="2D2E83"/>
                    </a:solidFill>
                    <a:effectLst/>
                  </a:rPr>
                  <a:t>nbre</a:t>
                </a:r>
                <a:r>
                  <a:rPr lang="fr-CA" sz="2000" b="0" i="0" baseline="0" dirty="0">
                    <a:solidFill>
                      <a:srgbClr val="2D2E83"/>
                    </a:solidFill>
                    <a:effectLst/>
                  </a:rPr>
                  <a:t>/ha)</a:t>
                </a:r>
                <a:endParaRPr lang="fr-CA" sz="2000" dirty="0">
                  <a:solidFill>
                    <a:srgbClr val="2D2E83"/>
                  </a:solidFill>
                  <a:effectLst/>
                </a:endParaRPr>
              </a:p>
            </c:rich>
          </c:tx>
          <c:layout>
            <c:manualLayout>
              <c:xMode val="edge"/>
              <c:yMode val="edge"/>
              <c:x val="1.8369092448572013E-2"/>
              <c:y val="0.20250409662825522"/>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rgbClr val="2D2E83"/>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2D2E83"/>
                </a:solidFill>
                <a:latin typeface="+mn-lt"/>
                <a:ea typeface="+mn-ea"/>
                <a:cs typeface="+mn-cs"/>
              </a:defRPr>
            </a:pPr>
            <a:endParaRPr lang="fr-FR"/>
          </a:p>
        </c:txPr>
        <c:crossAx val="490332816"/>
        <c:crosses val="autoZero"/>
        <c:crossBetween val="between"/>
      </c:valAx>
      <c:spPr>
        <a:noFill/>
        <a:ln>
          <a:solidFill>
            <a:schemeClr val="bg1">
              <a:lumMod val="85000"/>
            </a:schemeClr>
          </a:solidFill>
        </a:ln>
        <a:effectLst/>
      </c:spPr>
    </c:plotArea>
    <c:legend>
      <c:legendPos val="b"/>
      <c:layout>
        <c:manualLayout>
          <c:xMode val="edge"/>
          <c:yMode val="edge"/>
          <c:x val="0.1400839723808226"/>
          <c:y val="0.91543474112346956"/>
          <c:w val="0.75430880845347115"/>
          <c:h val="6.1032862761156444E-2"/>
        </c:manualLayout>
      </c:layout>
      <c:overlay val="0"/>
      <c:spPr>
        <a:noFill/>
        <a:ln>
          <a:noFill/>
        </a:ln>
        <a:effectLst/>
      </c:spPr>
      <c:txPr>
        <a:bodyPr rot="0" spcFirstLastPara="1" vertOverflow="ellipsis" vert="horz" wrap="square" anchor="ctr" anchorCtr="1"/>
        <a:lstStyle/>
        <a:p>
          <a:pPr>
            <a:defRPr sz="2000" b="0" i="0" u="none" strike="noStrike" kern="1200" baseline="0">
              <a:solidFill>
                <a:srgbClr val="2D2E83"/>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CA"/>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083959993656422"/>
          <c:y val="4.0063544203326543E-2"/>
          <c:w val="0.80481431974751183"/>
          <c:h val="0.65805421146869925"/>
        </c:manualLayout>
      </c:layout>
      <c:barChart>
        <c:barDir val="col"/>
        <c:grouping val="clustered"/>
        <c:varyColors val="0"/>
        <c:ser>
          <c:idx val="0"/>
          <c:order val="0"/>
          <c:tx>
            <c:strRef>
              <c:f>'Estimés CD'!$C$110</c:f>
              <c:strCache>
                <c:ptCount val="1"/>
                <c:pt idx="0">
                  <c:v>Année 0</c:v>
                </c:pt>
              </c:strCache>
            </c:strRef>
          </c:tx>
          <c:spPr>
            <a:solidFill>
              <a:srgbClr val="376092"/>
            </a:solidFill>
            <a:ln>
              <a:noFill/>
            </a:ln>
            <a:effectLst/>
          </c:spPr>
          <c:invertIfNegative val="0"/>
          <c:errBars>
            <c:errBarType val="both"/>
            <c:errValType val="cust"/>
            <c:noEndCap val="0"/>
            <c:plus>
              <c:numLit>
                <c:ptCount val="0"/>
              </c:numLit>
            </c:plus>
            <c:minus>
              <c:numLit>
                <c:ptCount val="0"/>
              </c:numLit>
            </c:minus>
            <c:spPr>
              <a:noFill/>
              <a:ln w="9525" cap="flat" cmpd="sng" algn="ctr">
                <a:solidFill>
                  <a:schemeClr val="tx1">
                    <a:lumMod val="65000"/>
                    <a:lumOff val="35000"/>
                  </a:schemeClr>
                </a:solidFill>
                <a:round/>
              </a:ln>
              <a:effectLst/>
            </c:spPr>
          </c:errBars>
          <c:cat>
            <c:strRef>
              <c:f>'Estimés CD'!$B$111:$B$115</c:f>
              <c:strCache>
                <c:ptCount val="5"/>
                <c:pt idx="0">
                  <c:v>CPI20</c:v>
                </c:pt>
                <c:pt idx="1">
                  <c:v>CPI40</c:v>
                </c:pt>
                <c:pt idx="2">
                  <c:v>CPPTM</c:v>
                </c:pt>
                <c:pt idx="3">
                  <c:v>CPRS</c:v>
                </c:pt>
                <c:pt idx="4">
                  <c:v>TEM</c:v>
                </c:pt>
              </c:strCache>
            </c:strRef>
          </c:cat>
          <c:val>
            <c:numRef>
              <c:f>'Estimés CD'!$C$111:$C$115</c:f>
              <c:numCache>
                <c:formatCode>0.0000</c:formatCode>
                <c:ptCount val="5"/>
                <c:pt idx="0">
                  <c:v>4.8611000000000004</c:v>
                </c:pt>
                <c:pt idx="1">
                  <c:v>0.69440000000000002</c:v>
                </c:pt>
                <c:pt idx="2">
                  <c:v>0</c:v>
                </c:pt>
                <c:pt idx="3">
                  <c:v>0</c:v>
                </c:pt>
                <c:pt idx="4">
                  <c:v>0.69440000000000002</c:v>
                </c:pt>
              </c:numCache>
            </c:numRef>
          </c:val>
          <c:extLst>
            <c:ext xmlns:c16="http://schemas.microsoft.com/office/drawing/2014/chart" uri="{C3380CC4-5D6E-409C-BE32-E72D297353CC}">
              <c16:uniqueId val="{00000000-AC7D-4B6E-ACCC-EC84A99918C6}"/>
            </c:ext>
          </c:extLst>
        </c:ser>
        <c:ser>
          <c:idx val="1"/>
          <c:order val="1"/>
          <c:tx>
            <c:strRef>
              <c:f>'Estimés CD'!$D$110</c:f>
              <c:strCache>
                <c:ptCount val="1"/>
                <c:pt idx="0">
                  <c:v>Année 3</c:v>
                </c:pt>
              </c:strCache>
            </c:strRef>
          </c:tx>
          <c:spPr>
            <a:solidFill>
              <a:srgbClr val="76933C"/>
            </a:solidFill>
            <a:ln>
              <a:noFill/>
            </a:ln>
            <a:effectLst/>
          </c:spPr>
          <c:invertIfNegative val="0"/>
          <c:cat>
            <c:strRef>
              <c:f>'Estimés CD'!$B$111:$B$115</c:f>
              <c:strCache>
                <c:ptCount val="5"/>
                <c:pt idx="0">
                  <c:v>CPI20</c:v>
                </c:pt>
                <c:pt idx="1">
                  <c:v>CPI40</c:v>
                </c:pt>
                <c:pt idx="2">
                  <c:v>CPPTM</c:v>
                </c:pt>
                <c:pt idx="3">
                  <c:v>CPRS</c:v>
                </c:pt>
                <c:pt idx="4">
                  <c:v>TEM</c:v>
                </c:pt>
              </c:strCache>
            </c:strRef>
          </c:cat>
          <c:val>
            <c:numRef>
              <c:f>'Estimés CD'!$D$111:$D$115</c:f>
              <c:numCache>
                <c:formatCode>0.0000</c:formatCode>
                <c:ptCount val="5"/>
                <c:pt idx="0">
                  <c:v>10.416700000000001</c:v>
                </c:pt>
                <c:pt idx="1">
                  <c:v>13.1944</c:v>
                </c:pt>
                <c:pt idx="2">
                  <c:v>13.1944</c:v>
                </c:pt>
                <c:pt idx="3">
                  <c:v>9.0277999999999992</c:v>
                </c:pt>
                <c:pt idx="4">
                  <c:v>2.0832999999999999</c:v>
                </c:pt>
              </c:numCache>
            </c:numRef>
          </c:val>
          <c:extLst>
            <c:ext xmlns:c16="http://schemas.microsoft.com/office/drawing/2014/chart" uri="{C3380CC4-5D6E-409C-BE32-E72D297353CC}">
              <c16:uniqueId val="{00000001-AC7D-4B6E-ACCC-EC84A99918C6}"/>
            </c:ext>
          </c:extLst>
        </c:ser>
        <c:ser>
          <c:idx val="2"/>
          <c:order val="2"/>
          <c:tx>
            <c:strRef>
              <c:f>'Estimés CD'!$E$110</c:f>
              <c:strCache>
                <c:ptCount val="1"/>
                <c:pt idx="0">
                  <c:v>Année 5</c:v>
                </c:pt>
              </c:strCache>
            </c:strRef>
          </c:tx>
          <c:spPr>
            <a:solidFill>
              <a:schemeClr val="accent2"/>
            </a:solidFill>
            <a:ln>
              <a:solidFill>
                <a:srgbClr val="ED7D31"/>
              </a:solidFill>
            </a:ln>
            <a:effectLst/>
          </c:spPr>
          <c:invertIfNegative val="0"/>
          <c:cat>
            <c:strRef>
              <c:f>'Estimés CD'!$B$111:$B$115</c:f>
              <c:strCache>
                <c:ptCount val="5"/>
                <c:pt idx="0">
                  <c:v>CPI20</c:v>
                </c:pt>
                <c:pt idx="1">
                  <c:v>CPI40</c:v>
                </c:pt>
                <c:pt idx="2">
                  <c:v>CPPTM</c:v>
                </c:pt>
                <c:pt idx="3">
                  <c:v>CPRS</c:v>
                </c:pt>
                <c:pt idx="4">
                  <c:v>TEM</c:v>
                </c:pt>
              </c:strCache>
            </c:strRef>
          </c:cat>
          <c:val>
            <c:numRef>
              <c:f>'Estimés CD'!$E$111:$E$115</c:f>
              <c:numCache>
                <c:formatCode>0.0000</c:formatCode>
                <c:ptCount val="5"/>
                <c:pt idx="0">
                  <c:v>18.75</c:v>
                </c:pt>
                <c:pt idx="1">
                  <c:v>14.583299999999999</c:v>
                </c:pt>
                <c:pt idx="2">
                  <c:v>15.972200000000001</c:v>
                </c:pt>
                <c:pt idx="3">
                  <c:v>3.4722</c:v>
                </c:pt>
                <c:pt idx="4">
                  <c:v>4.8611000000000004</c:v>
                </c:pt>
              </c:numCache>
            </c:numRef>
          </c:val>
          <c:extLst>
            <c:ext xmlns:c16="http://schemas.microsoft.com/office/drawing/2014/chart" uri="{C3380CC4-5D6E-409C-BE32-E72D297353CC}">
              <c16:uniqueId val="{00000002-AC7D-4B6E-ACCC-EC84A99918C6}"/>
            </c:ext>
          </c:extLst>
        </c:ser>
        <c:ser>
          <c:idx val="3"/>
          <c:order val="3"/>
          <c:tx>
            <c:strRef>
              <c:f>'Estimés CD'!$F$110</c:f>
              <c:strCache>
                <c:ptCount val="1"/>
                <c:pt idx="0">
                  <c:v>Année 10</c:v>
                </c:pt>
              </c:strCache>
            </c:strRef>
          </c:tx>
          <c:spPr>
            <a:solidFill>
              <a:schemeClr val="accent4"/>
            </a:solidFill>
            <a:ln>
              <a:noFill/>
            </a:ln>
            <a:effectLst/>
          </c:spPr>
          <c:invertIfNegative val="0"/>
          <c:cat>
            <c:strRef>
              <c:f>'Estimés CD'!$B$111:$B$115</c:f>
              <c:strCache>
                <c:ptCount val="5"/>
                <c:pt idx="0">
                  <c:v>CPI20</c:v>
                </c:pt>
                <c:pt idx="1">
                  <c:v>CPI40</c:v>
                </c:pt>
                <c:pt idx="2">
                  <c:v>CPPTM</c:v>
                </c:pt>
                <c:pt idx="3">
                  <c:v>CPRS</c:v>
                </c:pt>
                <c:pt idx="4">
                  <c:v>TEM</c:v>
                </c:pt>
              </c:strCache>
            </c:strRef>
          </c:cat>
          <c:val>
            <c:numRef>
              <c:f>'Estimés CD'!$F$111:$F$115</c:f>
              <c:numCache>
                <c:formatCode>0.0000</c:formatCode>
                <c:ptCount val="5"/>
                <c:pt idx="0">
                  <c:v>16.666699999999999</c:v>
                </c:pt>
                <c:pt idx="1">
                  <c:v>15.277799999999999</c:v>
                </c:pt>
                <c:pt idx="2">
                  <c:v>9.7222000000000008</c:v>
                </c:pt>
                <c:pt idx="3">
                  <c:v>0</c:v>
                </c:pt>
                <c:pt idx="4">
                  <c:v>9.7222000000000008</c:v>
                </c:pt>
              </c:numCache>
            </c:numRef>
          </c:val>
          <c:extLst>
            <c:ext xmlns:c16="http://schemas.microsoft.com/office/drawing/2014/chart" uri="{C3380CC4-5D6E-409C-BE32-E72D297353CC}">
              <c16:uniqueId val="{00000003-AC7D-4B6E-ACCC-EC84A99918C6}"/>
            </c:ext>
          </c:extLst>
        </c:ser>
        <c:dLbls>
          <c:showLegendKey val="0"/>
          <c:showVal val="0"/>
          <c:showCatName val="0"/>
          <c:showSerName val="0"/>
          <c:showPercent val="0"/>
          <c:showBubbleSize val="0"/>
        </c:dLbls>
        <c:gapWidth val="219"/>
        <c:overlap val="-27"/>
        <c:axId val="490331248"/>
        <c:axId val="490331640"/>
        <c:extLst/>
      </c:barChart>
      <c:catAx>
        <c:axId val="490331248"/>
        <c:scaling>
          <c:orientation val="minMax"/>
        </c:scaling>
        <c:delete val="0"/>
        <c:axPos val="b"/>
        <c:title>
          <c:tx>
            <c:rich>
              <a:bodyPr rot="0" spcFirstLastPara="1" vertOverflow="ellipsis" vert="horz" wrap="square" anchor="ctr" anchorCtr="1"/>
              <a:lstStyle/>
              <a:p>
                <a:pPr>
                  <a:defRPr sz="2000" b="0" i="0" u="none" strike="noStrike" kern="1200" baseline="0">
                    <a:solidFill>
                      <a:srgbClr val="2D2E83"/>
                    </a:solidFill>
                    <a:latin typeface="+mn-lt"/>
                    <a:ea typeface="+mn-ea"/>
                    <a:cs typeface="+mn-cs"/>
                  </a:defRPr>
                </a:pPr>
                <a:r>
                  <a:rPr lang="fr-CA">
                    <a:solidFill>
                      <a:srgbClr val="2D2E83"/>
                    </a:solidFill>
                  </a:rPr>
                  <a:t>Traitement</a:t>
                </a:r>
              </a:p>
            </c:rich>
          </c:tx>
          <c:overlay val="0"/>
          <c:spPr>
            <a:noFill/>
            <a:ln>
              <a:noFill/>
            </a:ln>
            <a:effectLst/>
          </c:spPr>
          <c:txPr>
            <a:bodyPr rot="0" spcFirstLastPara="1" vertOverflow="ellipsis" vert="horz" wrap="square" anchor="ctr" anchorCtr="1"/>
            <a:lstStyle/>
            <a:p>
              <a:pPr>
                <a:defRPr sz="2000" b="0" i="0" u="none" strike="noStrike" kern="1200" baseline="0">
                  <a:solidFill>
                    <a:srgbClr val="2D2E83"/>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2D2E83"/>
                </a:solidFill>
                <a:latin typeface="+mn-lt"/>
                <a:ea typeface="+mn-ea"/>
                <a:cs typeface="+mn-cs"/>
              </a:defRPr>
            </a:pPr>
            <a:endParaRPr lang="fr-FR"/>
          </a:p>
        </c:txPr>
        <c:crossAx val="490331640"/>
        <c:crosses val="autoZero"/>
        <c:auto val="1"/>
        <c:lblAlgn val="ctr"/>
        <c:lblOffset val="100"/>
        <c:noMultiLvlLbl val="0"/>
      </c:catAx>
      <c:valAx>
        <c:axId val="490331640"/>
        <c:scaling>
          <c:orientation val="minMax"/>
          <c:max val="1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rgbClr val="2D2E83"/>
                    </a:solidFill>
                    <a:latin typeface="+mn-lt"/>
                    <a:ea typeface="+mn-ea"/>
                    <a:cs typeface="+mn-cs"/>
                  </a:defRPr>
                </a:pPr>
                <a:r>
                  <a:rPr lang="fr-CA" sz="2000" b="0" i="0" baseline="0">
                    <a:solidFill>
                      <a:srgbClr val="2D2E83"/>
                    </a:solidFill>
                    <a:effectLst/>
                  </a:rPr>
                  <a:t>Coefficient de distribution (%)</a:t>
                </a:r>
                <a:endParaRPr lang="fr-CA" sz="2000">
                  <a:solidFill>
                    <a:srgbClr val="2D2E83"/>
                  </a:solidFill>
                  <a:effectLst/>
                </a:endParaRPr>
              </a:p>
            </c:rich>
          </c:tx>
          <c:layout>
            <c:manualLayout>
              <c:xMode val="edge"/>
              <c:yMode val="edge"/>
              <c:x val="3.1100298111575206E-2"/>
              <c:y val="4.5979182542625202E-2"/>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rgbClr val="2D2E83"/>
                  </a:solidFill>
                  <a:latin typeface="+mn-lt"/>
                  <a:ea typeface="+mn-ea"/>
                  <a:cs typeface="+mn-cs"/>
                </a:defRPr>
              </a:pPr>
              <a:endParaRPr lang="fr-FR"/>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2D2E83"/>
                </a:solidFill>
                <a:latin typeface="+mn-lt"/>
                <a:ea typeface="+mn-ea"/>
                <a:cs typeface="+mn-cs"/>
              </a:defRPr>
            </a:pPr>
            <a:endParaRPr lang="fr-FR"/>
          </a:p>
        </c:txPr>
        <c:crossAx val="490331248"/>
        <c:crosses val="autoZero"/>
        <c:crossBetween val="between"/>
      </c:valAx>
      <c:spPr>
        <a:noFill/>
        <a:ln>
          <a:solidFill>
            <a:schemeClr val="bg1">
              <a:lumMod val="85000"/>
            </a:schemeClr>
          </a:solidFill>
        </a:ln>
        <a:effectLst/>
      </c:spPr>
    </c:plotArea>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CA"/>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105301248636409"/>
          <c:y val="4.07330347097868E-2"/>
          <c:w val="0.7991529567899448"/>
          <c:h val="0.60824944373319789"/>
        </c:manualLayout>
      </c:layout>
      <c:barChart>
        <c:barDir val="col"/>
        <c:grouping val="clustered"/>
        <c:varyColors val="0"/>
        <c:ser>
          <c:idx val="0"/>
          <c:order val="0"/>
          <c:tx>
            <c:strRef>
              <c:f>'Estimés CD'!$C$121</c:f>
              <c:strCache>
                <c:ptCount val="1"/>
                <c:pt idx="0">
                  <c:v>Année 0</c:v>
                </c:pt>
              </c:strCache>
            </c:strRef>
          </c:tx>
          <c:spPr>
            <a:solidFill>
              <a:srgbClr val="376092"/>
            </a:solidFill>
            <a:ln>
              <a:noFill/>
            </a:ln>
            <a:effectLst/>
          </c:spPr>
          <c:invertIfNegative val="0"/>
          <c:errBars>
            <c:errBarType val="both"/>
            <c:errValType val="cust"/>
            <c:noEndCap val="0"/>
            <c:plus>
              <c:numLit>
                <c:ptCount val="0"/>
              </c:numLit>
            </c:plus>
            <c:minus>
              <c:numLit>
                <c:ptCount val="0"/>
              </c:numLit>
            </c:minus>
            <c:spPr>
              <a:noFill/>
              <a:ln w="9525" cap="flat" cmpd="sng" algn="ctr">
                <a:solidFill>
                  <a:schemeClr val="tx1">
                    <a:lumMod val="65000"/>
                    <a:lumOff val="35000"/>
                  </a:schemeClr>
                </a:solidFill>
                <a:round/>
              </a:ln>
              <a:effectLst/>
            </c:spPr>
          </c:errBars>
          <c:cat>
            <c:strRef>
              <c:f>'Estimés CD'!$B$122:$B$126</c:f>
              <c:strCache>
                <c:ptCount val="5"/>
                <c:pt idx="0">
                  <c:v>CPI20</c:v>
                </c:pt>
                <c:pt idx="1">
                  <c:v>CPI40</c:v>
                </c:pt>
                <c:pt idx="2">
                  <c:v>CPPTM</c:v>
                </c:pt>
                <c:pt idx="3">
                  <c:v>CPRS</c:v>
                </c:pt>
                <c:pt idx="4">
                  <c:v>TEM</c:v>
                </c:pt>
              </c:strCache>
            </c:strRef>
          </c:cat>
          <c:val>
            <c:numRef>
              <c:f>'Estimés CD'!$C$122:$C$126</c:f>
              <c:numCache>
                <c:formatCode>0.0000</c:formatCode>
                <c:ptCount val="5"/>
                <c:pt idx="0">
                  <c:v>0</c:v>
                </c:pt>
                <c:pt idx="1">
                  <c:v>0</c:v>
                </c:pt>
                <c:pt idx="2">
                  <c:v>0</c:v>
                </c:pt>
                <c:pt idx="3">
                  <c:v>0</c:v>
                </c:pt>
                <c:pt idx="4">
                  <c:v>0.69440000000000002</c:v>
                </c:pt>
              </c:numCache>
            </c:numRef>
          </c:val>
          <c:extLst>
            <c:ext xmlns:c16="http://schemas.microsoft.com/office/drawing/2014/chart" uri="{C3380CC4-5D6E-409C-BE32-E72D297353CC}">
              <c16:uniqueId val="{00000000-29E5-433E-8BFF-697CB082F530}"/>
            </c:ext>
          </c:extLst>
        </c:ser>
        <c:ser>
          <c:idx val="1"/>
          <c:order val="1"/>
          <c:tx>
            <c:strRef>
              <c:f>'Estimés CD'!$D$121</c:f>
              <c:strCache>
                <c:ptCount val="1"/>
                <c:pt idx="0">
                  <c:v>Année 3</c:v>
                </c:pt>
              </c:strCache>
            </c:strRef>
          </c:tx>
          <c:spPr>
            <a:solidFill>
              <a:srgbClr val="76933C"/>
            </a:solidFill>
            <a:ln>
              <a:noFill/>
            </a:ln>
            <a:effectLst/>
          </c:spPr>
          <c:invertIfNegative val="0"/>
          <c:cat>
            <c:strRef>
              <c:f>'Estimés CD'!$B$122:$B$126</c:f>
              <c:strCache>
                <c:ptCount val="5"/>
                <c:pt idx="0">
                  <c:v>CPI20</c:v>
                </c:pt>
                <c:pt idx="1">
                  <c:v>CPI40</c:v>
                </c:pt>
                <c:pt idx="2">
                  <c:v>CPPTM</c:v>
                </c:pt>
                <c:pt idx="3">
                  <c:v>CPRS</c:v>
                </c:pt>
                <c:pt idx="4">
                  <c:v>TEM</c:v>
                </c:pt>
              </c:strCache>
            </c:strRef>
          </c:cat>
          <c:val>
            <c:numRef>
              <c:f>'Estimés CD'!$D$122:$D$126</c:f>
              <c:numCache>
                <c:formatCode>0.0000</c:formatCode>
                <c:ptCount val="5"/>
                <c:pt idx="0">
                  <c:v>2.0832999999999999</c:v>
                </c:pt>
                <c:pt idx="1">
                  <c:v>1.3889</c:v>
                </c:pt>
                <c:pt idx="2">
                  <c:v>13.1944</c:v>
                </c:pt>
                <c:pt idx="3">
                  <c:v>22.916699999999999</c:v>
                </c:pt>
                <c:pt idx="4">
                  <c:v>0.69440000000000002</c:v>
                </c:pt>
              </c:numCache>
            </c:numRef>
          </c:val>
          <c:extLst>
            <c:ext xmlns:c16="http://schemas.microsoft.com/office/drawing/2014/chart" uri="{C3380CC4-5D6E-409C-BE32-E72D297353CC}">
              <c16:uniqueId val="{00000001-29E5-433E-8BFF-697CB082F530}"/>
            </c:ext>
          </c:extLst>
        </c:ser>
        <c:ser>
          <c:idx val="2"/>
          <c:order val="2"/>
          <c:tx>
            <c:strRef>
              <c:f>'Estimés CD'!$E$121</c:f>
              <c:strCache>
                <c:ptCount val="1"/>
                <c:pt idx="0">
                  <c:v>Année 5</c:v>
                </c:pt>
              </c:strCache>
            </c:strRef>
          </c:tx>
          <c:spPr>
            <a:solidFill>
              <a:schemeClr val="accent2"/>
            </a:solidFill>
            <a:ln>
              <a:solidFill>
                <a:srgbClr val="76933C"/>
              </a:solidFill>
            </a:ln>
            <a:effectLst/>
          </c:spPr>
          <c:invertIfNegative val="0"/>
          <c:cat>
            <c:strRef>
              <c:f>'Estimés CD'!$B$122:$B$126</c:f>
              <c:strCache>
                <c:ptCount val="5"/>
                <c:pt idx="0">
                  <c:v>CPI20</c:v>
                </c:pt>
                <c:pt idx="1">
                  <c:v>CPI40</c:v>
                </c:pt>
                <c:pt idx="2">
                  <c:v>CPPTM</c:v>
                </c:pt>
                <c:pt idx="3">
                  <c:v>CPRS</c:v>
                </c:pt>
                <c:pt idx="4">
                  <c:v>TEM</c:v>
                </c:pt>
              </c:strCache>
            </c:strRef>
          </c:cat>
          <c:val>
            <c:numRef>
              <c:f>'Estimés CD'!$E$122:$E$126</c:f>
              <c:numCache>
                <c:formatCode>0.0000</c:formatCode>
                <c:ptCount val="5"/>
                <c:pt idx="0">
                  <c:v>5.5556000000000001</c:v>
                </c:pt>
                <c:pt idx="1">
                  <c:v>2.0832999999999999</c:v>
                </c:pt>
                <c:pt idx="2">
                  <c:v>16.666699999999999</c:v>
                </c:pt>
                <c:pt idx="3">
                  <c:v>22.222200000000001</c:v>
                </c:pt>
                <c:pt idx="4">
                  <c:v>0</c:v>
                </c:pt>
              </c:numCache>
            </c:numRef>
          </c:val>
          <c:extLst>
            <c:ext xmlns:c16="http://schemas.microsoft.com/office/drawing/2014/chart" uri="{C3380CC4-5D6E-409C-BE32-E72D297353CC}">
              <c16:uniqueId val="{00000002-29E5-433E-8BFF-697CB082F530}"/>
            </c:ext>
          </c:extLst>
        </c:ser>
        <c:ser>
          <c:idx val="3"/>
          <c:order val="3"/>
          <c:tx>
            <c:strRef>
              <c:f>'Estimés CD'!$F$121</c:f>
              <c:strCache>
                <c:ptCount val="1"/>
                <c:pt idx="0">
                  <c:v>Année 10</c:v>
                </c:pt>
              </c:strCache>
            </c:strRef>
          </c:tx>
          <c:spPr>
            <a:solidFill>
              <a:schemeClr val="accent4"/>
            </a:solidFill>
            <a:ln>
              <a:noFill/>
            </a:ln>
            <a:effectLst/>
          </c:spPr>
          <c:invertIfNegative val="0"/>
          <c:cat>
            <c:strRef>
              <c:f>'Estimés CD'!$B$122:$B$126</c:f>
              <c:strCache>
                <c:ptCount val="5"/>
                <c:pt idx="0">
                  <c:v>CPI20</c:v>
                </c:pt>
                <c:pt idx="1">
                  <c:v>CPI40</c:v>
                </c:pt>
                <c:pt idx="2">
                  <c:v>CPPTM</c:v>
                </c:pt>
                <c:pt idx="3">
                  <c:v>CPRS</c:v>
                </c:pt>
                <c:pt idx="4">
                  <c:v>TEM</c:v>
                </c:pt>
              </c:strCache>
            </c:strRef>
          </c:cat>
          <c:val>
            <c:numRef>
              <c:f>'Estimés CD'!$F$122:$F$126</c:f>
              <c:numCache>
                <c:formatCode>0.0000</c:formatCode>
                <c:ptCount val="5"/>
                <c:pt idx="0">
                  <c:v>9.7222000000000008</c:v>
                </c:pt>
                <c:pt idx="1">
                  <c:v>13.8889</c:v>
                </c:pt>
                <c:pt idx="2">
                  <c:v>21.527799999999999</c:v>
                </c:pt>
                <c:pt idx="3">
                  <c:v>11.8056</c:v>
                </c:pt>
                <c:pt idx="4">
                  <c:v>1.3889</c:v>
                </c:pt>
              </c:numCache>
            </c:numRef>
          </c:val>
          <c:extLst>
            <c:ext xmlns:c16="http://schemas.microsoft.com/office/drawing/2014/chart" uri="{C3380CC4-5D6E-409C-BE32-E72D297353CC}">
              <c16:uniqueId val="{00000003-29E5-433E-8BFF-697CB082F530}"/>
            </c:ext>
          </c:extLst>
        </c:ser>
        <c:dLbls>
          <c:showLegendKey val="0"/>
          <c:showVal val="0"/>
          <c:showCatName val="0"/>
          <c:showSerName val="0"/>
          <c:showPercent val="0"/>
          <c:showBubbleSize val="0"/>
        </c:dLbls>
        <c:gapWidth val="219"/>
        <c:overlap val="-27"/>
        <c:axId val="490347320"/>
        <c:axId val="490344968"/>
        <c:extLst/>
      </c:barChart>
      <c:catAx>
        <c:axId val="490347320"/>
        <c:scaling>
          <c:orientation val="minMax"/>
        </c:scaling>
        <c:delete val="0"/>
        <c:axPos val="b"/>
        <c:title>
          <c:tx>
            <c:rich>
              <a:bodyPr rot="0" spcFirstLastPara="1" vertOverflow="ellipsis" vert="horz" wrap="square" anchor="ctr" anchorCtr="1"/>
              <a:lstStyle/>
              <a:p>
                <a:pPr>
                  <a:defRPr sz="2000" b="0" i="0" u="none" strike="noStrike" kern="1200" baseline="0">
                    <a:solidFill>
                      <a:srgbClr val="2D2E83"/>
                    </a:solidFill>
                    <a:latin typeface="+mn-lt"/>
                    <a:ea typeface="+mn-ea"/>
                    <a:cs typeface="+mn-cs"/>
                  </a:defRPr>
                </a:pPr>
                <a:r>
                  <a:rPr lang="fr-CA" dirty="0">
                    <a:solidFill>
                      <a:srgbClr val="2D2E83"/>
                    </a:solidFill>
                  </a:rPr>
                  <a:t>Traitement</a:t>
                </a:r>
              </a:p>
            </c:rich>
          </c:tx>
          <c:layout>
            <c:manualLayout>
              <c:xMode val="edge"/>
              <c:yMode val="edge"/>
              <c:x val="0.46757135356166729"/>
              <c:y val="0.7273338920968192"/>
            </c:manualLayout>
          </c:layout>
          <c:overlay val="0"/>
          <c:spPr>
            <a:noFill/>
            <a:ln>
              <a:noFill/>
            </a:ln>
            <a:effectLst/>
          </c:spPr>
          <c:txPr>
            <a:bodyPr rot="0" spcFirstLastPara="1" vertOverflow="ellipsis" vert="horz" wrap="square" anchor="ctr" anchorCtr="1"/>
            <a:lstStyle/>
            <a:p>
              <a:pPr>
                <a:defRPr sz="2000" b="0" i="0" u="none" strike="noStrike" kern="1200" baseline="0">
                  <a:solidFill>
                    <a:srgbClr val="2D2E83"/>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2D2E83"/>
                </a:solidFill>
                <a:latin typeface="+mn-lt"/>
                <a:ea typeface="+mn-ea"/>
                <a:cs typeface="+mn-cs"/>
              </a:defRPr>
            </a:pPr>
            <a:endParaRPr lang="fr-FR"/>
          </a:p>
        </c:txPr>
        <c:crossAx val="490344968"/>
        <c:crosses val="autoZero"/>
        <c:auto val="1"/>
        <c:lblAlgn val="ctr"/>
        <c:lblOffset val="100"/>
        <c:noMultiLvlLbl val="0"/>
      </c:catAx>
      <c:valAx>
        <c:axId val="490344968"/>
        <c:scaling>
          <c:orientation val="minMax"/>
          <c:max val="1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rgbClr val="2D2E83"/>
                    </a:solidFill>
                    <a:latin typeface="+mn-lt"/>
                    <a:ea typeface="+mn-ea"/>
                    <a:cs typeface="+mn-cs"/>
                  </a:defRPr>
                </a:pPr>
                <a:r>
                  <a:rPr lang="fr-CA" sz="2000" b="0" i="0" baseline="0" dirty="0">
                    <a:solidFill>
                      <a:srgbClr val="2D2E83"/>
                    </a:solidFill>
                    <a:effectLst/>
                  </a:rPr>
                  <a:t>Coefficient de distribution (%)</a:t>
                </a:r>
                <a:endParaRPr lang="fr-CA" sz="2000" dirty="0">
                  <a:solidFill>
                    <a:srgbClr val="2D2E83"/>
                  </a:solidFill>
                  <a:effectLst/>
                </a:endParaRPr>
              </a:p>
            </c:rich>
          </c:tx>
          <c:layout>
            <c:manualLayout>
              <c:xMode val="edge"/>
              <c:yMode val="edge"/>
              <c:x val="3.4197031820345905E-2"/>
              <c:y val="2.6645011574734923E-2"/>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rgbClr val="2D2E83"/>
                  </a:solidFill>
                  <a:latin typeface="+mn-lt"/>
                  <a:ea typeface="+mn-ea"/>
                  <a:cs typeface="+mn-cs"/>
                </a:defRPr>
              </a:pPr>
              <a:endParaRPr lang="fr-FR"/>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2D2E83"/>
                </a:solidFill>
                <a:latin typeface="+mn-lt"/>
                <a:ea typeface="+mn-ea"/>
                <a:cs typeface="+mn-cs"/>
              </a:defRPr>
            </a:pPr>
            <a:endParaRPr lang="fr-FR"/>
          </a:p>
        </c:txPr>
        <c:crossAx val="490347320"/>
        <c:crosses val="autoZero"/>
        <c:crossBetween val="between"/>
      </c:valAx>
      <c:spPr>
        <a:noFill/>
        <a:ln>
          <a:solidFill>
            <a:schemeClr val="bg1">
              <a:lumMod val="85000"/>
            </a:schemeClr>
          </a:solidFill>
        </a:ln>
        <a:effectLst/>
      </c:spPr>
    </c:plotArea>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CA"/>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15452023270442"/>
          <c:y val="4.5808822573968504E-2"/>
          <c:w val="0.77707828130788592"/>
          <c:h val="0.64753373342565279"/>
        </c:manualLayout>
      </c:layout>
      <c:barChart>
        <c:barDir val="col"/>
        <c:grouping val="clustered"/>
        <c:varyColors val="0"/>
        <c:ser>
          <c:idx val="0"/>
          <c:order val="0"/>
          <c:tx>
            <c:strRef>
              <c:f>'Estimés densité'!$C$126</c:f>
              <c:strCache>
                <c:ptCount val="1"/>
                <c:pt idx="0">
                  <c:v>Année 0</c:v>
                </c:pt>
              </c:strCache>
            </c:strRef>
          </c:tx>
          <c:spPr>
            <a:solidFill>
              <a:srgbClr val="376092"/>
            </a:solidFill>
            <a:ln>
              <a:noFill/>
            </a:ln>
            <a:effectLst/>
          </c:spPr>
          <c:invertIfNegative val="0"/>
          <c:errBars>
            <c:errBarType val="both"/>
            <c:errValType val="cust"/>
            <c:noEndCap val="0"/>
            <c:plus>
              <c:numLit>
                <c:ptCount val="0"/>
              </c:numLit>
            </c:plus>
            <c:minus>
              <c:numLit>
                <c:ptCount val="0"/>
              </c:numLit>
            </c:minus>
            <c:spPr>
              <a:noFill/>
              <a:ln w="9525" cap="flat" cmpd="sng" algn="ctr">
                <a:solidFill>
                  <a:schemeClr val="tx1">
                    <a:lumMod val="65000"/>
                    <a:lumOff val="35000"/>
                  </a:schemeClr>
                </a:solidFill>
                <a:round/>
              </a:ln>
              <a:effectLst/>
            </c:spPr>
          </c:errBars>
          <c:cat>
            <c:strRef>
              <c:f>'Estimés densité'!$B$127:$B$131</c:f>
              <c:strCache>
                <c:ptCount val="5"/>
                <c:pt idx="0">
                  <c:v>CPI20</c:v>
                </c:pt>
                <c:pt idx="1">
                  <c:v>CPI40</c:v>
                </c:pt>
                <c:pt idx="2">
                  <c:v>CPPTM</c:v>
                </c:pt>
                <c:pt idx="3">
                  <c:v>CPRS</c:v>
                </c:pt>
                <c:pt idx="4">
                  <c:v>TEM</c:v>
                </c:pt>
              </c:strCache>
            </c:strRef>
          </c:cat>
          <c:val>
            <c:numRef>
              <c:f>'Estimés densité'!$C$127:$C$131</c:f>
              <c:numCache>
                <c:formatCode>General</c:formatCode>
                <c:ptCount val="5"/>
                <c:pt idx="0">
                  <c:v>0</c:v>
                </c:pt>
                <c:pt idx="1">
                  <c:v>0</c:v>
                </c:pt>
                <c:pt idx="2">
                  <c:v>0</c:v>
                </c:pt>
                <c:pt idx="3">
                  <c:v>0</c:v>
                </c:pt>
                <c:pt idx="4">
                  <c:v>1.897070343527453</c:v>
                </c:pt>
              </c:numCache>
            </c:numRef>
          </c:val>
          <c:extLst>
            <c:ext xmlns:c16="http://schemas.microsoft.com/office/drawing/2014/chart" uri="{C3380CC4-5D6E-409C-BE32-E72D297353CC}">
              <c16:uniqueId val="{00000000-BAB4-4A46-8E31-E9637EEB93E8}"/>
            </c:ext>
          </c:extLst>
        </c:ser>
        <c:ser>
          <c:idx val="1"/>
          <c:order val="1"/>
          <c:tx>
            <c:strRef>
              <c:f>'Estimés densité'!$D$126</c:f>
              <c:strCache>
                <c:ptCount val="1"/>
                <c:pt idx="0">
                  <c:v>Année 3</c:v>
                </c:pt>
              </c:strCache>
            </c:strRef>
          </c:tx>
          <c:spPr>
            <a:solidFill>
              <a:srgbClr val="76933C"/>
            </a:solidFill>
            <a:ln>
              <a:noFill/>
            </a:ln>
            <a:effectLst/>
          </c:spPr>
          <c:invertIfNegative val="0"/>
          <c:cat>
            <c:strRef>
              <c:f>'Estimés densité'!$B$127:$B$131</c:f>
              <c:strCache>
                <c:ptCount val="5"/>
                <c:pt idx="0">
                  <c:v>CPI20</c:v>
                </c:pt>
                <c:pt idx="1">
                  <c:v>CPI40</c:v>
                </c:pt>
                <c:pt idx="2">
                  <c:v>CPPTM</c:v>
                </c:pt>
                <c:pt idx="3">
                  <c:v>CPRS</c:v>
                </c:pt>
                <c:pt idx="4">
                  <c:v>TEM</c:v>
                </c:pt>
              </c:strCache>
            </c:strRef>
          </c:cat>
          <c:val>
            <c:numRef>
              <c:f>'Estimés densité'!$D$127:$D$131</c:f>
              <c:numCache>
                <c:formatCode>General</c:formatCode>
                <c:ptCount val="5"/>
                <c:pt idx="0">
                  <c:v>3.8568981820101849</c:v>
                </c:pt>
                <c:pt idx="1">
                  <c:v>7.3930165753462731</c:v>
                </c:pt>
                <c:pt idx="2">
                  <c:v>107.41863675368435</c:v>
                </c:pt>
                <c:pt idx="3">
                  <c:v>454.77533422470259</c:v>
                </c:pt>
                <c:pt idx="4">
                  <c:v>1.897070343527453</c:v>
                </c:pt>
              </c:numCache>
            </c:numRef>
          </c:val>
          <c:extLst>
            <c:ext xmlns:c16="http://schemas.microsoft.com/office/drawing/2014/chart" uri="{C3380CC4-5D6E-409C-BE32-E72D297353CC}">
              <c16:uniqueId val="{00000001-BAB4-4A46-8E31-E9637EEB93E8}"/>
            </c:ext>
          </c:extLst>
        </c:ser>
        <c:ser>
          <c:idx val="2"/>
          <c:order val="2"/>
          <c:tx>
            <c:strRef>
              <c:f>'Estimés densité'!$E$126</c:f>
              <c:strCache>
                <c:ptCount val="1"/>
                <c:pt idx="0">
                  <c:v>Année 5</c:v>
                </c:pt>
              </c:strCache>
            </c:strRef>
          </c:tx>
          <c:spPr>
            <a:solidFill>
              <a:schemeClr val="accent2"/>
            </a:solidFill>
            <a:ln>
              <a:solidFill>
                <a:srgbClr val="76933C"/>
              </a:solidFill>
            </a:ln>
            <a:effectLst/>
          </c:spPr>
          <c:invertIfNegative val="0"/>
          <c:cat>
            <c:strRef>
              <c:f>'Estimés densité'!$B$127:$B$131</c:f>
              <c:strCache>
                <c:ptCount val="5"/>
                <c:pt idx="0">
                  <c:v>CPI20</c:v>
                </c:pt>
                <c:pt idx="1">
                  <c:v>CPI40</c:v>
                </c:pt>
                <c:pt idx="2">
                  <c:v>CPPTM</c:v>
                </c:pt>
                <c:pt idx="3">
                  <c:v>CPRS</c:v>
                </c:pt>
                <c:pt idx="4">
                  <c:v>TEM</c:v>
                </c:pt>
              </c:strCache>
            </c:strRef>
          </c:cat>
          <c:val>
            <c:numRef>
              <c:f>'Estimés densité'!$E$127:$E$131</c:f>
              <c:numCache>
                <c:formatCode>General</c:formatCode>
                <c:ptCount val="5"/>
                <c:pt idx="0">
                  <c:v>85.96450092146199</c:v>
                </c:pt>
                <c:pt idx="1">
                  <c:v>3.6978267116558809</c:v>
                </c:pt>
                <c:pt idx="2">
                  <c:v>493.27893322826623</c:v>
                </c:pt>
                <c:pt idx="3">
                  <c:v>796.67400583977951</c:v>
                </c:pt>
                <c:pt idx="4">
                  <c:v>0</c:v>
                </c:pt>
              </c:numCache>
            </c:numRef>
          </c:val>
          <c:extLst>
            <c:ext xmlns:c16="http://schemas.microsoft.com/office/drawing/2014/chart" uri="{C3380CC4-5D6E-409C-BE32-E72D297353CC}">
              <c16:uniqueId val="{00000002-BAB4-4A46-8E31-E9637EEB93E8}"/>
            </c:ext>
          </c:extLst>
        </c:ser>
        <c:ser>
          <c:idx val="3"/>
          <c:order val="3"/>
          <c:tx>
            <c:strRef>
              <c:f>'Estimés densité'!$F$126</c:f>
              <c:strCache>
                <c:ptCount val="1"/>
                <c:pt idx="0">
                  <c:v>Année 10</c:v>
                </c:pt>
              </c:strCache>
            </c:strRef>
          </c:tx>
          <c:spPr>
            <a:solidFill>
              <a:schemeClr val="accent4"/>
            </a:solidFill>
            <a:ln>
              <a:noFill/>
            </a:ln>
            <a:effectLst/>
          </c:spPr>
          <c:invertIfNegative val="0"/>
          <c:cat>
            <c:strRef>
              <c:f>'Estimés densité'!$B$127:$B$131</c:f>
              <c:strCache>
                <c:ptCount val="5"/>
                <c:pt idx="0">
                  <c:v>CPI20</c:v>
                </c:pt>
                <c:pt idx="1">
                  <c:v>CPI40</c:v>
                </c:pt>
                <c:pt idx="2">
                  <c:v>CPPTM</c:v>
                </c:pt>
                <c:pt idx="3">
                  <c:v>CPRS</c:v>
                </c:pt>
                <c:pt idx="4">
                  <c:v>TEM</c:v>
                </c:pt>
              </c:strCache>
            </c:strRef>
          </c:cat>
          <c:val>
            <c:numRef>
              <c:f>'Estimés densité'!$F$127:$F$131</c:f>
              <c:numCache>
                <c:formatCode>General</c:formatCode>
                <c:ptCount val="5"/>
                <c:pt idx="0">
                  <c:v>82.554574066493231</c:v>
                </c:pt>
                <c:pt idx="1">
                  <c:v>367.22714882906195</c:v>
                </c:pt>
                <c:pt idx="2">
                  <c:v>1026.7220190875762</c:v>
                </c:pt>
                <c:pt idx="3">
                  <c:v>102.01761571855219</c:v>
                </c:pt>
                <c:pt idx="4">
                  <c:v>2.4390662651814212</c:v>
                </c:pt>
              </c:numCache>
            </c:numRef>
          </c:val>
          <c:extLst>
            <c:ext xmlns:c16="http://schemas.microsoft.com/office/drawing/2014/chart" uri="{C3380CC4-5D6E-409C-BE32-E72D297353CC}">
              <c16:uniqueId val="{00000003-BAB4-4A46-8E31-E9637EEB93E8}"/>
            </c:ext>
          </c:extLst>
        </c:ser>
        <c:dLbls>
          <c:showLegendKey val="0"/>
          <c:showVal val="0"/>
          <c:showCatName val="0"/>
          <c:showSerName val="0"/>
          <c:showPercent val="0"/>
          <c:showBubbleSize val="0"/>
        </c:dLbls>
        <c:gapWidth val="219"/>
        <c:overlap val="-27"/>
        <c:axId val="490345360"/>
        <c:axId val="490347712"/>
        <c:extLst/>
      </c:barChart>
      <c:catAx>
        <c:axId val="490345360"/>
        <c:scaling>
          <c:orientation val="minMax"/>
        </c:scaling>
        <c:delete val="0"/>
        <c:axPos val="b"/>
        <c:title>
          <c:tx>
            <c:rich>
              <a:bodyPr rot="0" spcFirstLastPara="1" vertOverflow="ellipsis" vert="horz" wrap="square" anchor="ctr" anchorCtr="1"/>
              <a:lstStyle/>
              <a:p>
                <a:pPr>
                  <a:defRPr sz="2000" b="0" i="0" u="none" strike="noStrike" kern="1200" baseline="0">
                    <a:solidFill>
                      <a:srgbClr val="2D2E83"/>
                    </a:solidFill>
                    <a:latin typeface="+mn-lt"/>
                    <a:ea typeface="+mn-ea"/>
                    <a:cs typeface="+mn-cs"/>
                  </a:defRPr>
                </a:pPr>
                <a:r>
                  <a:rPr lang="fr-CA" sz="2000" b="0" i="0" baseline="0">
                    <a:solidFill>
                      <a:srgbClr val="2D2E83"/>
                    </a:solidFill>
                    <a:effectLst/>
                  </a:rPr>
                  <a:t>Traitement</a:t>
                </a:r>
                <a:endParaRPr lang="fr-CA" sz="2000">
                  <a:solidFill>
                    <a:srgbClr val="2D2E83"/>
                  </a:solidFill>
                  <a:effectLst/>
                </a:endParaRPr>
              </a:p>
            </c:rich>
          </c:tx>
          <c:layout>
            <c:manualLayout>
              <c:xMode val="edge"/>
              <c:yMode val="edge"/>
              <c:x val="0.48894674200850724"/>
              <c:y val="0.77725915104444143"/>
            </c:manualLayout>
          </c:layout>
          <c:overlay val="0"/>
          <c:spPr>
            <a:noFill/>
            <a:ln>
              <a:noFill/>
            </a:ln>
            <a:effectLst/>
          </c:spPr>
          <c:txPr>
            <a:bodyPr rot="0" spcFirstLastPara="1" vertOverflow="ellipsis" vert="horz" wrap="square" anchor="ctr" anchorCtr="1"/>
            <a:lstStyle/>
            <a:p>
              <a:pPr>
                <a:defRPr sz="2000" b="0" i="0" u="none" strike="noStrike" kern="1200" baseline="0">
                  <a:solidFill>
                    <a:srgbClr val="2D2E83"/>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2D2E83"/>
                </a:solidFill>
                <a:latin typeface="+mn-lt"/>
                <a:ea typeface="+mn-ea"/>
                <a:cs typeface="+mn-cs"/>
              </a:defRPr>
            </a:pPr>
            <a:endParaRPr lang="fr-FR"/>
          </a:p>
        </c:txPr>
        <c:crossAx val="490347712"/>
        <c:crosses val="autoZero"/>
        <c:auto val="1"/>
        <c:lblAlgn val="ctr"/>
        <c:lblOffset val="100"/>
        <c:noMultiLvlLbl val="0"/>
      </c:catAx>
      <c:valAx>
        <c:axId val="490347712"/>
        <c:scaling>
          <c:orientation val="minMax"/>
          <c:max val="11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rgbClr val="2D2E83"/>
                    </a:solidFill>
                    <a:latin typeface="+mn-lt"/>
                    <a:ea typeface="+mn-ea"/>
                    <a:cs typeface="+mn-cs"/>
                  </a:defRPr>
                </a:pPr>
                <a:r>
                  <a:rPr lang="fr-CA" sz="2000" b="0" i="0" baseline="0">
                    <a:solidFill>
                      <a:srgbClr val="2D2E83"/>
                    </a:solidFill>
                    <a:effectLst/>
                  </a:rPr>
                  <a:t>Densité (nbre/ha)</a:t>
                </a:r>
                <a:endParaRPr lang="fr-CA" sz="2000">
                  <a:solidFill>
                    <a:srgbClr val="2D2E83"/>
                  </a:solidFill>
                  <a:effectLst/>
                </a:endParaRPr>
              </a:p>
            </c:rich>
          </c:tx>
          <c:layout>
            <c:manualLayout>
              <c:xMode val="edge"/>
              <c:yMode val="edge"/>
              <c:x val="2.3514168001576814E-2"/>
              <c:y val="0.14892200612946882"/>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rgbClr val="2D2E83"/>
                  </a:solidFill>
                  <a:latin typeface="+mn-lt"/>
                  <a:ea typeface="+mn-ea"/>
                  <a:cs typeface="+mn-cs"/>
                </a:defRPr>
              </a:pPr>
              <a:endParaRPr lang="fr-FR"/>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2D2E83"/>
                </a:solidFill>
                <a:latin typeface="+mn-lt"/>
                <a:ea typeface="+mn-ea"/>
                <a:cs typeface="+mn-cs"/>
              </a:defRPr>
            </a:pPr>
            <a:endParaRPr lang="fr-FR"/>
          </a:p>
        </c:txPr>
        <c:crossAx val="490345360"/>
        <c:crosses val="autoZero"/>
        <c:crossBetween val="between"/>
      </c:valAx>
      <c:spPr>
        <a:noFill/>
        <a:ln>
          <a:solidFill>
            <a:schemeClr val="bg1">
              <a:lumMod val="85000"/>
            </a:schemeClr>
          </a:solidFill>
        </a:ln>
        <a:effectLst/>
      </c:spPr>
    </c:plotArea>
    <c:legend>
      <c:legendPos val="b"/>
      <c:layout>
        <c:manualLayout>
          <c:xMode val="edge"/>
          <c:yMode val="edge"/>
          <c:x val="0.15627243377025024"/>
          <c:y val="0.86239764882339076"/>
          <c:w val="0.83183616364581692"/>
          <c:h val="7.2820390971749124E-2"/>
        </c:manualLayout>
      </c:layout>
      <c:overlay val="0"/>
      <c:spPr>
        <a:noFill/>
        <a:ln>
          <a:noFill/>
        </a:ln>
        <a:effectLst/>
      </c:spPr>
      <c:txPr>
        <a:bodyPr rot="0" spcFirstLastPara="1" vertOverflow="ellipsis" vert="horz" wrap="square" anchor="ctr" anchorCtr="1"/>
        <a:lstStyle/>
        <a:p>
          <a:pPr>
            <a:defRPr sz="2000" b="0" i="0" u="none" strike="noStrike" kern="1200" baseline="0">
              <a:solidFill>
                <a:srgbClr val="2D2E83"/>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CA"/>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874697477698673"/>
          <c:y val="4.0340583042560919E-2"/>
          <c:w val="0.79715937795894176"/>
          <c:h val="0.65568966119688565"/>
        </c:manualLayout>
      </c:layout>
      <c:barChart>
        <c:barDir val="col"/>
        <c:grouping val="clustered"/>
        <c:varyColors val="0"/>
        <c:ser>
          <c:idx val="0"/>
          <c:order val="0"/>
          <c:tx>
            <c:strRef>
              <c:f>'Revouv. et haut. moy. RUI'!$C$12</c:f>
              <c:strCache>
                <c:ptCount val="1"/>
                <c:pt idx="0">
                  <c:v>Année 0</c:v>
                </c:pt>
              </c:strCache>
            </c:strRef>
          </c:tx>
          <c:spPr>
            <a:solidFill>
              <a:srgbClr val="376092"/>
            </a:solidFill>
            <a:ln>
              <a:noFill/>
            </a:ln>
            <a:effectLst/>
          </c:spPr>
          <c:invertIfNegative val="0"/>
          <c:errBars>
            <c:errBarType val="both"/>
            <c:errValType val="cust"/>
            <c:noEndCap val="0"/>
            <c:plus>
              <c:numLit>
                <c:ptCount val="0"/>
              </c:numLit>
            </c:plus>
            <c:minus>
              <c:numLit>
                <c:ptCount val="0"/>
              </c:numLit>
            </c:minus>
            <c:spPr>
              <a:noFill/>
              <a:ln w="9525" cap="flat" cmpd="sng" algn="ctr">
                <a:solidFill>
                  <a:schemeClr val="tx1">
                    <a:lumMod val="65000"/>
                    <a:lumOff val="35000"/>
                  </a:schemeClr>
                </a:solidFill>
                <a:round/>
              </a:ln>
              <a:effectLst/>
            </c:spPr>
          </c:errBars>
          <c:cat>
            <c:strRef>
              <c:f>'Revouv. et haut. moy. RUI'!$B$13:$B$17</c:f>
              <c:strCache>
                <c:ptCount val="5"/>
                <c:pt idx="0">
                  <c:v>CPI20</c:v>
                </c:pt>
                <c:pt idx="1">
                  <c:v>CPI40</c:v>
                </c:pt>
                <c:pt idx="2">
                  <c:v>CPPTM</c:v>
                </c:pt>
                <c:pt idx="3">
                  <c:v>CPRS</c:v>
                </c:pt>
                <c:pt idx="4">
                  <c:v>TEM</c:v>
                </c:pt>
              </c:strCache>
            </c:strRef>
          </c:cat>
          <c:val>
            <c:numRef>
              <c:f>'Revouv. et haut. moy. RUI'!$C$13:$C$17</c:f>
              <c:numCache>
                <c:formatCode>General</c:formatCode>
                <c:ptCount val="5"/>
                <c:pt idx="0">
                  <c:v>0</c:v>
                </c:pt>
                <c:pt idx="1">
                  <c:v>0</c:v>
                </c:pt>
                <c:pt idx="2">
                  <c:v>0</c:v>
                </c:pt>
                <c:pt idx="3">
                  <c:v>0</c:v>
                </c:pt>
                <c:pt idx="4">
                  <c:v>0</c:v>
                </c:pt>
              </c:numCache>
            </c:numRef>
          </c:val>
          <c:extLst>
            <c:ext xmlns:c16="http://schemas.microsoft.com/office/drawing/2014/chart" uri="{C3380CC4-5D6E-409C-BE32-E72D297353CC}">
              <c16:uniqueId val="{00000000-7714-457C-9286-A4780157E2C5}"/>
            </c:ext>
          </c:extLst>
        </c:ser>
        <c:ser>
          <c:idx val="1"/>
          <c:order val="1"/>
          <c:tx>
            <c:strRef>
              <c:f>'Revouv. et haut. moy. RUI'!$D$12</c:f>
              <c:strCache>
                <c:ptCount val="1"/>
                <c:pt idx="0">
                  <c:v>Année 5</c:v>
                </c:pt>
              </c:strCache>
            </c:strRef>
          </c:tx>
          <c:spPr>
            <a:solidFill>
              <a:srgbClr val="76933C"/>
            </a:solidFill>
            <a:ln>
              <a:noFill/>
            </a:ln>
            <a:effectLst/>
          </c:spPr>
          <c:invertIfNegative val="0"/>
          <c:cat>
            <c:strRef>
              <c:f>'Revouv. et haut. moy. RUI'!$B$13:$B$17</c:f>
              <c:strCache>
                <c:ptCount val="5"/>
                <c:pt idx="0">
                  <c:v>CPI20</c:v>
                </c:pt>
                <c:pt idx="1">
                  <c:v>CPI40</c:v>
                </c:pt>
                <c:pt idx="2">
                  <c:v>CPPTM</c:v>
                </c:pt>
                <c:pt idx="3">
                  <c:v>CPRS</c:v>
                </c:pt>
                <c:pt idx="4">
                  <c:v>TEM</c:v>
                </c:pt>
              </c:strCache>
            </c:strRef>
          </c:cat>
          <c:val>
            <c:numRef>
              <c:f>'Revouv. et haut. moy. RUI'!$D$13:$D$17</c:f>
              <c:numCache>
                <c:formatCode>General</c:formatCode>
                <c:ptCount val="5"/>
                <c:pt idx="0">
                  <c:v>15.553540393456515</c:v>
                </c:pt>
                <c:pt idx="1">
                  <c:v>26.782324246303197</c:v>
                </c:pt>
                <c:pt idx="2">
                  <c:v>88.183852730623656</c:v>
                </c:pt>
                <c:pt idx="3">
                  <c:v>95.669698730684829</c:v>
                </c:pt>
                <c:pt idx="4">
                  <c:v>0</c:v>
                </c:pt>
              </c:numCache>
            </c:numRef>
          </c:val>
          <c:extLst>
            <c:ext xmlns:c16="http://schemas.microsoft.com/office/drawing/2014/chart" uri="{C3380CC4-5D6E-409C-BE32-E72D297353CC}">
              <c16:uniqueId val="{00000001-7714-457C-9286-A4780157E2C5}"/>
            </c:ext>
          </c:extLst>
        </c:ser>
        <c:ser>
          <c:idx val="2"/>
          <c:order val="2"/>
          <c:tx>
            <c:strRef>
              <c:f>'Revouv. et haut. moy. RUI'!$E$12</c:f>
              <c:strCache>
                <c:ptCount val="1"/>
                <c:pt idx="0">
                  <c:v>Année 10</c:v>
                </c:pt>
              </c:strCache>
            </c:strRef>
          </c:tx>
          <c:spPr>
            <a:solidFill>
              <a:schemeClr val="accent2"/>
            </a:solidFill>
            <a:ln>
              <a:solidFill>
                <a:srgbClr val="76933C"/>
              </a:solidFill>
            </a:ln>
            <a:effectLst/>
          </c:spPr>
          <c:invertIfNegative val="0"/>
          <c:cat>
            <c:strRef>
              <c:f>'Revouv. et haut. moy. RUI'!$B$13:$B$17</c:f>
              <c:strCache>
                <c:ptCount val="5"/>
                <c:pt idx="0">
                  <c:v>CPI20</c:v>
                </c:pt>
                <c:pt idx="1">
                  <c:v>CPI40</c:v>
                </c:pt>
                <c:pt idx="2">
                  <c:v>CPPTM</c:v>
                </c:pt>
                <c:pt idx="3">
                  <c:v>CPRS</c:v>
                </c:pt>
                <c:pt idx="4">
                  <c:v>TEM</c:v>
                </c:pt>
              </c:strCache>
            </c:strRef>
          </c:cat>
          <c:val>
            <c:numRef>
              <c:f>'Revouv. et haut. moy. RUI'!$E$13:$E$17</c:f>
              <c:numCache>
                <c:formatCode>General</c:formatCode>
                <c:ptCount val="5"/>
                <c:pt idx="0">
                  <c:v>13.053900880719869</c:v>
                </c:pt>
                <c:pt idx="1">
                  <c:v>30.670954530748574</c:v>
                </c:pt>
                <c:pt idx="2">
                  <c:v>75.279177650179136</c:v>
                </c:pt>
                <c:pt idx="3">
                  <c:v>91.925676851130362</c:v>
                </c:pt>
                <c:pt idx="4">
                  <c:v>0</c:v>
                </c:pt>
              </c:numCache>
            </c:numRef>
          </c:val>
          <c:extLst>
            <c:ext xmlns:c16="http://schemas.microsoft.com/office/drawing/2014/chart" uri="{C3380CC4-5D6E-409C-BE32-E72D297353CC}">
              <c16:uniqueId val="{00000002-7714-457C-9286-A4780157E2C5}"/>
            </c:ext>
          </c:extLst>
        </c:ser>
        <c:dLbls>
          <c:showLegendKey val="0"/>
          <c:showVal val="0"/>
          <c:showCatName val="0"/>
          <c:showSerName val="0"/>
          <c:showPercent val="0"/>
          <c:showBubbleSize val="0"/>
        </c:dLbls>
        <c:gapWidth val="219"/>
        <c:overlap val="-27"/>
        <c:axId val="490343792"/>
        <c:axId val="490344184"/>
        <c:extLst/>
      </c:barChart>
      <c:catAx>
        <c:axId val="490343792"/>
        <c:scaling>
          <c:orientation val="minMax"/>
        </c:scaling>
        <c:delete val="0"/>
        <c:axPos val="b"/>
        <c:title>
          <c:tx>
            <c:rich>
              <a:bodyPr rot="0" spcFirstLastPara="1" vertOverflow="ellipsis" vert="horz" wrap="square" anchor="ctr" anchorCtr="1"/>
              <a:lstStyle/>
              <a:p>
                <a:pPr>
                  <a:defRPr sz="2000" b="0" i="0" u="none" strike="noStrike" kern="1200" baseline="0">
                    <a:solidFill>
                      <a:srgbClr val="2D2E83"/>
                    </a:solidFill>
                    <a:latin typeface="+mn-lt"/>
                    <a:ea typeface="+mn-ea"/>
                    <a:cs typeface="+mn-cs"/>
                  </a:defRPr>
                </a:pPr>
                <a:r>
                  <a:rPr lang="fr-CA">
                    <a:solidFill>
                      <a:srgbClr val="2D2E83"/>
                    </a:solidFill>
                  </a:rPr>
                  <a:t>Traitement</a:t>
                </a:r>
              </a:p>
            </c:rich>
          </c:tx>
          <c:overlay val="0"/>
          <c:spPr>
            <a:noFill/>
            <a:ln>
              <a:noFill/>
            </a:ln>
            <a:effectLst/>
          </c:spPr>
          <c:txPr>
            <a:bodyPr rot="0" spcFirstLastPara="1" vertOverflow="ellipsis" vert="horz" wrap="square" anchor="ctr" anchorCtr="1"/>
            <a:lstStyle/>
            <a:p>
              <a:pPr>
                <a:defRPr sz="2000" b="0" i="0" u="none" strike="noStrike" kern="1200" baseline="0">
                  <a:solidFill>
                    <a:srgbClr val="2D2E83"/>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2D2E83"/>
                </a:solidFill>
                <a:latin typeface="+mn-lt"/>
                <a:ea typeface="+mn-ea"/>
                <a:cs typeface="+mn-cs"/>
              </a:defRPr>
            </a:pPr>
            <a:endParaRPr lang="fr-FR"/>
          </a:p>
        </c:txPr>
        <c:crossAx val="490344184"/>
        <c:crosses val="autoZero"/>
        <c:auto val="1"/>
        <c:lblAlgn val="ctr"/>
        <c:lblOffset val="100"/>
        <c:noMultiLvlLbl val="0"/>
      </c:catAx>
      <c:valAx>
        <c:axId val="490344184"/>
        <c:scaling>
          <c:orientation val="minMax"/>
          <c:max val="1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rgbClr val="2D2E83"/>
                    </a:solidFill>
                    <a:latin typeface="+mn-lt"/>
                    <a:ea typeface="+mn-ea"/>
                    <a:cs typeface="+mn-cs"/>
                  </a:defRPr>
                </a:pPr>
                <a:r>
                  <a:rPr lang="fr-CA" dirty="0">
                    <a:solidFill>
                      <a:srgbClr val="2D2E83"/>
                    </a:solidFill>
                  </a:rPr>
                  <a:t>Hauteur moyenne (cm)</a:t>
                </a:r>
              </a:p>
            </c:rich>
          </c:tx>
          <c:overlay val="0"/>
          <c:spPr>
            <a:noFill/>
            <a:ln>
              <a:noFill/>
            </a:ln>
            <a:effectLst/>
          </c:spPr>
          <c:txPr>
            <a:bodyPr rot="-5400000" spcFirstLastPara="1" vertOverflow="ellipsis" vert="horz" wrap="square" anchor="ctr" anchorCtr="1"/>
            <a:lstStyle/>
            <a:p>
              <a:pPr>
                <a:defRPr sz="2000" b="0" i="0" u="none" strike="noStrike" kern="1200" baseline="0">
                  <a:solidFill>
                    <a:srgbClr val="2D2E83"/>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2D2E83"/>
                </a:solidFill>
                <a:latin typeface="+mn-lt"/>
                <a:ea typeface="+mn-ea"/>
                <a:cs typeface="+mn-cs"/>
              </a:defRPr>
            </a:pPr>
            <a:endParaRPr lang="fr-FR"/>
          </a:p>
        </c:txPr>
        <c:crossAx val="490343792"/>
        <c:crosses val="autoZero"/>
        <c:crossBetween val="between"/>
      </c:valAx>
      <c:spPr>
        <a:noFill/>
        <a:ln>
          <a:solidFill>
            <a:schemeClr val="bg1">
              <a:lumMod val="85000"/>
            </a:schemeClr>
          </a:solidFill>
        </a:ln>
        <a:effectLst/>
      </c:spPr>
    </c:plotArea>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CA"/>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573545915522393"/>
          <c:y val="4.3249665003055666E-2"/>
          <c:w val="0.77286114206160783"/>
          <c:h val="0.65628117511815764"/>
        </c:manualLayout>
      </c:layout>
      <c:barChart>
        <c:barDir val="col"/>
        <c:grouping val="clustered"/>
        <c:varyColors val="0"/>
        <c:ser>
          <c:idx val="0"/>
          <c:order val="0"/>
          <c:tx>
            <c:strRef>
              <c:f>'Revouv. et haut. moy. RUI'!$C$3</c:f>
              <c:strCache>
                <c:ptCount val="1"/>
                <c:pt idx="0">
                  <c:v>Année 0</c:v>
                </c:pt>
              </c:strCache>
            </c:strRef>
          </c:tx>
          <c:spPr>
            <a:solidFill>
              <a:srgbClr val="376092"/>
            </a:solidFill>
            <a:ln>
              <a:noFill/>
            </a:ln>
            <a:effectLst/>
          </c:spPr>
          <c:invertIfNegative val="0"/>
          <c:errBars>
            <c:errBarType val="both"/>
            <c:errValType val="cust"/>
            <c:noEndCap val="0"/>
            <c:plus>
              <c:numLit>
                <c:ptCount val="0"/>
              </c:numLit>
            </c:plus>
            <c:minus>
              <c:numLit>
                <c:ptCount val="0"/>
              </c:numLit>
            </c:minus>
            <c:spPr>
              <a:noFill/>
              <a:ln w="9525" cap="flat" cmpd="sng" algn="ctr">
                <a:solidFill>
                  <a:schemeClr val="tx1">
                    <a:lumMod val="65000"/>
                    <a:lumOff val="35000"/>
                  </a:schemeClr>
                </a:solidFill>
                <a:round/>
              </a:ln>
              <a:effectLst/>
            </c:spPr>
          </c:errBars>
          <c:cat>
            <c:strRef>
              <c:f>'Revouv. et haut. moy. RUI'!$B$4:$B$8</c:f>
              <c:strCache>
                <c:ptCount val="5"/>
                <c:pt idx="0">
                  <c:v>CPI20</c:v>
                </c:pt>
                <c:pt idx="1">
                  <c:v>CPI40</c:v>
                </c:pt>
                <c:pt idx="2">
                  <c:v>CPPTM</c:v>
                </c:pt>
                <c:pt idx="3">
                  <c:v>CPRS</c:v>
                </c:pt>
                <c:pt idx="4">
                  <c:v>TEM</c:v>
                </c:pt>
              </c:strCache>
            </c:strRef>
          </c:cat>
          <c:val>
            <c:numRef>
              <c:f>'Revouv. et haut. moy. RUI'!$C$4:$C$8</c:f>
              <c:numCache>
                <c:formatCode>General</c:formatCode>
                <c:ptCount val="5"/>
                <c:pt idx="0">
                  <c:v>0</c:v>
                </c:pt>
                <c:pt idx="1">
                  <c:v>0</c:v>
                </c:pt>
                <c:pt idx="2">
                  <c:v>0</c:v>
                </c:pt>
                <c:pt idx="3">
                  <c:v>0</c:v>
                </c:pt>
                <c:pt idx="4">
                  <c:v>0</c:v>
                </c:pt>
              </c:numCache>
            </c:numRef>
          </c:val>
          <c:extLst>
            <c:ext xmlns:c16="http://schemas.microsoft.com/office/drawing/2014/chart" uri="{C3380CC4-5D6E-409C-BE32-E72D297353CC}">
              <c16:uniqueId val="{00000000-C232-4917-B8EC-F6AA3566682B}"/>
            </c:ext>
          </c:extLst>
        </c:ser>
        <c:ser>
          <c:idx val="1"/>
          <c:order val="1"/>
          <c:tx>
            <c:strRef>
              <c:f>'Revouv. et haut. moy. RUI'!$D$3</c:f>
              <c:strCache>
                <c:ptCount val="1"/>
                <c:pt idx="0">
                  <c:v>Année 5</c:v>
                </c:pt>
              </c:strCache>
            </c:strRef>
          </c:tx>
          <c:spPr>
            <a:solidFill>
              <a:srgbClr val="76933C"/>
            </a:solidFill>
            <a:ln>
              <a:noFill/>
            </a:ln>
            <a:effectLst/>
          </c:spPr>
          <c:invertIfNegative val="0"/>
          <c:cat>
            <c:strRef>
              <c:f>'Revouv. et haut. moy. RUI'!$B$4:$B$8</c:f>
              <c:strCache>
                <c:ptCount val="5"/>
                <c:pt idx="0">
                  <c:v>CPI20</c:v>
                </c:pt>
                <c:pt idx="1">
                  <c:v>CPI40</c:v>
                </c:pt>
                <c:pt idx="2">
                  <c:v>CPPTM</c:v>
                </c:pt>
                <c:pt idx="3">
                  <c:v>CPRS</c:v>
                </c:pt>
                <c:pt idx="4">
                  <c:v>TEM</c:v>
                </c:pt>
              </c:strCache>
            </c:strRef>
          </c:cat>
          <c:val>
            <c:numRef>
              <c:f>'Revouv. et haut. moy. RUI'!$D$4:$D$8</c:f>
              <c:numCache>
                <c:formatCode>General</c:formatCode>
                <c:ptCount val="5"/>
                <c:pt idx="0">
                  <c:v>5.286522928865824</c:v>
                </c:pt>
                <c:pt idx="1">
                  <c:v>12.86155759402401</c:v>
                </c:pt>
                <c:pt idx="2">
                  <c:v>46.084197614691981</c:v>
                </c:pt>
                <c:pt idx="3">
                  <c:v>57.323739240327654</c:v>
                </c:pt>
                <c:pt idx="4">
                  <c:v>0</c:v>
                </c:pt>
              </c:numCache>
            </c:numRef>
          </c:val>
          <c:extLst>
            <c:ext xmlns:c16="http://schemas.microsoft.com/office/drawing/2014/chart" uri="{C3380CC4-5D6E-409C-BE32-E72D297353CC}">
              <c16:uniqueId val="{00000001-C232-4917-B8EC-F6AA3566682B}"/>
            </c:ext>
          </c:extLst>
        </c:ser>
        <c:ser>
          <c:idx val="2"/>
          <c:order val="2"/>
          <c:tx>
            <c:strRef>
              <c:f>'Revouv. et haut. moy. RUI'!$E$3</c:f>
              <c:strCache>
                <c:ptCount val="1"/>
                <c:pt idx="0">
                  <c:v>Année 10</c:v>
                </c:pt>
              </c:strCache>
            </c:strRef>
          </c:tx>
          <c:spPr>
            <a:solidFill>
              <a:schemeClr val="accent2"/>
            </a:solidFill>
            <a:ln>
              <a:solidFill>
                <a:srgbClr val="ED7D31"/>
              </a:solidFill>
            </a:ln>
            <a:effectLst/>
          </c:spPr>
          <c:invertIfNegative val="0"/>
          <c:cat>
            <c:strRef>
              <c:f>'Revouv. et haut. moy. RUI'!$B$4:$B$8</c:f>
              <c:strCache>
                <c:ptCount val="5"/>
                <c:pt idx="0">
                  <c:v>CPI20</c:v>
                </c:pt>
                <c:pt idx="1">
                  <c:v>CPI40</c:v>
                </c:pt>
                <c:pt idx="2">
                  <c:v>CPPTM</c:v>
                </c:pt>
                <c:pt idx="3">
                  <c:v>CPRS</c:v>
                </c:pt>
                <c:pt idx="4">
                  <c:v>TEM</c:v>
                </c:pt>
              </c:strCache>
            </c:strRef>
          </c:cat>
          <c:val>
            <c:numRef>
              <c:f>'Revouv. et haut. moy. RUI'!$E$4:$E$8</c:f>
              <c:numCache>
                <c:formatCode>General</c:formatCode>
                <c:ptCount val="5"/>
                <c:pt idx="0">
                  <c:v>2.1598928839493046</c:v>
                </c:pt>
                <c:pt idx="1">
                  <c:v>7.8080904585446085</c:v>
                </c:pt>
                <c:pt idx="2">
                  <c:v>34.633006958534267</c:v>
                </c:pt>
                <c:pt idx="3">
                  <c:v>78.57791523278344</c:v>
                </c:pt>
                <c:pt idx="4">
                  <c:v>0</c:v>
                </c:pt>
              </c:numCache>
            </c:numRef>
          </c:val>
          <c:extLst>
            <c:ext xmlns:c16="http://schemas.microsoft.com/office/drawing/2014/chart" uri="{C3380CC4-5D6E-409C-BE32-E72D297353CC}">
              <c16:uniqueId val="{00000002-C232-4917-B8EC-F6AA3566682B}"/>
            </c:ext>
          </c:extLst>
        </c:ser>
        <c:dLbls>
          <c:showLegendKey val="0"/>
          <c:showVal val="0"/>
          <c:showCatName val="0"/>
          <c:showSerName val="0"/>
          <c:showPercent val="0"/>
          <c:showBubbleSize val="0"/>
        </c:dLbls>
        <c:gapWidth val="219"/>
        <c:overlap val="-27"/>
        <c:axId val="490350064"/>
        <c:axId val="490345752"/>
        <c:extLst/>
      </c:barChart>
      <c:catAx>
        <c:axId val="490350064"/>
        <c:scaling>
          <c:orientation val="minMax"/>
        </c:scaling>
        <c:delete val="0"/>
        <c:axPos val="b"/>
        <c:title>
          <c:tx>
            <c:rich>
              <a:bodyPr rot="0" spcFirstLastPara="1" vertOverflow="ellipsis" vert="horz" wrap="square" anchor="ctr" anchorCtr="1"/>
              <a:lstStyle/>
              <a:p>
                <a:pPr>
                  <a:defRPr sz="2000" b="0" i="0" u="none" strike="noStrike" kern="1200" baseline="0">
                    <a:solidFill>
                      <a:srgbClr val="2D2E83"/>
                    </a:solidFill>
                    <a:latin typeface="+mn-lt"/>
                    <a:ea typeface="+mn-ea"/>
                    <a:cs typeface="+mn-cs"/>
                  </a:defRPr>
                </a:pPr>
                <a:r>
                  <a:rPr lang="fr-CA" dirty="0">
                    <a:solidFill>
                      <a:srgbClr val="2D2E83"/>
                    </a:solidFill>
                  </a:rPr>
                  <a:t>Traitement</a:t>
                </a:r>
              </a:p>
            </c:rich>
          </c:tx>
          <c:layout>
            <c:manualLayout>
              <c:xMode val="edge"/>
              <c:yMode val="edge"/>
              <c:x val="0.49133413404859572"/>
              <c:y val="0.78095975394778394"/>
            </c:manualLayout>
          </c:layout>
          <c:overlay val="0"/>
          <c:spPr>
            <a:noFill/>
            <a:ln>
              <a:noFill/>
            </a:ln>
            <a:effectLst/>
          </c:spPr>
          <c:txPr>
            <a:bodyPr rot="0" spcFirstLastPara="1" vertOverflow="ellipsis" vert="horz" wrap="square" anchor="ctr" anchorCtr="1"/>
            <a:lstStyle/>
            <a:p>
              <a:pPr>
                <a:defRPr sz="2000" b="0" i="0" u="none" strike="noStrike" kern="1200" baseline="0">
                  <a:solidFill>
                    <a:srgbClr val="2D2E83"/>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2D2E83"/>
                </a:solidFill>
                <a:latin typeface="+mn-lt"/>
                <a:ea typeface="+mn-ea"/>
                <a:cs typeface="+mn-cs"/>
              </a:defRPr>
            </a:pPr>
            <a:endParaRPr lang="fr-FR"/>
          </a:p>
        </c:txPr>
        <c:crossAx val="490345752"/>
        <c:crosses val="autoZero"/>
        <c:auto val="1"/>
        <c:lblAlgn val="ctr"/>
        <c:lblOffset val="100"/>
        <c:noMultiLvlLbl val="0"/>
      </c:catAx>
      <c:valAx>
        <c:axId val="490345752"/>
        <c:scaling>
          <c:orientation val="minMax"/>
          <c:max val="1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rgbClr val="2D2E83"/>
                    </a:solidFill>
                    <a:latin typeface="+mn-lt"/>
                    <a:ea typeface="+mn-ea"/>
                    <a:cs typeface="+mn-cs"/>
                  </a:defRPr>
                </a:pPr>
                <a:r>
                  <a:rPr lang="fr-CA">
                    <a:solidFill>
                      <a:srgbClr val="2D2E83"/>
                    </a:solidFill>
                  </a:rPr>
                  <a:t>Recouvrement (%)</a:t>
                </a:r>
              </a:p>
            </c:rich>
          </c:tx>
          <c:layout>
            <c:manualLayout>
              <c:xMode val="edge"/>
              <c:yMode val="edge"/>
              <c:x val="2.7800381920035096E-2"/>
              <c:y val="0.13146769876154682"/>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rgbClr val="2D2E83"/>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2D2E83"/>
                </a:solidFill>
                <a:latin typeface="+mn-lt"/>
                <a:ea typeface="+mn-ea"/>
                <a:cs typeface="+mn-cs"/>
              </a:defRPr>
            </a:pPr>
            <a:endParaRPr lang="fr-FR"/>
          </a:p>
        </c:txPr>
        <c:crossAx val="490350064"/>
        <c:crosses val="autoZero"/>
        <c:crossBetween val="between"/>
      </c:valAx>
      <c:spPr>
        <a:noFill/>
        <a:ln>
          <a:solidFill>
            <a:schemeClr val="bg1">
              <a:lumMod val="85000"/>
            </a:schemeClr>
          </a:solidFill>
        </a:ln>
        <a:effectLst/>
      </c:spPr>
    </c:plotArea>
    <c:legend>
      <c:legendPos val="b"/>
      <c:layout>
        <c:manualLayout>
          <c:xMode val="edge"/>
          <c:yMode val="edge"/>
          <c:x val="0.21589520390656114"/>
          <c:y val="0.87086119893495129"/>
          <c:w val="0.74846780230890464"/>
          <c:h val="6.1032919188075442E-2"/>
        </c:manualLayout>
      </c:layout>
      <c:overlay val="0"/>
      <c:spPr>
        <a:noFill/>
        <a:ln>
          <a:noFill/>
        </a:ln>
        <a:effectLst/>
      </c:spPr>
      <c:txPr>
        <a:bodyPr rot="0" spcFirstLastPara="1" vertOverflow="ellipsis" vert="horz" wrap="square" anchor="ctr" anchorCtr="1"/>
        <a:lstStyle/>
        <a:p>
          <a:pPr>
            <a:defRPr sz="2000" b="0" i="0" u="none" strike="noStrike" kern="1200" baseline="0">
              <a:solidFill>
                <a:srgbClr val="2D2E83"/>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CA"/>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488593088354631"/>
          <c:y val="4.0294554715199125E-2"/>
          <c:w val="0.81066624946121169"/>
          <c:h val="0.65956546222518719"/>
        </c:manualLayout>
      </c:layout>
      <c:barChart>
        <c:barDir val="col"/>
        <c:grouping val="clustered"/>
        <c:varyColors val="0"/>
        <c:ser>
          <c:idx val="0"/>
          <c:order val="0"/>
          <c:tx>
            <c:strRef>
              <c:f>'Estimés CD'!$C$4</c:f>
              <c:strCache>
                <c:ptCount val="1"/>
                <c:pt idx="0">
                  <c:v>Année 0</c:v>
                </c:pt>
              </c:strCache>
            </c:strRef>
          </c:tx>
          <c:spPr>
            <a:solidFill>
              <a:srgbClr val="376092"/>
            </a:solidFill>
            <a:ln>
              <a:noFill/>
            </a:ln>
            <a:effectLst/>
          </c:spPr>
          <c:invertIfNegative val="0"/>
          <c:errBars>
            <c:errBarType val="both"/>
            <c:errValType val="cust"/>
            <c:noEndCap val="0"/>
            <c:plus>
              <c:numLit>
                <c:ptCount val="0"/>
              </c:numLit>
            </c:plus>
            <c:minus>
              <c:numLit>
                <c:ptCount val="0"/>
              </c:numLit>
            </c:minus>
            <c:spPr>
              <a:noFill/>
              <a:ln w="9525" cap="flat" cmpd="sng" algn="ctr">
                <a:solidFill>
                  <a:schemeClr val="tx1">
                    <a:lumMod val="65000"/>
                    <a:lumOff val="35000"/>
                  </a:schemeClr>
                </a:solidFill>
                <a:round/>
              </a:ln>
              <a:effectLst/>
            </c:spPr>
          </c:errBars>
          <c:cat>
            <c:strRef>
              <c:f>'Estimés CD'!$B$5:$B$9</c:f>
              <c:strCache>
                <c:ptCount val="5"/>
                <c:pt idx="0">
                  <c:v>CPI20</c:v>
                </c:pt>
                <c:pt idx="1">
                  <c:v>CPI40</c:v>
                </c:pt>
                <c:pt idx="2">
                  <c:v>CPPTM</c:v>
                </c:pt>
                <c:pt idx="3">
                  <c:v>CPRS</c:v>
                </c:pt>
                <c:pt idx="4">
                  <c:v>TEM</c:v>
                </c:pt>
              </c:strCache>
            </c:strRef>
          </c:cat>
          <c:val>
            <c:numRef>
              <c:f>'Estimés CD'!$C$5:$C$9</c:f>
              <c:numCache>
                <c:formatCode>General</c:formatCode>
                <c:ptCount val="5"/>
                <c:pt idx="0">
                  <c:v>43.824300000000001</c:v>
                </c:pt>
                <c:pt idx="1">
                  <c:v>36.487499999999997</c:v>
                </c:pt>
                <c:pt idx="2">
                  <c:v>10.0459</c:v>
                </c:pt>
                <c:pt idx="3">
                  <c:v>8.6998999999999995</c:v>
                </c:pt>
                <c:pt idx="4">
                  <c:v>62.847200000000001</c:v>
                </c:pt>
              </c:numCache>
            </c:numRef>
          </c:val>
          <c:extLst>
            <c:ext xmlns:c16="http://schemas.microsoft.com/office/drawing/2014/chart" uri="{C3380CC4-5D6E-409C-BE32-E72D297353CC}">
              <c16:uniqueId val="{00000000-C806-4BB6-9D81-952C8BA1C309}"/>
            </c:ext>
          </c:extLst>
        </c:ser>
        <c:ser>
          <c:idx val="1"/>
          <c:order val="1"/>
          <c:tx>
            <c:strRef>
              <c:f>'Estimés CD'!$D$4</c:f>
              <c:strCache>
                <c:ptCount val="1"/>
                <c:pt idx="0">
                  <c:v>Année 3</c:v>
                </c:pt>
              </c:strCache>
            </c:strRef>
          </c:tx>
          <c:spPr>
            <a:solidFill>
              <a:srgbClr val="76933C"/>
            </a:solidFill>
            <a:ln>
              <a:noFill/>
            </a:ln>
            <a:effectLst/>
          </c:spPr>
          <c:invertIfNegative val="0"/>
          <c:cat>
            <c:strRef>
              <c:f>'Estimés CD'!$B$5:$B$9</c:f>
              <c:strCache>
                <c:ptCount val="5"/>
                <c:pt idx="0">
                  <c:v>CPI20</c:v>
                </c:pt>
                <c:pt idx="1">
                  <c:v>CPI40</c:v>
                </c:pt>
                <c:pt idx="2">
                  <c:v>CPPTM</c:v>
                </c:pt>
                <c:pt idx="3">
                  <c:v>CPRS</c:v>
                </c:pt>
                <c:pt idx="4">
                  <c:v>TEM</c:v>
                </c:pt>
              </c:strCache>
            </c:strRef>
          </c:cat>
          <c:val>
            <c:numRef>
              <c:f>'Estimés CD'!$D$5:$D$9</c:f>
              <c:numCache>
                <c:formatCode>General</c:formatCode>
                <c:ptCount val="5"/>
                <c:pt idx="0">
                  <c:v>84.796499999999995</c:v>
                </c:pt>
                <c:pt idx="1">
                  <c:v>90.654200000000003</c:v>
                </c:pt>
                <c:pt idx="2">
                  <c:v>57.962499999999999</c:v>
                </c:pt>
                <c:pt idx="3">
                  <c:v>21.894400000000001</c:v>
                </c:pt>
                <c:pt idx="4">
                  <c:v>90.625</c:v>
                </c:pt>
              </c:numCache>
            </c:numRef>
          </c:val>
          <c:extLst>
            <c:ext xmlns:c16="http://schemas.microsoft.com/office/drawing/2014/chart" uri="{C3380CC4-5D6E-409C-BE32-E72D297353CC}">
              <c16:uniqueId val="{00000001-C806-4BB6-9D81-952C8BA1C309}"/>
            </c:ext>
          </c:extLst>
        </c:ser>
        <c:ser>
          <c:idx val="2"/>
          <c:order val="2"/>
          <c:tx>
            <c:strRef>
              <c:f>'Estimés CD'!$E$4</c:f>
              <c:strCache>
                <c:ptCount val="1"/>
                <c:pt idx="0">
                  <c:v>Année 5</c:v>
                </c:pt>
              </c:strCache>
            </c:strRef>
          </c:tx>
          <c:spPr>
            <a:solidFill>
              <a:schemeClr val="accent2"/>
            </a:solidFill>
            <a:ln>
              <a:solidFill>
                <a:srgbClr val="ED7D31"/>
              </a:solidFill>
            </a:ln>
            <a:effectLst/>
          </c:spPr>
          <c:invertIfNegative val="0"/>
          <c:cat>
            <c:strRef>
              <c:f>'Estimés CD'!$B$5:$B$9</c:f>
              <c:strCache>
                <c:ptCount val="5"/>
                <c:pt idx="0">
                  <c:v>CPI20</c:v>
                </c:pt>
                <c:pt idx="1">
                  <c:v>CPI40</c:v>
                </c:pt>
                <c:pt idx="2">
                  <c:v>CPPTM</c:v>
                </c:pt>
                <c:pt idx="3">
                  <c:v>CPRS</c:v>
                </c:pt>
                <c:pt idx="4">
                  <c:v>TEM</c:v>
                </c:pt>
              </c:strCache>
            </c:strRef>
          </c:cat>
          <c:val>
            <c:numRef>
              <c:f>'Estimés CD'!$E$5:$E$9</c:f>
              <c:numCache>
                <c:formatCode>General</c:formatCode>
                <c:ptCount val="5"/>
                <c:pt idx="0">
                  <c:v>93.129900000000006</c:v>
                </c:pt>
                <c:pt idx="1">
                  <c:v>74.682000000000002</c:v>
                </c:pt>
                <c:pt idx="2">
                  <c:v>57.962499999999999</c:v>
                </c:pt>
                <c:pt idx="3">
                  <c:v>26.755500000000001</c:v>
                </c:pt>
                <c:pt idx="4">
                  <c:v>96.875</c:v>
                </c:pt>
              </c:numCache>
            </c:numRef>
          </c:val>
          <c:extLst>
            <c:ext xmlns:c16="http://schemas.microsoft.com/office/drawing/2014/chart" uri="{C3380CC4-5D6E-409C-BE32-E72D297353CC}">
              <c16:uniqueId val="{00000002-C806-4BB6-9D81-952C8BA1C309}"/>
            </c:ext>
          </c:extLst>
        </c:ser>
        <c:ser>
          <c:idx val="3"/>
          <c:order val="3"/>
          <c:tx>
            <c:strRef>
              <c:f>'Estimés CD'!$F$4</c:f>
              <c:strCache>
                <c:ptCount val="1"/>
                <c:pt idx="0">
                  <c:v>Année 10</c:v>
                </c:pt>
              </c:strCache>
            </c:strRef>
          </c:tx>
          <c:spPr>
            <a:solidFill>
              <a:schemeClr val="accent4"/>
            </a:solidFill>
            <a:ln>
              <a:noFill/>
            </a:ln>
            <a:effectLst/>
          </c:spPr>
          <c:invertIfNegative val="0"/>
          <c:cat>
            <c:strRef>
              <c:f>'Estimés CD'!$B$5:$B$9</c:f>
              <c:strCache>
                <c:ptCount val="5"/>
                <c:pt idx="0">
                  <c:v>CPI20</c:v>
                </c:pt>
                <c:pt idx="1">
                  <c:v>CPI40</c:v>
                </c:pt>
                <c:pt idx="2">
                  <c:v>CPPTM</c:v>
                </c:pt>
                <c:pt idx="3">
                  <c:v>CPRS</c:v>
                </c:pt>
                <c:pt idx="4">
                  <c:v>TEM</c:v>
                </c:pt>
              </c:strCache>
            </c:strRef>
          </c:cat>
          <c:val>
            <c:numRef>
              <c:f>'Estimés CD'!$F$5:$F$9</c:f>
              <c:numCache>
                <c:formatCode>General</c:formatCode>
                <c:ptCount val="5"/>
                <c:pt idx="0">
                  <c:v>92.435400000000001</c:v>
                </c:pt>
                <c:pt idx="1">
                  <c:v>89.959699999999998</c:v>
                </c:pt>
                <c:pt idx="2">
                  <c:v>59.351399999999998</c:v>
                </c:pt>
                <c:pt idx="3">
                  <c:v>22.588799999999999</c:v>
                </c:pt>
                <c:pt idx="4">
                  <c:v>102.43</c:v>
                </c:pt>
              </c:numCache>
            </c:numRef>
          </c:val>
          <c:extLst>
            <c:ext xmlns:c16="http://schemas.microsoft.com/office/drawing/2014/chart" uri="{C3380CC4-5D6E-409C-BE32-E72D297353CC}">
              <c16:uniqueId val="{00000003-C806-4BB6-9D81-952C8BA1C309}"/>
            </c:ext>
          </c:extLst>
        </c:ser>
        <c:dLbls>
          <c:showLegendKey val="0"/>
          <c:showVal val="0"/>
          <c:showCatName val="0"/>
          <c:showSerName val="0"/>
          <c:showPercent val="0"/>
          <c:showBubbleSize val="0"/>
        </c:dLbls>
        <c:gapWidth val="219"/>
        <c:overlap val="-27"/>
        <c:axId val="490324584"/>
        <c:axId val="490317920"/>
        <c:extLst/>
      </c:barChart>
      <c:catAx>
        <c:axId val="490324584"/>
        <c:scaling>
          <c:orientation val="minMax"/>
        </c:scaling>
        <c:delete val="0"/>
        <c:axPos val="b"/>
        <c:title>
          <c:tx>
            <c:rich>
              <a:bodyPr rot="0" spcFirstLastPara="1" vertOverflow="ellipsis" vert="horz" wrap="square" anchor="ctr" anchorCtr="1"/>
              <a:lstStyle/>
              <a:p>
                <a:pPr>
                  <a:defRPr sz="2000" b="0" i="0" u="none" strike="noStrike" kern="1200" baseline="0">
                    <a:solidFill>
                      <a:srgbClr val="2D2E83"/>
                    </a:solidFill>
                    <a:latin typeface="+mn-lt"/>
                    <a:ea typeface="+mn-ea"/>
                    <a:cs typeface="+mn-cs"/>
                  </a:defRPr>
                </a:pPr>
                <a:r>
                  <a:rPr lang="fr-CA">
                    <a:solidFill>
                      <a:srgbClr val="2D2E83"/>
                    </a:solidFill>
                  </a:rPr>
                  <a:t>Traitement</a:t>
                </a:r>
              </a:p>
            </c:rich>
          </c:tx>
          <c:overlay val="0"/>
          <c:spPr>
            <a:noFill/>
            <a:ln>
              <a:noFill/>
            </a:ln>
            <a:effectLst/>
          </c:spPr>
          <c:txPr>
            <a:bodyPr rot="0" spcFirstLastPara="1" vertOverflow="ellipsis" vert="horz" wrap="square" anchor="ctr" anchorCtr="1"/>
            <a:lstStyle/>
            <a:p>
              <a:pPr>
                <a:defRPr sz="2000" b="0" i="0" u="none" strike="noStrike" kern="1200" baseline="0">
                  <a:solidFill>
                    <a:srgbClr val="2D2E83"/>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2D2E83"/>
                </a:solidFill>
                <a:latin typeface="+mn-lt"/>
                <a:ea typeface="+mn-ea"/>
                <a:cs typeface="+mn-cs"/>
              </a:defRPr>
            </a:pPr>
            <a:endParaRPr lang="fr-FR"/>
          </a:p>
        </c:txPr>
        <c:crossAx val="490317920"/>
        <c:crosses val="autoZero"/>
        <c:auto val="1"/>
        <c:lblAlgn val="ctr"/>
        <c:lblOffset val="100"/>
        <c:noMultiLvlLbl val="0"/>
      </c:catAx>
      <c:valAx>
        <c:axId val="490317920"/>
        <c:scaling>
          <c:orientation val="minMax"/>
          <c:max val="1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rgbClr val="2D2E83"/>
                    </a:solidFill>
                    <a:latin typeface="+mn-lt"/>
                    <a:ea typeface="+mn-ea"/>
                    <a:cs typeface="+mn-cs"/>
                  </a:defRPr>
                </a:pPr>
                <a:r>
                  <a:rPr lang="fr-CA">
                    <a:solidFill>
                      <a:srgbClr val="2D2E83"/>
                    </a:solidFill>
                  </a:rPr>
                  <a:t>Coefficient de distribution (%)</a:t>
                </a:r>
              </a:p>
            </c:rich>
          </c:tx>
          <c:layout>
            <c:manualLayout>
              <c:xMode val="edge"/>
              <c:yMode val="edge"/>
              <c:x val="2.2225290595674539E-2"/>
              <c:y val="1.6211893500438497E-3"/>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rgbClr val="2D2E83"/>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2D2E83"/>
                </a:solidFill>
                <a:latin typeface="+mn-lt"/>
                <a:ea typeface="+mn-ea"/>
                <a:cs typeface="+mn-cs"/>
              </a:defRPr>
            </a:pPr>
            <a:endParaRPr lang="fr-FR"/>
          </a:p>
        </c:txPr>
        <c:crossAx val="490324584"/>
        <c:crosses val="autoZero"/>
        <c:crossBetween val="between"/>
      </c:valAx>
      <c:spPr>
        <a:noFill/>
        <a:ln>
          <a:solidFill>
            <a:schemeClr val="bg1">
              <a:lumMod val="85000"/>
            </a:schemeClr>
          </a:solidFill>
        </a:ln>
        <a:effectLst/>
      </c:spPr>
    </c:plotArea>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CA"/>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549364171881201"/>
          <c:y val="4.0207623650228896E-2"/>
          <c:w val="0.77943982317412741"/>
          <c:h val="0.65682448102268232"/>
        </c:manualLayout>
      </c:layout>
      <c:barChart>
        <c:barDir val="col"/>
        <c:grouping val="clustered"/>
        <c:varyColors val="0"/>
        <c:ser>
          <c:idx val="0"/>
          <c:order val="0"/>
          <c:tx>
            <c:strRef>
              <c:f>'Estimés densité'!$C$4</c:f>
              <c:strCache>
                <c:ptCount val="1"/>
                <c:pt idx="0">
                  <c:v>Année 0</c:v>
                </c:pt>
              </c:strCache>
            </c:strRef>
          </c:tx>
          <c:spPr>
            <a:solidFill>
              <a:srgbClr val="376092"/>
            </a:solidFill>
            <a:ln>
              <a:noFill/>
            </a:ln>
            <a:effectLst/>
          </c:spPr>
          <c:invertIfNegative val="0"/>
          <c:errBars>
            <c:errBarType val="both"/>
            <c:errValType val="cust"/>
            <c:noEndCap val="0"/>
            <c:plus>
              <c:numLit>
                <c:ptCount val="0"/>
              </c:numLit>
            </c:plus>
            <c:minus>
              <c:numLit>
                <c:ptCount val="0"/>
              </c:numLit>
            </c:minus>
            <c:spPr>
              <a:noFill/>
              <a:ln w="9525" cap="flat" cmpd="sng" algn="ctr">
                <a:solidFill>
                  <a:schemeClr val="tx1">
                    <a:lumMod val="65000"/>
                    <a:lumOff val="35000"/>
                  </a:schemeClr>
                </a:solidFill>
                <a:round/>
              </a:ln>
              <a:effectLst/>
            </c:spPr>
          </c:errBars>
          <c:cat>
            <c:strRef>
              <c:f>'Estimés densité'!$B$5:$B$9</c:f>
              <c:strCache>
                <c:ptCount val="5"/>
                <c:pt idx="0">
                  <c:v>CPI20</c:v>
                </c:pt>
                <c:pt idx="1">
                  <c:v>CPI40</c:v>
                </c:pt>
                <c:pt idx="2">
                  <c:v>CPPTM</c:v>
                </c:pt>
                <c:pt idx="3">
                  <c:v>CPRS</c:v>
                </c:pt>
                <c:pt idx="4">
                  <c:v>TEM</c:v>
                </c:pt>
              </c:strCache>
            </c:strRef>
          </c:cat>
          <c:val>
            <c:numRef>
              <c:f>'Estimés densité'!$C$5:$C$9</c:f>
              <c:numCache>
                <c:formatCode>General</c:formatCode>
                <c:ptCount val="5"/>
                <c:pt idx="0">
                  <c:v>5416.5556195340532</c:v>
                </c:pt>
                <c:pt idx="1">
                  <c:v>3099.1320923471371</c:v>
                </c:pt>
                <c:pt idx="2">
                  <c:v>1162.8630887213076</c:v>
                </c:pt>
                <c:pt idx="3">
                  <c:v>108.10383025849676</c:v>
                </c:pt>
                <c:pt idx="4">
                  <c:v>7199.4586185758426</c:v>
                </c:pt>
              </c:numCache>
            </c:numRef>
          </c:val>
          <c:extLst>
            <c:ext xmlns:c16="http://schemas.microsoft.com/office/drawing/2014/chart" uri="{C3380CC4-5D6E-409C-BE32-E72D297353CC}">
              <c16:uniqueId val="{00000000-A916-4036-8756-9F56DF27B476}"/>
            </c:ext>
          </c:extLst>
        </c:ser>
        <c:ser>
          <c:idx val="1"/>
          <c:order val="1"/>
          <c:tx>
            <c:strRef>
              <c:f>'Estimés densité'!$D$4</c:f>
              <c:strCache>
                <c:ptCount val="1"/>
                <c:pt idx="0">
                  <c:v>Année 3</c:v>
                </c:pt>
              </c:strCache>
            </c:strRef>
          </c:tx>
          <c:spPr>
            <a:solidFill>
              <a:srgbClr val="76933C"/>
            </a:solidFill>
            <a:ln>
              <a:noFill/>
            </a:ln>
            <a:effectLst/>
          </c:spPr>
          <c:invertIfNegative val="0"/>
          <c:cat>
            <c:strRef>
              <c:f>'Estimés densité'!$B$5:$B$9</c:f>
              <c:strCache>
                <c:ptCount val="5"/>
                <c:pt idx="0">
                  <c:v>CPI20</c:v>
                </c:pt>
                <c:pt idx="1">
                  <c:v>CPI40</c:v>
                </c:pt>
                <c:pt idx="2">
                  <c:v>CPPTM</c:v>
                </c:pt>
                <c:pt idx="3">
                  <c:v>CPRS</c:v>
                </c:pt>
                <c:pt idx="4">
                  <c:v>TEM</c:v>
                </c:pt>
              </c:strCache>
            </c:strRef>
          </c:cat>
          <c:val>
            <c:numRef>
              <c:f>'Estimés densité'!$D$5:$D$9</c:f>
              <c:numCache>
                <c:formatCode>General</c:formatCode>
                <c:ptCount val="5"/>
                <c:pt idx="0">
                  <c:v>25098.419566202443</c:v>
                </c:pt>
                <c:pt idx="1">
                  <c:v>39694.773497986134</c:v>
                </c:pt>
                <c:pt idx="2">
                  <c:v>11434.753517491255</c:v>
                </c:pt>
                <c:pt idx="3">
                  <c:v>857.51143500638557</c:v>
                </c:pt>
                <c:pt idx="4">
                  <c:v>15190.6315606075</c:v>
                </c:pt>
              </c:numCache>
            </c:numRef>
          </c:val>
          <c:extLst>
            <c:ext xmlns:c16="http://schemas.microsoft.com/office/drawing/2014/chart" uri="{C3380CC4-5D6E-409C-BE32-E72D297353CC}">
              <c16:uniqueId val="{00000001-A916-4036-8756-9F56DF27B476}"/>
            </c:ext>
          </c:extLst>
        </c:ser>
        <c:ser>
          <c:idx val="2"/>
          <c:order val="2"/>
          <c:tx>
            <c:strRef>
              <c:f>'Estimés densité'!$E$4</c:f>
              <c:strCache>
                <c:ptCount val="1"/>
                <c:pt idx="0">
                  <c:v>Année 5</c:v>
                </c:pt>
              </c:strCache>
            </c:strRef>
          </c:tx>
          <c:spPr>
            <a:solidFill>
              <a:schemeClr val="accent2"/>
            </a:solidFill>
            <a:ln>
              <a:solidFill>
                <a:srgbClr val="ED7D31"/>
              </a:solidFill>
            </a:ln>
            <a:effectLst/>
          </c:spPr>
          <c:invertIfNegative val="0"/>
          <c:cat>
            <c:strRef>
              <c:f>'Estimés densité'!$B$5:$B$9</c:f>
              <c:strCache>
                <c:ptCount val="5"/>
                <c:pt idx="0">
                  <c:v>CPI20</c:v>
                </c:pt>
                <c:pt idx="1">
                  <c:v>CPI40</c:v>
                </c:pt>
                <c:pt idx="2">
                  <c:v>CPPTM</c:v>
                </c:pt>
                <c:pt idx="3">
                  <c:v>CPRS</c:v>
                </c:pt>
                <c:pt idx="4">
                  <c:v>TEM</c:v>
                </c:pt>
              </c:strCache>
            </c:strRef>
          </c:cat>
          <c:val>
            <c:numRef>
              <c:f>'Estimés densité'!$E$5:$E$9</c:f>
              <c:numCache>
                <c:formatCode>General</c:formatCode>
                <c:ptCount val="5"/>
                <c:pt idx="0">
                  <c:v>66808.462253850827</c:v>
                </c:pt>
                <c:pt idx="1">
                  <c:v>56822.201589902528</c:v>
                </c:pt>
                <c:pt idx="2">
                  <c:v>11010.549989912543</c:v>
                </c:pt>
                <c:pt idx="3">
                  <c:v>1160.4215407576241</c:v>
                </c:pt>
                <c:pt idx="4">
                  <c:v>49800.480923984302</c:v>
                </c:pt>
              </c:numCache>
            </c:numRef>
          </c:val>
          <c:extLst>
            <c:ext xmlns:c16="http://schemas.microsoft.com/office/drawing/2014/chart" uri="{C3380CC4-5D6E-409C-BE32-E72D297353CC}">
              <c16:uniqueId val="{00000002-A916-4036-8756-9F56DF27B476}"/>
            </c:ext>
          </c:extLst>
        </c:ser>
        <c:ser>
          <c:idx val="3"/>
          <c:order val="3"/>
          <c:tx>
            <c:strRef>
              <c:f>'Estimés densité'!$F$4</c:f>
              <c:strCache>
                <c:ptCount val="1"/>
                <c:pt idx="0">
                  <c:v>Année 10</c:v>
                </c:pt>
              </c:strCache>
            </c:strRef>
          </c:tx>
          <c:spPr>
            <a:solidFill>
              <a:schemeClr val="accent4"/>
            </a:solidFill>
            <a:ln>
              <a:noFill/>
            </a:ln>
            <a:effectLst/>
          </c:spPr>
          <c:invertIfNegative val="0"/>
          <c:cat>
            <c:strRef>
              <c:f>'Estimés densité'!$B$5:$B$9</c:f>
              <c:strCache>
                <c:ptCount val="5"/>
                <c:pt idx="0">
                  <c:v>CPI20</c:v>
                </c:pt>
                <c:pt idx="1">
                  <c:v>CPI40</c:v>
                </c:pt>
                <c:pt idx="2">
                  <c:v>CPPTM</c:v>
                </c:pt>
                <c:pt idx="3">
                  <c:v>CPRS</c:v>
                </c:pt>
                <c:pt idx="4">
                  <c:v>TEM</c:v>
                </c:pt>
              </c:strCache>
            </c:strRef>
          </c:cat>
          <c:val>
            <c:numRef>
              <c:f>'Estimés densité'!$F$5:$F$9</c:f>
              <c:numCache>
                <c:formatCode>General</c:formatCode>
                <c:ptCount val="5"/>
                <c:pt idx="0">
                  <c:v>85304.993944759859</c:v>
                </c:pt>
                <c:pt idx="1">
                  <c:v>77947.216954215532</c:v>
                </c:pt>
                <c:pt idx="2">
                  <c:v>12221.086954280006</c:v>
                </c:pt>
                <c:pt idx="3">
                  <c:v>863.28277401701234</c:v>
                </c:pt>
                <c:pt idx="4">
                  <c:v>62466.393775505552</c:v>
                </c:pt>
              </c:numCache>
            </c:numRef>
          </c:val>
          <c:extLst>
            <c:ext xmlns:c16="http://schemas.microsoft.com/office/drawing/2014/chart" uri="{C3380CC4-5D6E-409C-BE32-E72D297353CC}">
              <c16:uniqueId val="{00000003-A916-4036-8756-9F56DF27B476}"/>
            </c:ext>
          </c:extLst>
        </c:ser>
        <c:dLbls>
          <c:showLegendKey val="0"/>
          <c:showVal val="0"/>
          <c:showCatName val="0"/>
          <c:showSerName val="0"/>
          <c:showPercent val="0"/>
          <c:showBubbleSize val="0"/>
        </c:dLbls>
        <c:gapWidth val="219"/>
        <c:overlap val="-27"/>
        <c:axId val="490329288"/>
        <c:axId val="490322624"/>
        <c:extLst/>
      </c:barChart>
      <c:catAx>
        <c:axId val="490329288"/>
        <c:scaling>
          <c:orientation val="minMax"/>
        </c:scaling>
        <c:delete val="0"/>
        <c:axPos val="b"/>
        <c:title>
          <c:tx>
            <c:rich>
              <a:bodyPr rot="0" spcFirstLastPara="1" vertOverflow="ellipsis" vert="horz" wrap="square" anchor="ctr" anchorCtr="1"/>
              <a:lstStyle/>
              <a:p>
                <a:pPr>
                  <a:defRPr sz="2000" b="0" i="0" u="none" strike="noStrike" kern="1200" baseline="0">
                    <a:solidFill>
                      <a:srgbClr val="2D2E83"/>
                    </a:solidFill>
                    <a:latin typeface="+mn-lt"/>
                    <a:ea typeface="+mn-ea"/>
                    <a:cs typeface="+mn-cs"/>
                  </a:defRPr>
                </a:pPr>
                <a:r>
                  <a:rPr lang="fr-CA" sz="2000" b="0" i="0" baseline="0">
                    <a:solidFill>
                      <a:srgbClr val="2D2E83"/>
                    </a:solidFill>
                    <a:effectLst/>
                  </a:rPr>
                  <a:t>Traitement</a:t>
                </a:r>
                <a:endParaRPr lang="fr-CA" sz="2000">
                  <a:solidFill>
                    <a:srgbClr val="2D2E83"/>
                  </a:solidFill>
                  <a:effectLst/>
                </a:endParaRPr>
              </a:p>
            </c:rich>
          </c:tx>
          <c:overlay val="0"/>
          <c:spPr>
            <a:noFill/>
            <a:ln>
              <a:noFill/>
            </a:ln>
            <a:effectLst/>
          </c:spPr>
          <c:txPr>
            <a:bodyPr rot="0" spcFirstLastPara="1" vertOverflow="ellipsis" vert="horz" wrap="square" anchor="ctr" anchorCtr="1"/>
            <a:lstStyle/>
            <a:p>
              <a:pPr>
                <a:defRPr sz="2000" b="0" i="0" u="none" strike="noStrike" kern="1200" baseline="0">
                  <a:solidFill>
                    <a:srgbClr val="2D2E83"/>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2D2E83"/>
                </a:solidFill>
                <a:latin typeface="+mn-lt"/>
                <a:ea typeface="+mn-ea"/>
                <a:cs typeface="+mn-cs"/>
              </a:defRPr>
            </a:pPr>
            <a:endParaRPr lang="fr-FR"/>
          </a:p>
        </c:txPr>
        <c:crossAx val="490322624"/>
        <c:crosses val="autoZero"/>
        <c:auto val="1"/>
        <c:lblAlgn val="ctr"/>
        <c:lblOffset val="100"/>
        <c:noMultiLvlLbl val="0"/>
      </c:catAx>
      <c:valAx>
        <c:axId val="490322624"/>
        <c:scaling>
          <c:orientation val="minMax"/>
          <c:max val="1000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rgbClr val="2D2E83"/>
                    </a:solidFill>
                    <a:latin typeface="+mn-lt"/>
                    <a:ea typeface="+mn-ea"/>
                    <a:cs typeface="+mn-cs"/>
                  </a:defRPr>
                </a:pPr>
                <a:r>
                  <a:rPr lang="fr-CA" sz="2000" b="0" i="0" baseline="0" dirty="0">
                    <a:solidFill>
                      <a:srgbClr val="2D2E83"/>
                    </a:solidFill>
                    <a:effectLst/>
                  </a:rPr>
                  <a:t>Densité (</a:t>
                </a:r>
                <a:r>
                  <a:rPr lang="fr-CA" sz="2000" b="0" i="0" baseline="0" dirty="0" err="1">
                    <a:solidFill>
                      <a:srgbClr val="2D2E83"/>
                    </a:solidFill>
                    <a:effectLst/>
                  </a:rPr>
                  <a:t>nbre</a:t>
                </a:r>
                <a:r>
                  <a:rPr lang="fr-CA" sz="2000" b="0" i="0" baseline="0" dirty="0">
                    <a:solidFill>
                      <a:srgbClr val="2D2E83"/>
                    </a:solidFill>
                    <a:effectLst/>
                  </a:rPr>
                  <a:t>/ha)</a:t>
                </a:r>
                <a:endParaRPr lang="fr-CA" sz="2000" dirty="0">
                  <a:solidFill>
                    <a:srgbClr val="2D2E83"/>
                  </a:solidFill>
                  <a:effectLst/>
                </a:endParaRPr>
              </a:p>
            </c:rich>
          </c:tx>
          <c:layout>
            <c:manualLayout>
              <c:xMode val="edge"/>
              <c:yMode val="edge"/>
              <c:x val="4.3047243163030074E-3"/>
              <c:y val="0.14634910261462566"/>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rgbClr val="2D2E83"/>
                  </a:solidFill>
                  <a:latin typeface="+mn-lt"/>
                  <a:ea typeface="+mn-ea"/>
                  <a:cs typeface="+mn-cs"/>
                </a:defRPr>
              </a:pPr>
              <a:endParaRPr lang="fr-FR"/>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2D2E83"/>
                </a:solidFill>
                <a:latin typeface="+mn-lt"/>
                <a:ea typeface="+mn-ea"/>
                <a:cs typeface="+mn-cs"/>
              </a:defRPr>
            </a:pPr>
            <a:endParaRPr lang="fr-FR"/>
          </a:p>
        </c:txPr>
        <c:crossAx val="490329288"/>
        <c:crosses val="autoZero"/>
        <c:crossBetween val="between"/>
      </c:valAx>
      <c:spPr>
        <a:noFill/>
        <a:ln>
          <a:solidFill>
            <a:schemeClr val="bg1">
              <a:lumMod val="85000"/>
            </a:schemeClr>
          </a:solidFill>
        </a:ln>
        <a:effectLst/>
      </c:spPr>
    </c:plotArea>
    <c:legend>
      <c:legendPos val="b"/>
      <c:layout>
        <c:manualLayout>
          <c:xMode val="edge"/>
          <c:yMode val="edge"/>
          <c:x val="0.15616946648873803"/>
          <c:y val="0.80835505916110018"/>
          <c:w val="0.83671468863454479"/>
          <c:h val="0.15305500900120095"/>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2D2E83"/>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CA"/>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177164445824124"/>
          <c:y val="4.0509662376699049E-2"/>
          <c:w val="0.79243678462474609"/>
          <c:h val="0.65424655456750735"/>
        </c:manualLayout>
      </c:layout>
      <c:barChart>
        <c:barDir val="col"/>
        <c:grouping val="clustered"/>
        <c:varyColors val="0"/>
        <c:ser>
          <c:idx val="0"/>
          <c:order val="0"/>
          <c:tx>
            <c:strRef>
              <c:f>'Estimés CD'!$C$30</c:f>
              <c:strCache>
                <c:ptCount val="1"/>
                <c:pt idx="0">
                  <c:v>Année 0</c:v>
                </c:pt>
              </c:strCache>
            </c:strRef>
          </c:tx>
          <c:spPr>
            <a:solidFill>
              <a:srgbClr val="376092"/>
            </a:solidFill>
            <a:ln>
              <a:noFill/>
            </a:ln>
            <a:effectLst/>
          </c:spPr>
          <c:invertIfNegative val="0"/>
          <c:errBars>
            <c:errBarType val="both"/>
            <c:errValType val="cust"/>
            <c:noEndCap val="0"/>
            <c:plus>
              <c:numLit>
                <c:ptCount val="0"/>
              </c:numLit>
            </c:plus>
            <c:minus>
              <c:numLit>
                <c:ptCount val="0"/>
              </c:numLit>
            </c:minus>
            <c:spPr>
              <a:noFill/>
              <a:ln w="9525" cap="flat" cmpd="sng" algn="ctr">
                <a:solidFill>
                  <a:schemeClr val="tx1">
                    <a:lumMod val="65000"/>
                    <a:lumOff val="35000"/>
                  </a:schemeClr>
                </a:solidFill>
                <a:round/>
              </a:ln>
              <a:effectLst/>
            </c:spPr>
          </c:errBars>
          <c:cat>
            <c:strRef>
              <c:f>'Estimés CD'!$B$31:$B$35</c:f>
              <c:strCache>
                <c:ptCount val="5"/>
                <c:pt idx="0">
                  <c:v>CPI20</c:v>
                </c:pt>
                <c:pt idx="1">
                  <c:v>CPI40</c:v>
                </c:pt>
                <c:pt idx="2">
                  <c:v>CPPTM</c:v>
                </c:pt>
                <c:pt idx="3">
                  <c:v>CPRS</c:v>
                </c:pt>
                <c:pt idx="4">
                  <c:v>TEM</c:v>
                </c:pt>
              </c:strCache>
            </c:strRef>
          </c:cat>
          <c:val>
            <c:numRef>
              <c:f>'Estimés CD'!$C$31:$C$35</c:f>
              <c:numCache>
                <c:formatCode>General</c:formatCode>
                <c:ptCount val="5"/>
                <c:pt idx="0">
                  <c:v>1.9928999999999999</c:v>
                </c:pt>
                <c:pt idx="1">
                  <c:v>2.2389000000000001</c:v>
                </c:pt>
                <c:pt idx="2">
                  <c:v>0.99280000000000002</c:v>
                </c:pt>
                <c:pt idx="3">
                  <c:v>1.5444</c:v>
                </c:pt>
                <c:pt idx="4">
                  <c:v>1.5643</c:v>
                </c:pt>
              </c:numCache>
            </c:numRef>
          </c:val>
          <c:extLst>
            <c:ext xmlns:c16="http://schemas.microsoft.com/office/drawing/2014/chart" uri="{C3380CC4-5D6E-409C-BE32-E72D297353CC}">
              <c16:uniqueId val="{00000000-F6F9-4927-8DA5-7D1892405735}"/>
            </c:ext>
          </c:extLst>
        </c:ser>
        <c:ser>
          <c:idx val="1"/>
          <c:order val="1"/>
          <c:tx>
            <c:strRef>
              <c:f>'Estimés CD'!$D$30</c:f>
              <c:strCache>
                <c:ptCount val="1"/>
                <c:pt idx="0">
                  <c:v>Année 3</c:v>
                </c:pt>
              </c:strCache>
            </c:strRef>
          </c:tx>
          <c:spPr>
            <a:solidFill>
              <a:srgbClr val="76933C"/>
            </a:solidFill>
            <a:ln>
              <a:noFill/>
            </a:ln>
            <a:effectLst/>
          </c:spPr>
          <c:invertIfNegative val="0"/>
          <c:cat>
            <c:strRef>
              <c:f>'Estimés CD'!$B$31:$B$35</c:f>
              <c:strCache>
                <c:ptCount val="5"/>
                <c:pt idx="0">
                  <c:v>CPI20</c:v>
                </c:pt>
                <c:pt idx="1">
                  <c:v>CPI40</c:v>
                </c:pt>
                <c:pt idx="2">
                  <c:v>CPPTM</c:v>
                </c:pt>
                <c:pt idx="3">
                  <c:v>CPRS</c:v>
                </c:pt>
                <c:pt idx="4">
                  <c:v>TEM</c:v>
                </c:pt>
              </c:strCache>
            </c:strRef>
          </c:cat>
          <c:val>
            <c:numRef>
              <c:f>'Estimés CD'!$D$31:$D$35</c:f>
              <c:numCache>
                <c:formatCode>General</c:formatCode>
                <c:ptCount val="5"/>
                <c:pt idx="0">
                  <c:v>1.2985</c:v>
                </c:pt>
                <c:pt idx="1">
                  <c:v>7.7944000000000004</c:v>
                </c:pt>
                <c:pt idx="2">
                  <c:v>4.4650999999999996</c:v>
                </c:pt>
                <c:pt idx="3">
                  <c:v>1.5444</c:v>
                </c:pt>
                <c:pt idx="4">
                  <c:v>0.1754</c:v>
                </c:pt>
              </c:numCache>
            </c:numRef>
          </c:val>
          <c:extLst>
            <c:ext xmlns:c16="http://schemas.microsoft.com/office/drawing/2014/chart" uri="{C3380CC4-5D6E-409C-BE32-E72D297353CC}">
              <c16:uniqueId val="{00000001-F6F9-4927-8DA5-7D1892405735}"/>
            </c:ext>
          </c:extLst>
        </c:ser>
        <c:ser>
          <c:idx val="2"/>
          <c:order val="2"/>
          <c:tx>
            <c:strRef>
              <c:f>'Estimés CD'!$E$30</c:f>
              <c:strCache>
                <c:ptCount val="1"/>
                <c:pt idx="0">
                  <c:v>Année 5</c:v>
                </c:pt>
              </c:strCache>
            </c:strRef>
          </c:tx>
          <c:spPr>
            <a:solidFill>
              <a:schemeClr val="accent2"/>
            </a:solidFill>
            <a:ln>
              <a:solidFill>
                <a:srgbClr val="76933C"/>
              </a:solidFill>
            </a:ln>
            <a:effectLst/>
          </c:spPr>
          <c:invertIfNegative val="0"/>
          <c:cat>
            <c:strRef>
              <c:f>'Estimés CD'!$B$31:$B$35</c:f>
              <c:strCache>
                <c:ptCount val="5"/>
                <c:pt idx="0">
                  <c:v>CPI20</c:v>
                </c:pt>
                <c:pt idx="1">
                  <c:v>CPI40</c:v>
                </c:pt>
                <c:pt idx="2">
                  <c:v>CPPTM</c:v>
                </c:pt>
                <c:pt idx="3">
                  <c:v>CPRS</c:v>
                </c:pt>
                <c:pt idx="4">
                  <c:v>TEM</c:v>
                </c:pt>
              </c:strCache>
            </c:strRef>
          </c:cat>
          <c:val>
            <c:numRef>
              <c:f>'Estimés CD'!$E$31:$E$35</c:f>
              <c:numCache>
                <c:formatCode>General</c:formatCode>
                <c:ptCount val="5"/>
                <c:pt idx="0">
                  <c:v>3.3818000000000001</c:v>
                </c:pt>
                <c:pt idx="1">
                  <c:v>8.4888999999999992</c:v>
                </c:pt>
                <c:pt idx="2">
                  <c:v>5.8539000000000003</c:v>
                </c:pt>
                <c:pt idx="3">
                  <c:v>2.9333</c:v>
                </c:pt>
                <c:pt idx="4">
                  <c:v>0.1754</c:v>
                </c:pt>
              </c:numCache>
            </c:numRef>
          </c:val>
          <c:extLst>
            <c:ext xmlns:c16="http://schemas.microsoft.com/office/drawing/2014/chart" uri="{C3380CC4-5D6E-409C-BE32-E72D297353CC}">
              <c16:uniqueId val="{00000002-F6F9-4927-8DA5-7D1892405735}"/>
            </c:ext>
          </c:extLst>
        </c:ser>
        <c:ser>
          <c:idx val="3"/>
          <c:order val="3"/>
          <c:tx>
            <c:strRef>
              <c:f>'Estimés CD'!$F$30</c:f>
              <c:strCache>
                <c:ptCount val="1"/>
                <c:pt idx="0">
                  <c:v>Année 10</c:v>
                </c:pt>
              </c:strCache>
            </c:strRef>
          </c:tx>
          <c:spPr>
            <a:solidFill>
              <a:schemeClr val="accent4"/>
            </a:solidFill>
            <a:ln>
              <a:noFill/>
            </a:ln>
            <a:effectLst/>
          </c:spPr>
          <c:invertIfNegative val="0"/>
          <c:cat>
            <c:strRef>
              <c:f>'Estimés CD'!$B$31:$B$35</c:f>
              <c:strCache>
                <c:ptCount val="5"/>
                <c:pt idx="0">
                  <c:v>CPI20</c:v>
                </c:pt>
                <c:pt idx="1">
                  <c:v>CPI40</c:v>
                </c:pt>
                <c:pt idx="2">
                  <c:v>CPPTM</c:v>
                </c:pt>
                <c:pt idx="3">
                  <c:v>CPRS</c:v>
                </c:pt>
                <c:pt idx="4">
                  <c:v>TEM</c:v>
                </c:pt>
              </c:strCache>
            </c:strRef>
          </c:cat>
          <c:val>
            <c:numRef>
              <c:f>'Estimés CD'!$F$31:$F$35</c:f>
              <c:numCache>
                <c:formatCode>General</c:formatCode>
                <c:ptCount val="5"/>
                <c:pt idx="0">
                  <c:v>15.8818</c:v>
                </c:pt>
                <c:pt idx="1">
                  <c:v>27.238900000000001</c:v>
                </c:pt>
                <c:pt idx="2">
                  <c:v>12.103899999999999</c:v>
                </c:pt>
                <c:pt idx="3">
                  <c:v>2.2389000000000001</c:v>
                </c:pt>
                <c:pt idx="4">
                  <c:v>7.8143000000000002</c:v>
                </c:pt>
              </c:numCache>
            </c:numRef>
          </c:val>
          <c:extLst>
            <c:ext xmlns:c16="http://schemas.microsoft.com/office/drawing/2014/chart" uri="{C3380CC4-5D6E-409C-BE32-E72D297353CC}">
              <c16:uniqueId val="{00000003-F6F9-4927-8DA5-7D1892405735}"/>
            </c:ext>
          </c:extLst>
        </c:ser>
        <c:dLbls>
          <c:showLegendKey val="0"/>
          <c:showVal val="0"/>
          <c:showCatName val="0"/>
          <c:showSerName val="0"/>
          <c:showPercent val="0"/>
          <c:showBubbleSize val="0"/>
        </c:dLbls>
        <c:gapWidth val="219"/>
        <c:overlap val="-27"/>
        <c:axId val="490329680"/>
        <c:axId val="490326544"/>
        <c:extLst/>
      </c:barChart>
      <c:catAx>
        <c:axId val="490329680"/>
        <c:scaling>
          <c:orientation val="minMax"/>
        </c:scaling>
        <c:delete val="0"/>
        <c:axPos val="b"/>
        <c:title>
          <c:tx>
            <c:rich>
              <a:bodyPr rot="0" spcFirstLastPara="1" vertOverflow="ellipsis" vert="horz" wrap="square" anchor="ctr" anchorCtr="1"/>
              <a:lstStyle/>
              <a:p>
                <a:pPr>
                  <a:defRPr sz="2000" b="0" i="0" u="none" strike="noStrike" kern="1200" baseline="0">
                    <a:solidFill>
                      <a:srgbClr val="2D2E83"/>
                    </a:solidFill>
                    <a:latin typeface="+mn-lt"/>
                    <a:ea typeface="+mn-ea"/>
                    <a:cs typeface="+mn-cs"/>
                  </a:defRPr>
                </a:pPr>
                <a:r>
                  <a:rPr lang="fr-CA">
                    <a:solidFill>
                      <a:srgbClr val="2D2E83"/>
                    </a:solidFill>
                  </a:rPr>
                  <a:t>Traitement</a:t>
                </a:r>
              </a:p>
            </c:rich>
          </c:tx>
          <c:layout>
            <c:manualLayout>
              <c:xMode val="edge"/>
              <c:yMode val="edge"/>
              <c:x val="0.45482276069431493"/>
              <c:y val="0.7799228008352449"/>
            </c:manualLayout>
          </c:layout>
          <c:overlay val="0"/>
          <c:spPr>
            <a:noFill/>
            <a:ln>
              <a:noFill/>
            </a:ln>
            <a:effectLst/>
          </c:spPr>
          <c:txPr>
            <a:bodyPr rot="0" spcFirstLastPara="1" vertOverflow="ellipsis" vert="horz" wrap="square" anchor="ctr" anchorCtr="1"/>
            <a:lstStyle/>
            <a:p>
              <a:pPr>
                <a:defRPr sz="2000" b="0" i="0" u="none" strike="noStrike" kern="1200" baseline="0">
                  <a:solidFill>
                    <a:srgbClr val="2D2E83"/>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2D2E83"/>
                </a:solidFill>
                <a:latin typeface="+mn-lt"/>
                <a:ea typeface="+mn-ea"/>
                <a:cs typeface="+mn-cs"/>
              </a:defRPr>
            </a:pPr>
            <a:endParaRPr lang="fr-FR"/>
          </a:p>
        </c:txPr>
        <c:crossAx val="490326544"/>
        <c:crosses val="autoZero"/>
        <c:auto val="1"/>
        <c:lblAlgn val="ctr"/>
        <c:lblOffset val="100"/>
        <c:noMultiLvlLbl val="0"/>
      </c:catAx>
      <c:valAx>
        <c:axId val="490326544"/>
        <c:scaling>
          <c:orientation val="minMax"/>
          <c:max val="1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rgbClr val="2D2E83"/>
                    </a:solidFill>
                    <a:latin typeface="+mn-lt"/>
                    <a:ea typeface="+mn-ea"/>
                    <a:cs typeface="+mn-cs"/>
                  </a:defRPr>
                </a:pPr>
                <a:r>
                  <a:rPr lang="fr-CA" sz="2000" b="0" i="0" baseline="0" dirty="0">
                    <a:solidFill>
                      <a:srgbClr val="2D2E83"/>
                    </a:solidFill>
                    <a:effectLst/>
                  </a:rPr>
                  <a:t>Coefficient de distribution (%)</a:t>
                </a:r>
                <a:endParaRPr lang="fr-CA" sz="2000" dirty="0">
                  <a:solidFill>
                    <a:srgbClr val="2D2E83"/>
                  </a:solidFill>
                  <a:effectLst/>
                </a:endParaRPr>
              </a:p>
            </c:rich>
          </c:tx>
          <c:layout>
            <c:manualLayout>
              <c:xMode val="edge"/>
              <c:yMode val="edge"/>
              <c:x val="2.1805509960482236E-2"/>
              <c:y val="4.6205991448323861E-3"/>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rgbClr val="2D2E83"/>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2D2E83"/>
                </a:solidFill>
                <a:latin typeface="+mn-lt"/>
                <a:ea typeface="+mn-ea"/>
                <a:cs typeface="+mn-cs"/>
              </a:defRPr>
            </a:pPr>
            <a:endParaRPr lang="fr-FR"/>
          </a:p>
        </c:txPr>
        <c:crossAx val="490329680"/>
        <c:crosses val="autoZero"/>
        <c:crossBetween val="between"/>
      </c:valAx>
      <c:spPr>
        <a:noFill/>
        <a:ln>
          <a:solidFill>
            <a:schemeClr val="bg1">
              <a:lumMod val="85000"/>
            </a:schemeClr>
          </a:solidFill>
        </a:ln>
        <a:effectLst/>
      </c:spPr>
    </c:plotArea>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CA"/>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131564829590517"/>
          <c:y val="4.0509662376699049E-2"/>
          <c:w val="0.78701374223782661"/>
          <c:h val="0.65424655456750735"/>
        </c:manualLayout>
      </c:layout>
      <c:barChart>
        <c:barDir val="col"/>
        <c:grouping val="clustered"/>
        <c:varyColors val="0"/>
        <c:ser>
          <c:idx val="0"/>
          <c:order val="0"/>
          <c:tx>
            <c:strRef>
              <c:f>'Estimés densité'!$C$23</c:f>
              <c:strCache>
                <c:ptCount val="1"/>
                <c:pt idx="0">
                  <c:v>Année 0</c:v>
                </c:pt>
              </c:strCache>
            </c:strRef>
          </c:tx>
          <c:spPr>
            <a:solidFill>
              <a:srgbClr val="376092"/>
            </a:solidFill>
            <a:ln>
              <a:noFill/>
            </a:ln>
            <a:effectLst/>
          </c:spPr>
          <c:invertIfNegative val="0"/>
          <c:errBars>
            <c:errBarType val="both"/>
            <c:errValType val="cust"/>
            <c:noEndCap val="0"/>
            <c:plus>
              <c:numLit>
                <c:ptCount val="0"/>
              </c:numLit>
            </c:plus>
            <c:minus>
              <c:numLit>
                <c:ptCount val="0"/>
              </c:numLit>
            </c:minus>
            <c:spPr>
              <a:noFill/>
              <a:ln w="9525" cap="flat" cmpd="sng" algn="ctr">
                <a:solidFill>
                  <a:schemeClr val="tx1">
                    <a:lumMod val="65000"/>
                    <a:lumOff val="35000"/>
                  </a:schemeClr>
                </a:solidFill>
                <a:round/>
              </a:ln>
              <a:effectLst/>
            </c:spPr>
          </c:errBars>
          <c:cat>
            <c:strRef>
              <c:f>'Estimés densité'!$B$24:$B$28</c:f>
              <c:strCache>
                <c:ptCount val="5"/>
                <c:pt idx="0">
                  <c:v>CPI20</c:v>
                </c:pt>
                <c:pt idx="1">
                  <c:v>CPI40</c:v>
                </c:pt>
                <c:pt idx="2">
                  <c:v>CPPTM</c:v>
                </c:pt>
                <c:pt idx="3">
                  <c:v>CPRS</c:v>
                </c:pt>
                <c:pt idx="4">
                  <c:v>TEM</c:v>
                </c:pt>
              </c:strCache>
            </c:strRef>
          </c:cat>
          <c:val>
            <c:numRef>
              <c:f>'Estimés densité'!$C$24:$C$28</c:f>
              <c:numCache>
                <c:formatCode>General</c:formatCode>
                <c:ptCount val="5"/>
                <c:pt idx="0">
                  <c:v>6.8162117012553747</c:v>
                </c:pt>
                <c:pt idx="1">
                  <c:v>3.5708537333131769</c:v>
                </c:pt>
                <c:pt idx="2">
                  <c:v>0.46579828719961047</c:v>
                </c:pt>
                <c:pt idx="3">
                  <c:v>0.57775034476647802</c:v>
                </c:pt>
                <c:pt idx="4">
                  <c:v>10.183058509094067</c:v>
                </c:pt>
              </c:numCache>
            </c:numRef>
          </c:val>
          <c:extLst>
            <c:ext xmlns:c16="http://schemas.microsoft.com/office/drawing/2014/chart" uri="{C3380CC4-5D6E-409C-BE32-E72D297353CC}">
              <c16:uniqueId val="{00000000-3F56-4336-B7DB-7142023BC0A9}"/>
            </c:ext>
          </c:extLst>
        </c:ser>
        <c:ser>
          <c:idx val="1"/>
          <c:order val="1"/>
          <c:tx>
            <c:strRef>
              <c:f>'Estimés densité'!$D$23</c:f>
              <c:strCache>
                <c:ptCount val="1"/>
                <c:pt idx="0">
                  <c:v>Année 3</c:v>
                </c:pt>
              </c:strCache>
            </c:strRef>
          </c:tx>
          <c:spPr>
            <a:solidFill>
              <a:srgbClr val="76933C"/>
            </a:solidFill>
            <a:ln>
              <a:noFill/>
            </a:ln>
            <a:effectLst/>
          </c:spPr>
          <c:invertIfNegative val="0"/>
          <c:cat>
            <c:strRef>
              <c:f>'Estimés densité'!$B$24:$B$28</c:f>
              <c:strCache>
                <c:ptCount val="5"/>
                <c:pt idx="0">
                  <c:v>CPI20</c:v>
                </c:pt>
                <c:pt idx="1">
                  <c:v>CPI40</c:v>
                </c:pt>
                <c:pt idx="2">
                  <c:v>CPPTM</c:v>
                </c:pt>
                <c:pt idx="3">
                  <c:v>CPRS</c:v>
                </c:pt>
                <c:pt idx="4">
                  <c:v>TEM</c:v>
                </c:pt>
              </c:strCache>
            </c:strRef>
          </c:cat>
          <c:val>
            <c:numRef>
              <c:f>'Estimés densité'!$D$24:$D$28</c:f>
              <c:numCache>
                <c:formatCode>General</c:formatCode>
                <c:ptCount val="5"/>
                <c:pt idx="0">
                  <c:v>5.3725518897700821</c:v>
                </c:pt>
                <c:pt idx="1">
                  <c:v>243.10537577611913</c:v>
                </c:pt>
                <c:pt idx="2">
                  <c:v>49.229374250514802</c:v>
                </c:pt>
                <c:pt idx="3">
                  <c:v>0.57775034476647802</c:v>
                </c:pt>
                <c:pt idx="4">
                  <c:v>7.5173052022925297</c:v>
                </c:pt>
              </c:numCache>
            </c:numRef>
          </c:val>
          <c:extLst>
            <c:ext xmlns:c16="http://schemas.microsoft.com/office/drawing/2014/chart" uri="{C3380CC4-5D6E-409C-BE32-E72D297353CC}">
              <c16:uniqueId val="{00000001-3F56-4336-B7DB-7142023BC0A9}"/>
            </c:ext>
          </c:extLst>
        </c:ser>
        <c:ser>
          <c:idx val="2"/>
          <c:order val="2"/>
          <c:tx>
            <c:strRef>
              <c:f>'Estimés densité'!$E$23</c:f>
              <c:strCache>
                <c:ptCount val="1"/>
                <c:pt idx="0">
                  <c:v>Année 5</c:v>
                </c:pt>
              </c:strCache>
            </c:strRef>
          </c:tx>
          <c:spPr>
            <a:solidFill>
              <a:schemeClr val="accent2"/>
            </a:solidFill>
            <a:ln>
              <a:solidFill>
                <a:srgbClr val="76933C"/>
              </a:solidFill>
            </a:ln>
            <a:effectLst/>
          </c:spPr>
          <c:invertIfNegative val="0"/>
          <c:cat>
            <c:strRef>
              <c:f>'Estimés densité'!$B$24:$B$28</c:f>
              <c:strCache>
                <c:ptCount val="5"/>
                <c:pt idx="0">
                  <c:v>CPI20</c:v>
                </c:pt>
                <c:pt idx="1">
                  <c:v>CPI40</c:v>
                </c:pt>
                <c:pt idx="2">
                  <c:v>CPPTM</c:v>
                </c:pt>
                <c:pt idx="3">
                  <c:v>CPRS</c:v>
                </c:pt>
                <c:pt idx="4">
                  <c:v>TEM</c:v>
                </c:pt>
              </c:strCache>
            </c:strRef>
          </c:cat>
          <c:val>
            <c:numRef>
              <c:f>'Estimés densité'!$E$24:$E$28</c:f>
              <c:numCache>
                <c:formatCode>General</c:formatCode>
                <c:ptCount val="5"/>
                <c:pt idx="0">
                  <c:v>18.37144355618392</c:v>
                </c:pt>
                <c:pt idx="1">
                  <c:v>402.02556634641769</c:v>
                </c:pt>
                <c:pt idx="2">
                  <c:v>69.845397298727065</c:v>
                </c:pt>
                <c:pt idx="3">
                  <c:v>14.719468877315903</c:v>
                </c:pt>
                <c:pt idx="4">
                  <c:v>7.5173052022925297</c:v>
                </c:pt>
              </c:numCache>
            </c:numRef>
          </c:val>
          <c:extLst>
            <c:ext xmlns:c16="http://schemas.microsoft.com/office/drawing/2014/chart" uri="{C3380CC4-5D6E-409C-BE32-E72D297353CC}">
              <c16:uniqueId val="{00000002-3F56-4336-B7DB-7142023BC0A9}"/>
            </c:ext>
          </c:extLst>
        </c:ser>
        <c:ser>
          <c:idx val="3"/>
          <c:order val="3"/>
          <c:tx>
            <c:strRef>
              <c:f>'Estimés densité'!$F$23</c:f>
              <c:strCache>
                <c:ptCount val="1"/>
                <c:pt idx="0">
                  <c:v>Année 10</c:v>
                </c:pt>
              </c:strCache>
            </c:strRef>
          </c:tx>
          <c:spPr>
            <a:solidFill>
              <a:schemeClr val="accent4"/>
            </a:solidFill>
            <a:ln>
              <a:noFill/>
            </a:ln>
            <a:effectLst/>
          </c:spPr>
          <c:invertIfNegative val="0"/>
          <c:cat>
            <c:strRef>
              <c:f>'Estimés densité'!$B$24:$B$28</c:f>
              <c:strCache>
                <c:ptCount val="5"/>
                <c:pt idx="0">
                  <c:v>CPI20</c:v>
                </c:pt>
                <c:pt idx="1">
                  <c:v>CPI40</c:v>
                </c:pt>
                <c:pt idx="2">
                  <c:v>CPPTM</c:v>
                </c:pt>
                <c:pt idx="3">
                  <c:v>CPRS</c:v>
                </c:pt>
                <c:pt idx="4">
                  <c:v>TEM</c:v>
                </c:pt>
              </c:strCache>
            </c:strRef>
          </c:cat>
          <c:val>
            <c:numRef>
              <c:f>'Estimés densité'!$F$24:$F$28</c:f>
              <c:numCache>
                <c:formatCode>General</c:formatCode>
                <c:ptCount val="5"/>
                <c:pt idx="0">
                  <c:v>234.02690571625519</c:v>
                </c:pt>
                <c:pt idx="1">
                  <c:v>1547.2801295196798</c:v>
                </c:pt>
                <c:pt idx="2">
                  <c:v>116.21384481652926</c:v>
                </c:pt>
                <c:pt idx="3">
                  <c:v>3.5708537333131769</c:v>
                </c:pt>
                <c:pt idx="4">
                  <c:v>233.65116334116766</c:v>
                </c:pt>
              </c:numCache>
            </c:numRef>
          </c:val>
          <c:extLst>
            <c:ext xmlns:c16="http://schemas.microsoft.com/office/drawing/2014/chart" uri="{C3380CC4-5D6E-409C-BE32-E72D297353CC}">
              <c16:uniqueId val="{00000003-3F56-4336-B7DB-7142023BC0A9}"/>
            </c:ext>
          </c:extLst>
        </c:ser>
        <c:dLbls>
          <c:showLegendKey val="0"/>
          <c:showVal val="0"/>
          <c:showCatName val="0"/>
          <c:showSerName val="0"/>
          <c:showPercent val="0"/>
          <c:showBubbleSize val="0"/>
        </c:dLbls>
        <c:gapWidth val="219"/>
        <c:overlap val="-27"/>
        <c:axId val="490328504"/>
        <c:axId val="490318704"/>
        <c:extLst/>
      </c:barChart>
      <c:catAx>
        <c:axId val="490328504"/>
        <c:scaling>
          <c:orientation val="minMax"/>
        </c:scaling>
        <c:delete val="0"/>
        <c:axPos val="b"/>
        <c:title>
          <c:tx>
            <c:rich>
              <a:bodyPr rot="0" spcFirstLastPara="1" vertOverflow="ellipsis" vert="horz" wrap="square" anchor="ctr" anchorCtr="1"/>
              <a:lstStyle/>
              <a:p>
                <a:pPr>
                  <a:defRPr sz="2000" b="0" i="0" u="none" strike="noStrike" kern="1200" baseline="0">
                    <a:solidFill>
                      <a:srgbClr val="2D2E83"/>
                    </a:solidFill>
                    <a:latin typeface="+mn-lt"/>
                    <a:ea typeface="+mn-ea"/>
                    <a:cs typeface="+mn-cs"/>
                  </a:defRPr>
                </a:pPr>
                <a:r>
                  <a:rPr lang="fr-CA">
                    <a:solidFill>
                      <a:srgbClr val="2D2E83"/>
                    </a:solidFill>
                  </a:rPr>
                  <a:t>Traitement</a:t>
                </a:r>
              </a:p>
            </c:rich>
          </c:tx>
          <c:overlay val="0"/>
          <c:spPr>
            <a:noFill/>
            <a:ln>
              <a:noFill/>
            </a:ln>
            <a:effectLst/>
          </c:spPr>
          <c:txPr>
            <a:bodyPr rot="0" spcFirstLastPara="1" vertOverflow="ellipsis" vert="horz" wrap="square" anchor="ctr" anchorCtr="1"/>
            <a:lstStyle/>
            <a:p>
              <a:pPr>
                <a:defRPr sz="2000" b="0" i="0" u="none" strike="noStrike" kern="1200" baseline="0">
                  <a:solidFill>
                    <a:srgbClr val="2D2E83"/>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2D2E83"/>
                </a:solidFill>
                <a:latin typeface="+mn-lt"/>
                <a:ea typeface="+mn-ea"/>
                <a:cs typeface="+mn-cs"/>
              </a:defRPr>
            </a:pPr>
            <a:endParaRPr lang="fr-FR"/>
          </a:p>
        </c:txPr>
        <c:crossAx val="490318704"/>
        <c:crosses val="autoZero"/>
        <c:auto val="1"/>
        <c:lblAlgn val="ctr"/>
        <c:lblOffset val="100"/>
        <c:noMultiLvlLbl val="0"/>
      </c:catAx>
      <c:valAx>
        <c:axId val="490318704"/>
        <c:scaling>
          <c:orientation val="minMax"/>
          <c:max val="20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rgbClr val="2D2E83"/>
                    </a:solidFill>
                    <a:latin typeface="+mn-lt"/>
                    <a:ea typeface="+mn-ea"/>
                    <a:cs typeface="+mn-cs"/>
                  </a:defRPr>
                </a:pPr>
                <a:r>
                  <a:rPr lang="fr-CA" sz="2000" b="0" i="0" baseline="0" dirty="0">
                    <a:solidFill>
                      <a:srgbClr val="2D2E83"/>
                    </a:solidFill>
                    <a:effectLst/>
                  </a:rPr>
                  <a:t>Densité (</a:t>
                </a:r>
                <a:r>
                  <a:rPr lang="fr-CA" sz="2000" b="0" i="0" baseline="0" dirty="0" err="1">
                    <a:solidFill>
                      <a:srgbClr val="2D2E83"/>
                    </a:solidFill>
                    <a:effectLst/>
                  </a:rPr>
                  <a:t>nbre</a:t>
                </a:r>
                <a:r>
                  <a:rPr lang="fr-CA" sz="2000" b="0" i="0" baseline="0" dirty="0">
                    <a:solidFill>
                      <a:srgbClr val="2D2E83"/>
                    </a:solidFill>
                    <a:effectLst/>
                  </a:rPr>
                  <a:t>/ha)</a:t>
                </a:r>
                <a:endParaRPr lang="fr-CA" sz="2000" dirty="0">
                  <a:solidFill>
                    <a:srgbClr val="2D2E83"/>
                  </a:solidFill>
                  <a:effectLst/>
                </a:endParaRPr>
              </a:p>
            </c:rich>
          </c:tx>
          <c:layout>
            <c:manualLayout>
              <c:xMode val="edge"/>
              <c:yMode val="edge"/>
              <c:x val="8.8141024250753576E-3"/>
              <c:y val="0.1407018478393206"/>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rgbClr val="2D2E83"/>
                  </a:solidFill>
                  <a:latin typeface="+mn-lt"/>
                  <a:ea typeface="+mn-ea"/>
                  <a:cs typeface="+mn-cs"/>
                </a:defRPr>
              </a:pPr>
              <a:endParaRPr lang="fr-FR"/>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2D2E83"/>
                </a:solidFill>
                <a:latin typeface="+mn-lt"/>
                <a:ea typeface="+mn-ea"/>
                <a:cs typeface="+mn-cs"/>
              </a:defRPr>
            </a:pPr>
            <a:endParaRPr lang="fr-FR"/>
          </a:p>
        </c:txPr>
        <c:crossAx val="490328504"/>
        <c:crosses val="autoZero"/>
        <c:crossBetween val="between"/>
      </c:valAx>
      <c:spPr>
        <a:noFill/>
        <a:ln>
          <a:solidFill>
            <a:schemeClr val="bg1">
              <a:lumMod val="85000"/>
            </a:schemeClr>
          </a:solidFill>
        </a:ln>
        <a:effectLst/>
      </c:spPr>
    </c:plotArea>
    <c:legend>
      <c:legendPos val="b"/>
      <c:layout>
        <c:manualLayout>
          <c:xMode val="edge"/>
          <c:yMode val="edge"/>
          <c:x val="0.14523130560132358"/>
          <c:y val="0.86772054288566436"/>
          <c:w val="0.83948443060558964"/>
          <c:h val="6.1032919188075442E-2"/>
        </c:manualLayout>
      </c:layout>
      <c:overlay val="0"/>
      <c:spPr>
        <a:noFill/>
        <a:ln>
          <a:noFill/>
        </a:ln>
        <a:effectLst/>
      </c:spPr>
      <c:txPr>
        <a:bodyPr rot="0" spcFirstLastPara="1" vertOverflow="ellipsis" vert="horz" wrap="square" anchor="ctr" anchorCtr="1"/>
        <a:lstStyle/>
        <a:p>
          <a:pPr>
            <a:defRPr sz="2000" b="0" i="0" u="none" strike="noStrike" kern="1200" baseline="0">
              <a:solidFill>
                <a:srgbClr val="2D2E83"/>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CA"/>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476776613505845"/>
          <c:y val="3.4241962115037446E-2"/>
          <c:w val="0.81080193462787686"/>
          <c:h val="0.65414639728532364"/>
        </c:manualLayout>
      </c:layout>
      <c:barChart>
        <c:barDir val="col"/>
        <c:grouping val="clustered"/>
        <c:varyColors val="0"/>
        <c:ser>
          <c:idx val="0"/>
          <c:order val="0"/>
          <c:tx>
            <c:strRef>
              <c:f>'Estimés CD'!$C$78</c:f>
              <c:strCache>
                <c:ptCount val="1"/>
                <c:pt idx="0">
                  <c:v>Année 0</c:v>
                </c:pt>
              </c:strCache>
            </c:strRef>
          </c:tx>
          <c:spPr>
            <a:solidFill>
              <a:srgbClr val="376092"/>
            </a:solidFill>
            <a:ln>
              <a:noFill/>
            </a:ln>
            <a:effectLst/>
          </c:spPr>
          <c:invertIfNegative val="0"/>
          <c:errBars>
            <c:errBarType val="both"/>
            <c:errValType val="cust"/>
            <c:noEndCap val="0"/>
            <c:plus>
              <c:numLit>
                <c:ptCount val="0"/>
              </c:numLit>
            </c:plus>
            <c:minus>
              <c:numLit>
                <c:ptCount val="0"/>
              </c:numLit>
            </c:minus>
            <c:spPr>
              <a:noFill/>
              <a:ln w="9525" cap="flat" cmpd="sng" algn="ctr">
                <a:solidFill>
                  <a:schemeClr val="tx1">
                    <a:lumMod val="65000"/>
                    <a:lumOff val="35000"/>
                  </a:schemeClr>
                </a:solidFill>
                <a:round/>
              </a:ln>
              <a:effectLst/>
            </c:spPr>
          </c:errBars>
          <c:cat>
            <c:strRef>
              <c:f>'Estimés CD'!$B$79:$B$83</c:f>
              <c:strCache>
                <c:ptCount val="5"/>
                <c:pt idx="0">
                  <c:v>CPI20</c:v>
                </c:pt>
                <c:pt idx="1">
                  <c:v>CPI40</c:v>
                </c:pt>
                <c:pt idx="2">
                  <c:v>CPPTM</c:v>
                </c:pt>
                <c:pt idx="3">
                  <c:v>CPRS</c:v>
                </c:pt>
                <c:pt idx="4">
                  <c:v>TEM</c:v>
                </c:pt>
              </c:strCache>
            </c:strRef>
          </c:cat>
          <c:val>
            <c:numRef>
              <c:f>'Estimés CD'!$C$79:$C$83</c:f>
              <c:numCache>
                <c:formatCode>General</c:formatCode>
                <c:ptCount val="5"/>
                <c:pt idx="0">
                  <c:v>1.3889</c:v>
                </c:pt>
                <c:pt idx="1">
                  <c:v>1.3889</c:v>
                </c:pt>
                <c:pt idx="2">
                  <c:v>0.69440000000000002</c:v>
                </c:pt>
                <c:pt idx="3">
                  <c:v>1.3889</c:v>
                </c:pt>
                <c:pt idx="4">
                  <c:v>3.4722</c:v>
                </c:pt>
              </c:numCache>
            </c:numRef>
          </c:val>
          <c:extLst>
            <c:ext xmlns:c16="http://schemas.microsoft.com/office/drawing/2014/chart" uri="{C3380CC4-5D6E-409C-BE32-E72D297353CC}">
              <c16:uniqueId val="{00000000-A15A-4A87-A0DC-C20DD94E1905}"/>
            </c:ext>
          </c:extLst>
        </c:ser>
        <c:ser>
          <c:idx val="1"/>
          <c:order val="1"/>
          <c:tx>
            <c:strRef>
              <c:f>'Estimés CD'!$D$78</c:f>
              <c:strCache>
                <c:ptCount val="1"/>
                <c:pt idx="0">
                  <c:v>Année 3</c:v>
                </c:pt>
              </c:strCache>
            </c:strRef>
          </c:tx>
          <c:spPr>
            <a:solidFill>
              <a:srgbClr val="76933C"/>
            </a:solidFill>
            <a:ln>
              <a:noFill/>
            </a:ln>
            <a:effectLst/>
          </c:spPr>
          <c:invertIfNegative val="0"/>
          <c:cat>
            <c:strRef>
              <c:f>'Estimés CD'!$B$79:$B$83</c:f>
              <c:strCache>
                <c:ptCount val="5"/>
                <c:pt idx="0">
                  <c:v>CPI20</c:v>
                </c:pt>
                <c:pt idx="1">
                  <c:v>CPI40</c:v>
                </c:pt>
                <c:pt idx="2">
                  <c:v>CPPTM</c:v>
                </c:pt>
                <c:pt idx="3">
                  <c:v>CPRS</c:v>
                </c:pt>
                <c:pt idx="4">
                  <c:v>TEM</c:v>
                </c:pt>
              </c:strCache>
            </c:strRef>
          </c:cat>
          <c:val>
            <c:numRef>
              <c:f>'Estimés CD'!$D$79:$D$83</c:f>
              <c:numCache>
                <c:formatCode>General</c:formatCode>
                <c:ptCount val="5"/>
                <c:pt idx="0">
                  <c:v>6.9443999999999999</c:v>
                </c:pt>
                <c:pt idx="1">
                  <c:v>11.1111</c:v>
                </c:pt>
                <c:pt idx="2">
                  <c:v>16.666699999999999</c:v>
                </c:pt>
                <c:pt idx="3">
                  <c:v>3.4722</c:v>
                </c:pt>
                <c:pt idx="4">
                  <c:v>2.7778</c:v>
                </c:pt>
              </c:numCache>
            </c:numRef>
          </c:val>
          <c:extLst>
            <c:ext xmlns:c16="http://schemas.microsoft.com/office/drawing/2014/chart" uri="{C3380CC4-5D6E-409C-BE32-E72D297353CC}">
              <c16:uniqueId val="{00000001-A15A-4A87-A0DC-C20DD94E1905}"/>
            </c:ext>
          </c:extLst>
        </c:ser>
        <c:ser>
          <c:idx val="2"/>
          <c:order val="2"/>
          <c:tx>
            <c:strRef>
              <c:f>'Estimés CD'!$E$78</c:f>
              <c:strCache>
                <c:ptCount val="1"/>
                <c:pt idx="0">
                  <c:v>Année 5</c:v>
                </c:pt>
              </c:strCache>
            </c:strRef>
          </c:tx>
          <c:spPr>
            <a:solidFill>
              <a:schemeClr val="accent2"/>
            </a:solidFill>
            <a:ln>
              <a:solidFill>
                <a:srgbClr val="ED7D31"/>
              </a:solidFill>
            </a:ln>
            <a:effectLst/>
          </c:spPr>
          <c:invertIfNegative val="0"/>
          <c:cat>
            <c:strRef>
              <c:f>'Estimés CD'!$B$79:$B$83</c:f>
              <c:strCache>
                <c:ptCount val="5"/>
                <c:pt idx="0">
                  <c:v>CPI20</c:v>
                </c:pt>
                <c:pt idx="1">
                  <c:v>CPI40</c:v>
                </c:pt>
                <c:pt idx="2">
                  <c:v>CPPTM</c:v>
                </c:pt>
                <c:pt idx="3">
                  <c:v>CPRS</c:v>
                </c:pt>
                <c:pt idx="4">
                  <c:v>TEM</c:v>
                </c:pt>
              </c:strCache>
            </c:strRef>
          </c:cat>
          <c:val>
            <c:numRef>
              <c:f>'Estimés CD'!$E$79:$E$83</c:f>
              <c:numCache>
                <c:formatCode>General</c:formatCode>
                <c:ptCount val="5"/>
                <c:pt idx="0">
                  <c:v>14.583299999999999</c:v>
                </c:pt>
                <c:pt idx="1">
                  <c:v>10.416700000000001</c:v>
                </c:pt>
                <c:pt idx="2">
                  <c:v>19.444400000000002</c:v>
                </c:pt>
                <c:pt idx="3">
                  <c:v>0</c:v>
                </c:pt>
                <c:pt idx="4">
                  <c:v>19.444400000000002</c:v>
                </c:pt>
              </c:numCache>
            </c:numRef>
          </c:val>
          <c:extLst>
            <c:ext xmlns:c16="http://schemas.microsoft.com/office/drawing/2014/chart" uri="{C3380CC4-5D6E-409C-BE32-E72D297353CC}">
              <c16:uniqueId val="{00000002-A15A-4A87-A0DC-C20DD94E1905}"/>
            </c:ext>
          </c:extLst>
        </c:ser>
        <c:ser>
          <c:idx val="3"/>
          <c:order val="3"/>
          <c:tx>
            <c:strRef>
              <c:f>'Estimés CD'!$F$78</c:f>
              <c:strCache>
                <c:ptCount val="1"/>
                <c:pt idx="0">
                  <c:v>Année 10</c:v>
                </c:pt>
              </c:strCache>
            </c:strRef>
          </c:tx>
          <c:spPr>
            <a:solidFill>
              <a:schemeClr val="accent4"/>
            </a:solidFill>
            <a:ln>
              <a:noFill/>
            </a:ln>
            <a:effectLst/>
          </c:spPr>
          <c:invertIfNegative val="0"/>
          <c:cat>
            <c:strRef>
              <c:f>'Estimés CD'!$B$79:$B$83</c:f>
              <c:strCache>
                <c:ptCount val="5"/>
                <c:pt idx="0">
                  <c:v>CPI20</c:v>
                </c:pt>
                <c:pt idx="1">
                  <c:v>CPI40</c:v>
                </c:pt>
                <c:pt idx="2">
                  <c:v>CPPTM</c:v>
                </c:pt>
                <c:pt idx="3">
                  <c:v>CPRS</c:v>
                </c:pt>
                <c:pt idx="4">
                  <c:v>TEM</c:v>
                </c:pt>
              </c:strCache>
            </c:strRef>
          </c:cat>
          <c:val>
            <c:numRef>
              <c:f>'Estimés CD'!$F$79:$F$83</c:f>
              <c:numCache>
                <c:formatCode>General</c:formatCode>
                <c:ptCount val="5"/>
                <c:pt idx="0">
                  <c:v>35.416699999999999</c:v>
                </c:pt>
                <c:pt idx="1">
                  <c:v>40.277799999999999</c:v>
                </c:pt>
                <c:pt idx="2">
                  <c:v>14.583299999999999</c:v>
                </c:pt>
                <c:pt idx="3">
                  <c:v>1.3889</c:v>
                </c:pt>
                <c:pt idx="4">
                  <c:v>36.805599999999998</c:v>
                </c:pt>
              </c:numCache>
            </c:numRef>
          </c:val>
          <c:extLst>
            <c:ext xmlns:c16="http://schemas.microsoft.com/office/drawing/2014/chart" uri="{C3380CC4-5D6E-409C-BE32-E72D297353CC}">
              <c16:uniqueId val="{00000003-A15A-4A87-A0DC-C20DD94E1905}"/>
            </c:ext>
          </c:extLst>
        </c:ser>
        <c:dLbls>
          <c:showLegendKey val="0"/>
          <c:showVal val="0"/>
          <c:showCatName val="0"/>
          <c:showSerName val="0"/>
          <c:showPercent val="0"/>
          <c:showBubbleSize val="0"/>
        </c:dLbls>
        <c:gapWidth val="219"/>
        <c:overlap val="-27"/>
        <c:axId val="490338304"/>
        <c:axId val="490334776"/>
        <c:extLst/>
      </c:barChart>
      <c:catAx>
        <c:axId val="490338304"/>
        <c:scaling>
          <c:orientation val="minMax"/>
        </c:scaling>
        <c:delete val="0"/>
        <c:axPos val="b"/>
        <c:title>
          <c:tx>
            <c:rich>
              <a:bodyPr rot="0" spcFirstLastPara="1" vertOverflow="ellipsis" vert="horz" wrap="square" anchor="ctr" anchorCtr="1"/>
              <a:lstStyle/>
              <a:p>
                <a:pPr>
                  <a:defRPr sz="2000" b="0" i="0" u="none" strike="noStrike" kern="1200" baseline="0">
                    <a:solidFill>
                      <a:srgbClr val="2D2E83"/>
                    </a:solidFill>
                    <a:latin typeface="+mn-lt"/>
                    <a:ea typeface="+mn-ea"/>
                    <a:cs typeface="+mn-cs"/>
                  </a:defRPr>
                </a:pPr>
                <a:r>
                  <a:rPr lang="fr-CA" dirty="0">
                    <a:solidFill>
                      <a:srgbClr val="2D2E83"/>
                    </a:solidFill>
                  </a:rPr>
                  <a:t>Traitement</a:t>
                </a:r>
              </a:p>
            </c:rich>
          </c:tx>
          <c:layout>
            <c:manualLayout>
              <c:xMode val="edge"/>
              <c:yMode val="edge"/>
              <c:x val="0.46731157760100056"/>
              <c:y val="0.77284903232435986"/>
            </c:manualLayout>
          </c:layout>
          <c:overlay val="0"/>
          <c:spPr>
            <a:noFill/>
            <a:ln>
              <a:noFill/>
            </a:ln>
            <a:effectLst/>
          </c:spPr>
          <c:txPr>
            <a:bodyPr rot="0" spcFirstLastPara="1" vertOverflow="ellipsis" vert="horz" wrap="square" anchor="ctr" anchorCtr="1"/>
            <a:lstStyle/>
            <a:p>
              <a:pPr>
                <a:defRPr sz="2000" b="0" i="0" u="none" strike="noStrike" kern="1200" baseline="0">
                  <a:solidFill>
                    <a:srgbClr val="2D2E83"/>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2D2E83"/>
                </a:solidFill>
                <a:latin typeface="+mn-lt"/>
                <a:ea typeface="+mn-ea"/>
                <a:cs typeface="+mn-cs"/>
              </a:defRPr>
            </a:pPr>
            <a:endParaRPr lang="fr-FR"/>
          </a:p>
        </c:txPr>
        <c:crossAx val="490334776"/>
        <c:crosses val="autoZero"/>
        <c:auto val="1"/>
        <c:lblAlgn val="ctr"/>
        <c:lblOffset val="100"/>
        <c:noMultiLvlLbl val="0"/>
      </c:catAx>
      <c:valAx>
        <c:axId val="490334776"/>
        <c:scaling>
          <c:orientation val="minMax"/>
          <c:max val="1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rgbClr val="2D2E83"/>
                    </a:solidFill>
                    <a:latin typeface="+mn-lt"/>
                    <a:ea typeface="+mn-ea"/>
                    <a:cs typeface="+mn-cs"/>
                  </a:defRPr>
                </a:pPr>
                <a:r>
                  <a:rPr lang="fr-CA" sz="2000" b="0" i="0" baseline="0">
                    <a:solidFill>
                      <a:srgbClr val="2D2E83"/>
                    </a:solidFill>
                    <a:effectLst/>
                  </a:rPr>
                  <a:t>Coefficient de distribution (%)</a:t>
                </a:r>
                <a:endParaRPr lang="fr-CA" sz="2000">
                  <a:solidFill>
                    <a:srgbClr val="2D2E83"/>
                  </a:solidFill>
                  <a:effectLst/>
                </a:endParaRPr>
              </a:p>
            </c:rich>
          </c:tx>
          <c:layout>
            <c:manualLayout>
              <c:xMode val="edge"/>
              <c:yMode val="edge"/>
              <c:x val="2.6696609845863865E-2"/>
              <c:y val="3.7207928237632269E-2"/>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rgbClr val="2D2E83"/>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2D2E83"/>
                </a:solidFill>
                <a:latin typeface="+mn-lt"/>
                <a:ea typeface="+mn-ea"/>
                <a:cs typeface="+mn-cs"/>
              </a:defRPr>
            </a:pPr>
            <a:endParaRPr lang="fr-FR"/>
          </a:p>
        </c:txPr>
        <c:crossAx val="490338304"/>
        <c:crosses val="autoZero"/>
        <c:crossBetween val="between"/>
      </c:valAx>
      <c:spPr>
        <a:noFill/>
        <a:ln>
          <a:solidFill>
            <a:schemeClr val="bg1">
              <a:lumMod val="85000"/>
            </a:schemeClr>
          </a:solidFill>
        </a:ln>
        <a:effectLst/>
      </c:spPr>
    </c:plotArea>
    <c:legend>
      <c:legendPos val="b"/>
      <c:layout>
        <c:manualLayout>
          <c:xMode val="edge"/>
          <c:yMode val="edge"/>
          <c:x val="0.15346844670338733"/>
          <c:y val="0.85914510113477394"/>
          <c:w val="0.82842147914706932"/>
          <c:h val="6.6964742369643435E-2"/>
        </c:manualLayout>
      </c:layout>
      <c:overlay val="0"/>
      <c:spPr>
        <a:noFill/>
        <a:ln>
          <a:noFill/>
        </a:ln>
        <a:effectLst/>
      </c:spPr>
      <c:txPr>
        <a:bodyPr rot="0" spcFirstLastPara="1" vertOverflow="ellipsis" vert="horz" wrap="square" anchor="ctr" anchorCtr="1"/>
        <a:lstStyle/>
        <a:p>
          <a:pPr>
            <a:defRPr sz="2000" b="0" i="0" u="none" strike="noStrike" kern="1200" baseline="0">
              <a:solidFill>
                <a:srgbClr val="2D2E83"/>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CA"/>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750506560693829"/>
          <c:y val="4.3102616489570485E-2"/>
          <c:w val="0.77116251148541082"/>
          <c:h val="0.65452707684035305"/>
        </c:manualLayout>
      </c:layout>
      <c:barChart>
        <c:barDir val="col"/>
        <c:grouping val="clustered"/>
        <c:varyColors val="0"/>
        <c:ser>
          <c:idx val="0"/>
          <c:order val="0"/>
          <c:tx>
            <c:strRef>
              <c:f>'Estimés densité'!$C$64</c:f>
              <c:strCache>
                <c:ptCount val="1"/>
                <c:pt idx="0">
                  <c:v>Année 0</c:v>
                </c:pt>
              </c:strCache>
            </c:strRef>
          </c:tx>
          <c:spPr>
            <a:solidFill>
              <a:srgbClr val="376092"/>
            </a:solidFill>
            <a:ln>
              <a:noFill/>
            </a:ln>
            <a:effectLst/>
          </c:spPr>
          <c:invertIfNegative val="0"/>
          <c:errBars>
            <c:errBarType val="both"/>
            <c:errValType val="cust"/>
            <c:noEndCap val="0"/>
            <c:plus>
              <c:numLit>
                <c:ptCount val="0"/>
              </c:numLit>
            </c:plus>
            <c:minus>
              <c:numLit>
                <c:ptCount val="0"/>
              </c:numLit>
            </c:minus>
            <c:spPr>
              <a:noFill/>
              <a:ln w="9525" cap="flat" cmpd="sng" algn="ctr">
                <a:solidFill>
                  <a:schemeClr val="tx1">
                    <a:lumMod val="65000"/>
                    <a:lumOff val="35000"/>
                  </a:schemeClr>
                </a:solidFill>
                <a:round/>
              </a:ln>
              <a:effectLst/>
            </c:spPr>
          </c:errBars>
          <c:cat>
            <c:strRef>
              <c:f>'Estimés densité'!$B$65:$B$69</c:f>
              <c:strCache>
                <c:ptCount val="5"/>
                <c:pt idx="0">
                  <c:v>CPI20</c:v>
                </c:pt>
                <c:pt idx="1">
                  <c:v>CPI40</c:v>
                </c:pt>
                <c:pt idx="2">
                  <c:v>CPPTM</c:v>
                </c:pt>
                <c:pt idx="3">
                  <c:v>CPRS</c:v>
                </c:pt>
                <c:pt idx="4">
                  <c:v>TEM</c:v>
                </c:pt>
              </c:strCache>
            </c:strRef>
          </c:cat>
          <c:val>
            <c:numRef>
              <c:f>'Estimés densité'!$C$65:$C$69</c:f>
              <c:numCache>
                <c:formatCode>General</c:formatCode>
                <c:ptCount val="5"/>
                <c:pt idx="0">
                  <c:v>7.3930165753462731</c:v>
                </c:pt>
                <c:pt idx="1">
                  <c:v>30.925338345541505</c:v>
                </c:pt>
                <c:pt idx="2">
                  <c:v>323.56960098440595</c:v>
                </c:pt>
                <c:pt idx="3">
                  <c:v>17.483898467518621</c:v>
                </c:pt>
                <c:pt idx="4">
                  <c:v>206.78419145474075</c:v>
                </c:pt>
              </c:numCache>
            </c:numRef>
          </c:val>
          <c:extLst>
            <c:ext xmlns:c16="http://schemas.microsoft.com/office/drawing/2014/chart" uri="{C3380CC4-5D6E-409C-BE32-E72D297353CC}">
              <c16:uniqueId val="{00000000-B391-46FB-AA4C-DFC916B52290}"/>
            </c:ext>
          </c:extLst>
        </c:ser>
        <c:ser>
          <c:idx val="1"/>
          <c:order val="1"/>
          <c:tx>
            <c:strRef>
              <c:f>'Estimés densité'!$D$64</c:f>
              <c:strCache>
                <c:ptCount val="1"/>
                <c:pt idx="0">
                  <c:v>Année 3</c:v>
                </c:pt>
              </c:strCache>
            </c:strRef>
          </c:tx>
          <c:spPr>
            <a:solidFill>
              <a:srgbClr val="76933C"/>
            </a:solidFill>
            <a:ln>
              <a:noFill/>
            </a:ln>
            <a:effectLst/>
          </c:spPr>
          <c:invertIfNegative val="0"/>
          <c:cat>
            <c:strRef>
              <c:f>'Estimés densité'!$B$65:$B$69</c:f>
              <c:strCache>
                <c:ptCount val="5"/>
                <c:pt idx="0">
                  <c:v>CPI20</c:v>
                </c:pt>
                <c:pt idx="1">
                  <c:v>CPI40</c:v>
                </c:pt>
                <c:pt idx="2">
                  <c:v>CPPTM</c:v>
                </c:pt>
                <c:pt idx="3">
                  <c:v>CPRS</c:v>
                </c:pt>
                <c:pt idx="4">
                  <c:v>TEM</c:v>
                </c:pt>
              </c:strCache>
            </c:strRef>
          </c:cat>
          <c:val>
            <c:numRef>
              <c:f>'Estimés densité'!$D$65:$D$69</c:f>
              <c:numCache>
                <c:formatCode>General</c:formatCode>
                <c:ptCount val="5"/>
                <c:pt idx="0">
                  <c:v>239.75985875106804</c:v>
                </c:pt>
                <c:pt idx="1">
                  <c:v>213.45501583766594</c:v>
                </c:pt>
                <c:pt idx="2">
                  <c:v>1082.3355144585494</c:v>
                </c:pt>
                <c:pt idx="3">
                  <c:v>16.869583112571057</c:v>
                </c:pt>
                <c:pt idx="4">
                  <c:v>210.96051344731981</c:v>
                </c:pt>
              </c:numCache>
            </c:numRef>
          </c:val>
          <c:extLst>
            <c:ext xmlns:c16="http://schemas.microsoft.com/office/drawing/2014/chart" uri="{C3380CC4-5D6E-409C-BE32-E72D297353CC}">
              <c16:uniqueId val="{00000001-B391-46FB-AA4C-DFC916B52290}"/>
            </c:ext>
          </c:extLst>
        </c:ser>
        <c:ser>
          <c:idx val="2"/>
          <c:order val="2"/>
          <c:tx>
            <c:strRef>
              <c:f>'Estimés densité'!$E$64</c:f>
              <c:strCache>
                <c:ptCount val="1"/>
                <c:pt idx="0">
                  <c:v>Année 5</c:v>
                </c:pt>
              </c:strCache>
            </c:strRef>
          </c:tx>
          <c:spPr>
            <a:solidFill>
              <a:schemeClr val="accent2"/>
            </a:solidFill>
            <a:ln>
              <a:solidFill>
                <a:srgbClr val="ED7D31"/>
              </a:solidFill>
            </a:ln>
            <a:effectLst/>
          </c:spPr>
          <c:invertIfNegative val="0"/>
          <c:cat>
            <c:strRef>
              <c:f>'Estimés densité'!$B$65:$B$69</c:f>
              <c:strCache>
                <c:ptCount val="5"/>
                <c:pt idx="0">
                  <c:v>CPI20</c:v>
                </c:pt>
                <c:pt idx="1">
                  <c:v>CPI40</c:v>
                </c:pt>
                <c:pt idx="2">
                  <c:v>CPPTM</c:v>
                </c:pt>
                <c:pt idx="3">
                  <c:v>CPRS</c:v>
                </c:pt>
                <c:pt idx="4">
                  <c:v>TEM</c:v>
                </c:pt>
              </c:strCache>
            </c:strRef>
          </c:cat>
          <c:val>
            <c:numRef>
              <c:f>'Estimés densité'!$E$65:$E$69</c:f>
              <c:numCache>
                <c:formatCode>General</c:formatCode>
                <c:ptCount val="5"/>
                <c:pt idx="0">
                  <c:v>312.31215691556798</c:v>
                </c:pt>
                <c:pt idx="1">
                  <c:v>740.81508461520889</c:v>
                </c:pt>
                <c:pt idx="2">
                  <c:v>1430.3881690920359</c:v>
                </c:pt>
                <c:pt idx="3">
                  <c:v>45.805466422400336</c:v>
                </c:pt>
                <c:pt idx="4">
                  <c:v>1591.0853869740938</c:v>
                </c:pt>
              </c:numCache>
            </c:numRef>
          </c:val>
          <c:extLst>
            <c:ext xmlns:c16="http://schemas.microsoft.com/office/drawing/2014/chart" uri="{C3380CC4-5D6E-409C-BE32-E72D297353CC}">
              <c16:uniqueId val="{00000002-B391-46FB-AA4C-DFC916B52290}"/>
            </c:ext>
          </c:extLst>
        </c:ser>
        <c:ser>
          <c:idx val="3"/>
          <c:order val="3"/>
          <c:tx>
            <c:strRef>
              <c:f>'Estimés densité'!$F$64</c:f>
              <c:strCache>
                <c:ptCount val="1"/>
                <c:pt idx="0">
                  <c:v>Année 10</c:v>
                </c:pt>
              </c:strCache>
            </c:strRef>
          </c:tx>
          <c:spPr>
            <a:solidFill>
              <a:schemeClr val="accent4"/>
            </a:solidFill>
            <a:ln>
              <a:noFill/>
            </a:ln>
            <a:effectLst/>
          </c:spPr>
          <c:invertIfNegative val="0"/>
          <c:cat>
            <c:strRef>
              <c:f>'Estimés densité'!$B$65:$B$69</c:f>
              <c:strCache>
                <c:ptCount val="5"/>
                <c:pt idx="0">
                  <c:v>CPI20</c:v>
                </c:pt>
                <c:pt idx="1">
                  <c:v>CPI40</c:v>
                </c:pt>
                <c:pt idx="2">
                  <c:v>CPPTM</c:v>
                </c:pt>
                <c:pt idx="3">
                  <c:v>CPRS</c:v>
                </c:pt>
                <c:pt idx="4">
                  <c:v>TEM</c:v>
                </c:pt>
              </c:strCache>
            </c:strRef>
          </c:cat>
          <c:val>
            <c:numRef>
              <c:f>'Estimés densité'!$F$65:$F$69</c:f>
              <c:numCache>
                <c:formatCode>General</c:formatCode>
                <c:ptCount val="5"/>
                <c:pt idx="0">
                  <c:v>5923.1944561947839</c:v>
                </c:pt>
                <c:pt idx="1">
                  <c:v>4278.1086177309862</c:v>
                </c:pt>
                <c:pt idx="2">
                  <c:v>1817.7413956599614</c:v>
                </c:pt>
                <c:pt idx="3">
                  <c:v>10.837826026851483</c:v>
                </c:pt>
                <c:pt idx="4">
                  <c:v>5923.1944561947839</c:v>
                </c:pt>
              </c:numCache>
            </c:numRef>
          </c:val>
          <c:extLst>
            <c:ext xmlns:c16="http://schemas.microsoft.com/office/drawing/2014/chart" uri="{C3380CC4-5D6E-409C-BE32-E72D297353CC}">
              <c16:uniqueId val="{00000003-B391-46FB-AA4C-DFC916B52290}"/>
            </c:ext>
          </c:extLst>
        </c:ser>
        <c:dLbls>
          <c:showLegendKey val="0"/>
          <c:showVal val="0"/>
          <c:showCatName val="0"/>
          <c:showSerName val="0"/>
          <c:showPercent val="0"/>
          <c:showBubbleSize val="0"/>
        </c:dLbls>
        <c:gapWidth val="219"/>
        <c:overlap val="-27"/>
        <c:axId val="490339088"/>
        <c:axId val="490335952"/>
        <c:extLst/>
      </c:barChart>
      <c:catAx>
        <c:axId val="490339088"/>
        <c:scaling>
          <c:orientation val="minMax"/>
        </c:scaling>
        <c:delete val="0"/>
        <c:axPos val="b"/>
        <c:title>
          <c:tx>
            <c:rich>
              <a:bodyPr rot="0" spcFirstLastPara="1" vertOverflow="ellipsis" vert="horz" wrap="square" anchor="ctr" anchorCtr="1"/>
              <a:lstStyle/>
              <a:p>
                <a:pPr>
                  <a:defRPr sz="2000" b="0" i="0" u="none" strike="noStrike" kern="1200" baseline="0">
                    <a:solidFill>
                      <a:srgbClr val="2D2E83"/>
                    </a:solidFill>
                    <a:latin typeface="+mn-lt"/>
                    <a:ea typeface="+mn-ea"/>
                    <a:cs typeface="+mn-cs"/>
                  </a:defRPr>
                </a:pPr>
                <a:r>
                  <a:rPr lang="fr-CA">
                    <a:solidFill>
                      <a:srgbClr val="2D2E83"/>
                    </a:solidFill>
                  </a:rPr>
                  <a:t>Traitement</a:t>
                </a:r>
              </a:p>
            </c:rich>
          </c:tx>
          <c:overlay val="0"/>
          <c:spPr>
            <a:noFill/>
            <a:ln>
              <a:noFill/>
            </a:ln>
            <a:effectLst/>
          </c:spPr>
          <c:txPr>
            <a:bodyPr rot="0" spcFirstLastPara="1" vertOverflow="ellipsis" vert="horz" wrap="square" anchor="ctr" anchorCtr="1"/>
            <a:lstStyle/>
            <a:p>
              <a:pPr>
                <a:defRPr sz="2000" b="0" i="0" u="none" strike="noStrike" kern="1200" baseline="0">
                  <a:solidFill>
                    <a:srgbClr val="2D2E83"/>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2D2E83"/>
                </a:solidFill>
                <a:latin typeface="+mn-lt"/>
                <a:ea typeface="+mn-ea"/>
                <a:cs typeface="+mn-cs"/>
              </a:defRPr>
            </a:pPr>
            <a:endParaRPr lang="fr-FR"/>
          </a:p>
        </c:txPr>
        <c:crossAx val="490335952"/>
        <c:crosses val="autoZero"/>
        <c:auto val="1"/>
        <c:lblAlgn val="ctr"/>
        <c:lblOffset val="100"/>
        <c:noMultiLvlLbl val="0"/>
      </c:catAx>
      <c:valAx>
        <c:axId val="490335952"/>
        <c:scaling>
          <c:orientation val="minMax"/>
          <c:max val="60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rgbClr val="2D2E83"/>
                    </a:solidFill>
                    <a:latin typeface="+mn-lt"/>
                    <a:ea typeface="+mn-ea"/>
                    <a:cs typeface="+mn-cs"/>
                  </a:defRPr>
                </a:pPr>
                <a:r>
                  <a:rPr lang="fr-CA" sz="2000" b="0" i="0" baseline="0">
                    <a:solidFill>
                      <a:srgbClr val="2D2E83"/>
                    </a:solidFill>
                    <a:effectLst/>
                  </a:rPr>
                  <a:t>Densité (nbre/ha)</a:t>
                </a:r>
                <a:endParaRPr lang="fr-CA" sz="2000">
                  <a:solidFill>
                    <a:srgbClr val="2D2E83"/>
                  </a:solidFill>
                  <a:effectLst/>
                </a:endParaRPr>
              </a:p>
            </c:rich>
          </c:tx>
          <c:layout>
            <c:manualLayout>
              <c:xMode val="edge"/>
              <c:yMode val="edge"/>
              <c:x val="2.9865352277619446E-2"/>
              <c:y val="0.14408410613668926"/>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rgbClr val="2D2E83"/>
                  </a:solidFill>
                  <a:latin typeface="+mn-lt"/>
                  <a:ea typeface="+mn-ea"/>
                  <a:cs typeface="+mn-cs"/>
                </a:defRPr>
              </a:pPr>
              <a:endParaRPr lang="fr-FR"/>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2D2E83"/>
                </a:solidFill>
                <a:latin typeface="+mn-lt"/>
                <a:ea typeface="+mn-ea"/>
                <a:cs typeface="+mn-cs"/>
              </a:defRPr>
            </a:pPr>
            <a:endParaRPr lang="fr-FR"/>
          </a:p>
        </c:txPr>
        <c:crossAx val="490339088"/>
        <c:crosses val="autoZero"/>
        <c:crossBetween val="between"/>
      </c:valAx>
      <c:spPr>
        <a:noFill/>
        <a:ln>
          <a:solidFill>
            <a:schemeClr val="bg1">
              <a:lumMod val="85000"/>
            </a:schemeClr>
          </a:solidFill>
        </a:ln>
        <a:effectLst/>
      </c:spPr>
    </c:plotArea>
    <c:legend>
      <c:legendPos val="b"/>
      <c:layout>
        <c:manualLayout>
          <c:xMode val="edge"/>
          <c:yMode val="edge"/>
          <c:x val="0.16062955668694359"/>
          <c:y val="0.86198675595949037"/>
          <c:w val="0.82695525913642409"/>
          <c:h val="8.780101901734802E-2"/>
        </c:manualLayout>
      </c:layout>
      <c:overlay val="0"/>
      <c:spPr>
        <a:noFill/>
        <a:ln>
          <a:noFill/>
        </a:ln>
        <a:effectLst/>
      </c:spPr>
      <c:txPr>
        <a:bodyPr rot="0" spcFirstLastPara="1" vertOverflow="ellipsis" vert="horz" wrap="square" anchor="ctr" anchorCtr="1"/>
        <a:lstStyle/>
        <a:p>
          <a:pPr>
            <a:defRPr sz="2000" b="0" i="0" u="none" strike="noStrike" kern="1200" baseline="0">
              <a:solidFill>
                <a:srgbClr val="2D2E83"/>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CA"/>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869589723051688"/>
          <c:y val="4.3112584806256987E-2"/>
          <c:w val="0.78752099505352946"/>
          <c:h val="0.654365067232349"/>
        </c:manualLayout>
      </c:layout>
      <c:barChart>
        <c:barDir val="col"/>
        <c:grouping val="clustered"/>
        <c:varyColors val="0"/>
        <c:ser>
          <c:idx val="0"/>
          <c:order val="0"/>
          <c:tx>
            <c:strRef>
              <c:f>'Estimés densité'!$C$74</c:f>
              <c:strCache>
                <c:ptCount val="1"/>
                <c:pt idx="0">
                  <c:v>Année 0</c:v>
                </c:pt>
              </c:strCache>
            </c:strRef>
          </c:tx>
          <c:spPr>
            <a:solidFill>
              <a:srgbClr val="376092"/>
            </a:solidFill>
            <a:ln>
              <a:noFill/>
            </a:ln>
            <a:effectLst/>
          </c:spPr>
          <c:invertIfNegative val="0"/>
          <c:errBars>
            <c:errBarType val="both"/>
            <c:errValType val="cust"/>
            <c:noEndCap val="0"/>
            <c:plus>
              <c:numLit>
                <c:ptCount val="0"/>
              </c:numLit>
            </c:plus>
            <c:minus>
              <c:numLit>
                <c:ptCount val="0"/>
              </c:numLit>
            </c:minus>
            <c:spPr>
              <a:noFill/>
              <a:ln w="9525" cap="flat" cmpd="sng" algn="ctr">
                <a:solidFill>
                  <a:schemeClr val="tx1">
                    <a:lumMod val="65000"/>
                    <a:lumOff val="35000"/>
                  </a:schemeClr>
                </a:solidFill>
                <a:round/>
              </a:ln>
              <a:effectLst/>
            </c:spPr>
          </c:errBars>
          <c:cat>
            <c:strRef>
              <c:f>'Estimés densité'!$B$75:$B$79</c:f>
              <c:strCache>
                <c:ptCount val="5"/>
                <c:pt idx="0">
                  <c:v>CPI20</c:v>
                </c:pt>
                <c:pt idx="1">
                  <c:v>CPI40</c:v>
                </c:pt>
                <c:pt idx="2">
                  <c:v>CPPTM</c:v>
                </c:pt>
                <c:pt idx="3">
                  <c:v>CPRS</c:v>
                </c:pt>
                <c:pt idx="4">
                  <c:v>TEM</c:v>
                </c:pt>
              </c:strCache>
            </c:strRef>
          </c:cat>
          <c:val>
            <c:numRef>
              <c:f>'Estimés densité'!$C$75:$C$79</c:f>
              <c:numCache>
                <c:formatCode>General</c:formatCode>
                <c:ptCount val="5"/>
                <c:pt idx="0">
                  <c:v>987.41238066281153</c:v>
                </c:pt>
                <c:pt idx="1">
                  <c:v>193.88312112143691</c:v>
                </c:pt>
                <c:pt idx="2">
                  <c:v>48.839109143918598</c:v>
                </c:pt>
                <c:pt idx="3">
                  <c:v>27.864140167381862</c:v>
                </c:pt>
                <c:pt idx="4">
                  <c:v>683.23402437169989</c:v>
                </c:pt>
              </c:numCache>
            </c:numRef>
          </c:val>
          <c:extLst>
            <c:ext xmlns:c16="http://schemas.microsoft.com/office/drawing/2014/chart" uri="{C3380CC4-5D6E-409C-BE32-E72D297353CC}">
              <c16:uniqueId val="{00000000-C3CE-4C0A-95F3-ACD0D71B4965}"/>
            </c:ext>
          </c:extLst>
        </c:ser>
        <c:ser>
          <c:idx val="1"/>
          <c:order val="1"/>
          <c:tx>
            <c:strRef>
              <c:f>'Estimés densité'!$D$74</c:f>
              <c:strCache>
                <c:ptCount val="1"/>
                <c:pt idx="0">
                  <c:v>Année 3</c:v>
                </c:pt>
              </c:strCache>
            </c:strRef>
          </c:tx>
          <c:spPr>
            <a:solidFill>
              <a:srgbClr val="76933C"/>
            </a:solidFill>
            <a:ln>
              <a:noFill/>
            </a:ln>
            <a:effectLst/>
          </c:spPr>
          <c:invertIfNegative val="0"/>
          <c:cat>
            <c:strRef>
              <c:f>'Estimés densité'!$B$75:$B$79</c:f>
              <c:strCache>
                <c:ptCount val="5"/>
                <c:pt idx="0">
                  <c:v>CPI20</c:v>
                </c:pt>
                <c:pt idx="1">
                  <c:v>CPI40</c:v>
                </c:pt>
                <c:pt idx="2">
                  <c:v>CPPTM</c:v>
                </c:pt>
                <c:pt idx="3">
                  <c:v>CPRS</c:v>
                </c:pt>
                <c:pt idx="4">
                  <c:v>TEM</c:v>
                </c:pt>
              </c:strCache>
            </c:strRef>
          </c:cat>
          <c:val>
            <c:numRef>
              <c:f>'Estimés densité'!$D$75:$D$79</c:f>
              <c:numCache>
                <c:formatCode>General</c:formatCode>
                <c:ptCount val="5"/>
                <c:pt idx="0">
                  <c:v>1060.4593653441507</c:v>
                </c:pt>
                <c:pt idx="1">
                  <c:v>722.21026294763487</c:v>
                </c:pt>
                <c:pt idx="2">
                  <c:v>2008.8191060236729</c:v>
                </c:pt>
                <c:pt idx="3">
                  <c:v>1118.6820051478912</c:v>
                </c:pt>
                <c:pt idx="4">
                  <c:v>530.28574357562559</c:v>
                </c:pt>
              </c:numCache>
            </c:numRef>
          </c:val>
          <c:extLst>
            <c:ext xmlns:c16="http://schemas.microsoft.com/office/drawing/2014/chart" uri="{C3380CC4-5D6E-409C-BE32-E72D297353CC}">
              <c16:uniqueId val="{00000001-C3CE-4C0A-95F3-ACD0D71B4965}"/>
            </c:ext>
          </c:extLst>
        </c:ser>
        <c:ser>
          <c:idx val="2"/>
          <c:order val="2"/>
          <c:tx>
            <c:strRef>
              <c:f>'Estimés densité'!$E$74</c:f>
              <c:strCache>
                <c:ptCount val="1"/>
                <c:pt idx="0">
                  <c:v>Année 5</c:v>
                </c:pt>
              </c:strCache>
            </c:strRef>
          </c:tx>
          <c:spPr>
            <a:solidFill>
              <a:schemeClr val="accent2"/>
            </a:solidFill>
            <a:ln>
              <a:solidFill>
                <a:srgbClr val="76933C"/>
              </a:solidFill>
            </a:ln>
            <a:effectLst/>
          </c:spPr>
          <c:invertIfNegative val="0"/>
          <c:cat>
            <c:strRef>
              <c:f>'Estimés densité'!$B$75:$B$79</c:f>
              <c:strCache>
                <c:ptCount val="5"/>
                <c:pt idx="0">
                  <c:v>CPI20</c:v>
                </c:pt>
                <c:pt idx="1">
                  <c:v>CPI40</c:v>
                </c:pt>
                <c:pt idx="2">
                  <c:v>CPPTM</c:v>
                </c:pt>
                <c:pt idx="3">
                  <c:v>CPRS</c:v>
                </c:pt>
                <c:pt idx="4">
                  <c:v>TEM</c:v>
                </c:pt>
              </c:strCache>
            </c:strRef>
          </c:cat>
          <c:val>
            <c:numRef>
              <c:f>'Estimés densité'!$E$75:$E$79</c:f>
              <c:numCache>
                <c:formatCode>General</c:formatCode>
                <c:ptCount val="5"/>
                <c:pt idx="0">
                  <c:v>1786.7265360630456</c:v>
                </c:pt>
                <c:pt idx="1">
                  <c:v>208.57884143515497</c:v>
                </c:pt>
                <c:pt idx="2">
                  <c:v>2328.0133454776046</c:v>
                </c:pt>
                <c:pt idx="3">
                  <c:v>215.00466399057339</c:v>
                </c:pt>
                <c:pt idx="4">
                  <c:v>505.69031579798434</c:v>
                </c:pt>
              </c:numCache>
            </c:numRef>
          </c:val>
          <c:extLst>
            <c:ext xmlns:c16="http://schemas.microsoft.com/office/drawing/2014/chart" uri="{C3380CC4-5D6E-409C-BE32-E72D297353CC}">
              <c16:uniqueId val="{00000002-C3CE-4C0A-95F3-ACD0D71B4965}"/>
            </c:ext>
          </c:extLst>
        </c:ser>
        <c:ser>
          <c:idx val="3"/>
          <c:order val="3"/>
          <c:tx>
            <c:strRef>
              <c:f>'Estimés densité'!$F$74</c:f>
              <c:strCache>
                <c:ptCount val="1"/>
                <c:pt idx="0">
                  <c:v>Année 10</c:v>
                </c:pt>
              </c:strCache>
            </c:strRef>
          </c:tx>
          <c:spPr>
            <a:solidFill>
              <a:schemeClr val="accent4"/>
            </a:solidFill>
            <a:ln>
              <a:noFill/>
            </a:ln>
            <a:effectLst/>
          </c:spPr>
          <c:invertIfNegative val="0"/>
          <c:cat>
            <c:strRef>
              <c:f>'Estimés densité'!$B$75:$B$79</c:f>
              <c:strCache>
                <c:ptCount val="5"/>
                <c:pt idx="0">
                  <c:v>CPI20</c:v>
                </c:pt>
                <c:pt idx="1">
                  <c:v>CPI40</c:v>
                </c:pt>
                <c:pt idx="2">
                  <c:v>CPPTM</c:v>
                </c:pt>
                <c:pt idx="3">
                  <c:v>CPRS</c:v>
                </c:pt>
                <c:pt idx="4">
                  <c:v>TEM</c:v>
                </c:pt>
              </c:strCache>
            </c:strRef>
          </c:cat>
          <c:val>
            <c:numRef>
              <c:f>'Estimés densité'!$F$75:$F$79</c:f>
              <c:numCache>
                <c:formatCode>General</c:formatCode>
                <c:ptCount val="5"/>
                <c:pt idx="0">
                  <c:v>4228.3347915801451</c:v>
                </c:pt>
                <c:pt idx="1">
                  <c:v>4193.7960486670027</c:v>
                </c:pt>
                <c:pt idx="2">
                  <c:v>6980.3668474331043</c:v>
                </c:pt>
                <c:pt idx="3">
                  <c:v>1076.285790614282</c:v>
                </c:pt>
                <c:pt idx="4">
                  <c:v>2710.0736060083332</c:v>
                </c:pt>
              </c:numCache>
            </c:numRef>
          </c:val>
          <c:extLst>
            <c:ext xmlns:c16="http://schemas.microsoft.com/office/drawing/2014/chart" uri="{C3380CC4-5D6E-409C-BE32-E72D297353CC}">
              <c16:uniqueId val="{00000003-C3CE-4C0A-95F3-ACD0D71B4965}"/>
            </c:ext>
          </c:extLst>
        </c:ser>
        <c:dLbls>
          <c:showLegendKey val="0"/>
          <c:showVal val="0"/>
          <c:showCatName val="0"/>
          <c:showSerName val="0"/>
          <c:showPercent val="0"/>
          <c:showBubbleSize val="0"/>
        </c:dLbls>
        <c:gapWidth val="219"/>
        <c:overlap val="-27"/>
        <c:axId val="490338696"/>
        <c:axId val="490340656"/>
        <c:extLst/>
      </c:barChart>
      <c:catAx>
        <c:axId val="490338696"/>
        <c:scaling>
          <c:orientation val="minMax"/>
        </c:scaling>
        <c:delete val="0"/>
        <c:axPos val="b"/>
        <c:title>
          <c:tx>
            <c:rich>
              <a:bodyPr rot="0" spcFirstLastPara="1" vertOverflow="ellipsis" vert="horz" wrap="square" anchor="ctr" anchorCtr="1"/>
              <a:lstStyle/>
              <a:p>
                <a:pPr>
                  <a:defRPr sz="2000" b="0" i="0" u="none" strike="noStrike" kern="1200" baseline="0">
                    <a:solidFill>
                      <a:srgbClr val="2D2E83"/>
                    </a:solidFill>
                    <a:latin typeface="+mn-lt"/>
                    <a:ea typeface="+mn-ea"/>
                    <a:cs typeface="+mn-cs"/>
                  </a:defRPr>
                </a:pPr>
                <a:r>
                  <a:rPr lang="fr-CA">
                    <a:solidFill>
                      <a:srgbClr val="2D2E83"/>
                    </a:solidFill>
                  </a:rPr>
                  <a:t>Traitement</a:t>
                </a:r>
              </a:p>
            </c:rich>
          </c:tx>
          <c:layout>
            <c:manualLayout>
              <c:xMode val="edge"/>
              <c:yMode val="edge"/>
              <c:x val="0.47954716916502893"/>
              <c:y val="0.7820892281899372"/>
            </c:manualLayout>
          </c:layout>
          <c:overlay val="0"/>
          <c:spPr>
            <a:noFill/>
            <a:ln>
              <a:noFill/>
            </a:ln>
            <a:effectLst/>
          </c:spPr>
          <c:txPr>
            <a:bodyPr rot="0" spcFirstLastPara="1" vertOverflow="ellipsis" vert="horz" wrap="square" anchor="ctr" anchorCtr="1"/>
            <a:lstStyle/>
            <a:p>
              <a:pPr>
                <a:defRPr sz="2000" b="0" i="0" u="none" strike="noStrike" kern="1200" baseline="0">
                  <a:solidFill>
                    <a:srgbClr val="2D2E83"/>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2D2E83"/>
                </a:solidFill>
                <a:latin typeface="+mn-lt"/>
                <a:ea typeface="+mn-ea"/>
                <a:cs typeface="+mn-cs"/>
              </a:defRPr>
            </a:pPr>
            <a:endParaRPr lang="fr-FR"/>
          </a:p>
        </c:txPr>
        <c:crossAx val="490340656"/>
        <c:crosses val="autoZero"/>
        <c:auto val="1"/>
        <c:lblAlgn val="ctr"/>
        <c:lblOffset val="100"/>
        <c:noMultiLvlLbl val="0"/>
      </c:catAx>
      <c:valAx>
        <c:axId val="490340656"/>
        <c:scaling>
          <c:orientation val="minMax"/>
          <c:max val="80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rgbClr val="2D2E83"/>
                    </a:solidFill>
                    <a:latin typeface="+mn-lt"/>
                    <a:ea typeface="+mn-ea"/>
                    <a:cs typeface="+mn-cs"/>
                  </a:defRPr>
                </a:pPr>
                <a:r>
                  <a:rPr lang="fr-CA" sz="2000" b="0" i="0" baseline="0" dirty="0">
                    <a:solidFill>
                      <a:srgbClr val="2D2E83"/>
                    </a:solidFill>
                    <a:effectLst/>
                  </a:rPr>
                  <a:t>Densité (</a:t>
                </a:r>
                <a:r>
                  <a:rPr lang="fr-CA" sz="2000" b="0" i="0" baseline="0" dirty="0" err="1">
                    <a:solidFill>
                      <a:srgbClr val="2D2E83"/>
                    </a:solidFill>
                    <a:effectLst/>
                  </a:rPr>
                  <a:t>nbre</a:t>
                </a:r>
                <a:r>
                  <a:rPr lang="fr-CA" sz="2000" b="0" i="0" baseline="0" dirty="0">
                    <a:solidFill>
                      <a:srgbClr val="2D2E83"/>
                    </a:solidFill>
                    <a:effectLst/>
                  </a:rPr>
                  <a:t>/ha)</a:t>
                </a:r>
                <a:endParaRPr lang="fr-CA" sz="2000" dirty="0">
                  <a:solidFill>
                    <a:srgbClr val="2D2E83"/>
                  </a:solidFill>
                  <a:effectLst/>
                </a:endParaRPr>
              </a:p>
            </c:rich>
          </c:tx>
          <c:layout>
            <c:manualLayout>
              <c:xMode val="edge"/>
              <c:yMode val="edge"/>
              <c:x val="6.5298505863925797E-3"/>
              <c:y val="0.14638092545436271"/>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rgbClr val="2D2E83"/>
                  </a:solidFill>
                  <a:latin typeface="+mn-lt"/>
                  <a:ea typeface="+mn-ea"/>
                  <a:cs typeface="+mn-cs"/>
                </a:defRPr>
              </a:pPr>
              <a:endParaRPr lang="fr-FR"/>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2D2E83"/>
                </a:solidFill>
                <a:latin typeface="+mn-lt"/>
                <a:ea typeface="+mn-ea"/>
                <a:cs typeface="+mn-cs"/>
              </a:defRPr>
            </a:pPr>
            <a:endParaRPr lang="fr-FR"/>
          </a:p>
        </c:txPr>
        <c:crossAx val="490338696"/>
        <c:crosses val="autoZero"/>
        <c:crossBetween val="between"/>
      </c:valAx>
      <c:spPr>
        <a:noFill/>
        <a:ln>
          <a:solidFill>
            <a:schemeClr val="bg1">
              <a:lumMod val="85000"/>
            </a:schemeClr>
          </a:solidFill>
        </a:ln>
        <a:effectLst/>
      </c:spPr>
    </c:plotArea>
    <c:legend>
      <c:legendPos val="b"/>
      <c:layout>
        <c:manualLayout>
          <c:xMode val="edge"/>
          <c:yMode val="edge"/>
          <c:x val="0.1386530680402307"/>
          <c:y val="0.86783091291471259"/>
          <c:w val="0.84837531523893939"/>
          <c:h val="6.1032919188075442E-2"/>
        </c:manualLayout>
      </c:layout>
      <c:overlay val="0"/>
      <c:spPr>
        <a:noFill/>
        <a:ln>
          <a:noFill/>
        </a:ln>
        <a:effectLst/>
      </c:spPr>
      <c:txPr>
        <a:bodyPr rot="0" spcFirstLastPara="1" vertOverflow="ellipsis" vert="horz" wrap="square" anchor="ctr" anchorCtr="1"/>
        <a:lstStyle/>
        <a:p>
          <a:pPr>
            <a:defRPr sz="2000" b="0" i="0" u="none" strike="noStrike" kern="1200" baseline="0">
              <a:solidFill>
                <a:srgbClr val="2D2E83"/>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CA"/>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783826108112445"/>
          <c:y val="4.024563686443345E-2"/>
          <c:w val="0.81742516922062458"/>
          <c:h val="0.65650003497667564"/>
        </c:manualLayout>
      </c:layout>
      <c:barChart>
        <c:barDir val="col"/>
        <c:grouping val="clustered"/>
        <c:varyColors val="0"/>
        <c:ser>
          <c:idx val="0"/>
          <c:order val="0"/>
          <c:tx>
            <c:strRef>
              <c:f>'Estimés CD'!$C$88</c:f>
              <c:strCache>
                <c:ptCount val="1"/>
                <c:pt idx="0">
                  <c:v>Année 0</c:v>
                </c:pt>
              </c:strCache>
            </c:strRef>
          </c:tx>
          <c:spPr>
            <a:solidFill>
              <a:srgbClr val="376092"/>
            </a:solidFill>
            <a:ln>
              <a:noFill/>
            </a:ln>
            <a:effectLst/>
          </c:spPr>
          <c:invertIfNegative val="0"/>
          <c:errBars>
            <c:errBarType val="both"/>
            <c:errValType val="cust"/>
            <c:noEndCap val="0"/>
            <c:plus>
              <c:numLit>
                <c:ptCount val="0"/>
              </c:numLit>
            </c:plus>
            <c:minus>
              <c:numLit>
                <c:ptCount val="0"/>
              </c:numLit>
            </c:minus>
            <c:spPr>
              <a:noFill/>
              <a:ln w="9525" cap="flat" cmpd="sng" algn="ctr">
                <a:solidFill>
                  <a:schemeClr val="tx1">
                    <a:lumMod val="65000"/>
                    <a:lumOff val="35000"/>
                  </a:schemeClr>
                </a:solidFill>
                <a:round/>
              </a:ln>
              <a:effectLst/>
            </c:spPr>
          </c:errBars>
          <c:cat>
            <c:strRef>
              <c:f>'Estimés CD'!$B$89:$B$93</c:f>
              <c:strCache>
                <c:ptCount val="5"/>
                <c:pt idx="0">
                  <c:v>CPI20</c:v>
                </c:pt>
                <c:pt idx="1">
                  <c:v>CPI40</c:v>
                </c:pt>
                <c:pt idx="2">
                  <c:v>CPPTM</c:v>
                </c:pt>
                <c:pt idx="3">
                  <c:v>CPRS</c:v>
                </c:pt>
                <c:pt idx="4">
                  <c:v>TEM</c:v>
                </c:pt>
              </c:strCache>
            </c:strRef>
          </c:cat>
          <c:val>
            <c:numRef>
              <c:f>'Estimés CD'!$C$89:$C$93</c:f>
              <c:numCache>
                <c:formatCode>General</c:formatCode>
                <c:ptCount val="5"/>
                <c:pt idx="0">
                  <c:v>0</c:v>
                </c:pt>
                <c:pt idx="1">
                  <c:v>0</c:v>
                </c:pt>
                <c:pt idx="2">
                  <c:v>0</c:v>
                </c:pt>
                <c:pt idx="3">
                  <c:v>0</c:v>
                </c:pt>
                <c:pt idx="4">
                  <c:v>1.3889</c:v>
                </c:pt>
              </c:numCache>
            </c:numRef>
          </c:val>
          <c:extLst>
            <c:ext xmlns:c16="http://schemas.microsoft.com/office/drawing/2014/chart" uri="{C3380CC4-5D6E-409C-BE32-E72D297353CC}">
              <c16:uniqueId val="{00000000-69A9-4A66-A82A-3B4C39DBAA8C}"/>
            </c:ext>
          </c:extLst>
        </c:ser>
        <c:ser>
          <c:idx val="1"/>
          <c:order val="1"/>
          <c:tx>
            <c:strRef>
              <c:f>'Estimés CD'!$D$88</c:f>
              <c:strCache>
                <c:ptCount val="1"/>
                <c:pt idx="0">
                  <c:v>Année 3</c:v>
                </c:pt>
              </c:strCache>
            </c:strRef>
          </c:tx>
          <c:spPr>
            <a:solidFill>
              <a:srgbClr val="76933C"/>
            </a:solidFill>
            <a:ln>
              <a:noFill/>
            </a:ln>
            <a:effectLst/>
          </c:spPr>
          <c:invertIfNegative val="0"/>
          <c:cat>
            <c:strRef>
              <c:f>'Estimés CD'!$B$89:$B$93</c:f>
              <c:strCache>
                <c:ptCount val="5"/>
                <c:pt idx="0">
                  <c:v>CPI20</c:v>
                </c:pt>
                <c:pt idx="1">
                  <c:v>CPI40</c:v>
                </c:pt>
                <c:pt idx="2">
                  <c:v>CPPTM</c:v>
                </c:pt>
                <c:pt idx="3">
                  <c:v>CPRS</c:v>
                </c:pt>
                <c:pt idx="4">
                  <c:v>TEM</c:v>
                </c:pt>
              </c:strCache>
            </c:strRef>
          </c:cat>
          <c:val>
            <c:numRef>
              <c:f>'Estimés CD'!$D$89:$D$93</c:f>
              <c:numCache>
                <c:formatCode>General</c:formatCode>
                <c:ptCount val="5"/>
                <c:pt idx="0">
                  <c:v>1.3889</c:v>
                </c:pt>
                <c:pt idx="1">
                  <c:v>5.5556000000000001</c:v>
                </c:pt>
                <c:pt idx="2">
                  <c:v>14.583299999999999</c:v>
                </c:pt>
                <c:pt idx="3">
                  <c:v>10.416700000000001</c:v>
                </c:pt>
                <c:pt idx="4">
                  <c:v>0.69440000000000002</c:v>
                </c:pt>
              </c:numCache>
            </c:numRef>
          </c:val>
          <c:extLst>
            <c:ext xmlns:c16="http://schemas.microsoft.com/office/drawing/2014/chart" uri="{C3380CC4-5D6E-409C-BE32-E72D297353CC}">
              <c16:uniqueId val="{00000001-69A9-4A66-A82A-3B4C39DBAA8C}"/>
            </c:ext>
          </c:extLst>
        </c:ser>
        <c:ser>
          <c:idx val="2"/>
          <c:order val="2"/>
          <c:tx>
            <c:strRef>
              <c:f>'Estimés CD'!$E$88</c:f>
              <c:strCache>
                <c:ptCount val="1"/>
                <c:pt idx="0">
                  <c:v>Année 5</c:v>
                </c:pt>
              </c:strCache>
            </c:strRef>
          </c:tx>
          <c:spPr>
            <a:solidFill>
              <a:schemeClr val="accent2"/>
            </a:solidFill>
            <a:ln>
              <a:solidFill>
                <a:srgbClr val="76933C"/>
              </a:solidFill>
            </a:ln>
            <a:effectLst/>
          </c:spPr>
          <c:invertIfNegative val="0"/>
          <c:cat>
            <c:strRef>
              <c:f>'Estimés CD'!$B$89:$B$93</c:f>
              <c:strCache>
                <c:ptCount val="5"/>
                <c:pt idx="0">
                  <c:v>CPI20</c:v>
                </c:pt>
                <c:pt idx="1">
                  <c:v>CPI40</c:v>
                </c:pt>
                <c:pt idx="2">
                  <c:v>CPPTM</c:v>
                </c:pt>
                <c:pt idx="3">
                  <c:v>CPRS</c:v>
                </c:pt>
                <c:pt idx="4">
                  <c:v>TEM</c:v>
                </c:pt>
              </c:strCache>
            </c:strRef>
          </c:cat>
          <c:val>
            <c:numRef>
              <c:f>'Estimés CD'!$E$89:$E$93</c:f>
              <c:numCache>
                <c:formatCode>General</c:formatCode>
                <c:ptCount val="5"/>
                <c:pt idx="0">
                  <c:v>6.25</c:v>
                </c:pt>
                <c:pt idx="1">
                  <c:v>3.4722</c:v>
                </c:pt>
                <c:pt idx="2">
                  <c:v>17.3611</c:v>
                </c:pt>
                <c:pt idx="3">
                  <c:v>8.3332999999999995</c:v>
                </c:pt>
                <c:pt idx="4">
                  <c:v>2.0832999999999999</c:v>
                </c:pt>
              </c:numCache>
            </c:numRef>
          </c:val>
          <c:extLst>
            <c:ext xmlns:c16="http://schemas.microsoft.com/office/drawing/2014/chart" uri="{C3380CC4-5D6E-409C-BE32-E72D297353CC}">
              <c16:uniqueId val="{00000002-69A9-4A66-A82A-3B4C39DBAA8C}"/>
            </c:ext>
          </c:extLst>
        </c:ser>
        <c:ser>
          <c:idx val="3"/>
          <c:order val="3"/>
          <c:tx>
            <c:strRef>
              <c:f>'Estimés CD'!$F$88</c:f>
              <c:strCache>
                <c:ptCount val="1"/>
                <c:pt idx="0">
                  <c:v>Année 10</c:v>
                </c:pt>
              </c:strCache>
            </c:strRef>
          </c:tx>
          <c:spPr>
            <a:solidFill>
              <a:schemeClr val="accent4"/>
            </a:solidFill>
            <a:ln>
              <a:noFill/>
            </a:ln>
            <a:effectLst/>
          </c:spPr>
          <c:invertIfNegative val="0"/>
          <c:cat>
            <c:strRef>
              <c:f>'Estimés CD'!$B$89:$B$93</c:f>
              <c:strCache>
                <c:ptCount val="5"/>
                <c:pt idx="0">
                  <c:v>CPI20</c:v>
                </c:pt>
                <c:pt idx="1">
                  <c:v>CPI40</c:v>
                </c:pt>
                <c:pt idx="2">
                  <c:v>CPPTM</c:v>
                </c:pt>
                <c:pt idx="3">
                  <c:v>CPRS</c:v>
                </c:pt>
                <c:pt idx="4">
                  <c:v>TEM</c:v>
                </c:pt>
              </c:strCache>
            </c:strRef>
          </c:cat>
          <c:val>
            <c:numRef>
              <c:f>'Estimés CD'!$F$89:$F$93</c:f>
              <c:numCache>
                <c:formatCode>General</c:formatCode>
                <c:ptCount val="5"/>
                <c:pt idx="0">
                  <c:v>23.6111</c:v>
                </c:pt>
                <c:pt idx="1">
                  <c:v>23.6111</c:v>
                </c:pt>
                <c:pt idx="2">
                  <c:v>27.777799999999999</c:v>
                </c:pt>
                <c:pt idx="3">
                  <c:v>4.1666999999999996</c:v>
                </c:pt>
                <c:pt idx="4">
                  <c:v>23.6111</c:v>
                </c:pt>
              </c:numCache>
            </c:numRef>
          </c:val>
          <c:extLst>
            <c:ext xmlns:c16="http://schemas.microsoft.com/office/drawing/2014/chart" uri="{C3380CC4-5D6E-409C-BE32-E72D297353CC}">
              <c16:uniqueId val="{00000003-69A9-4A66-A82A-3B4C39DBAA8C}"/>
            </c:ext>
          </c:extLst>
        </c:ser>
        <c:dLbls>
          <c:showLegendKey val="0"/>
          <c:showVal val="0"/>
          <c:showCatName val="0"/>
          <c:showSerName val="0"/>
          <c:showPercent val="0"/>
          <c:showBubbleSize val="0"/>
        </c:dLbls>
        <c:gapWidth val="219"/>
        <c:overlap val="-27"/>
        <c:axId val="490342224"/>
        <c:axId val="490339872"/>
        <c:extLst/>
      </c:barChart>
      <c:catAx>
        <c:axId val="490342224"/>
        <c:scaling>
          <c:orientation val="minMax"/>
        </c:scaling>
        <c:delete val="0"/>
        <c:axPos val="b"/>
        <c:title>
          <c:tx>
            <c:rich>
              <a:bodyPr rot="0" spcFirstLastPara="1" vertOverflow="ellipsis" vert="horz" wrap="square" anchor="ctr" anchorCtr="1"/>
              <a:lstStyle/>
              <a:p>
                <a:pPr>
                  <a:defRPr sz="2000" b="0" i="0" u="none" strike="noStrike" kern="1200" baseline="0">
                    <a:solidFill>
                      <a:srgbClr val="2D2E83"/>
                    </a:solidFill>
                    <a:latin typeface="+mn-lt"/>
                    <a:ea typeface="+mn-ea"/>
                    <a:cs typeface="+mn-cs"/>
                  </a:defRPr>
                </a:pPr>
                <a:r>
                  <a:rPr lang="fr-CA">
                    <a:solidFill>
                      <a:srgbClr val="2D2E83"/>
                    </a:solidFill>
                  </a:rPr>
                  <a:t>Traitement</a:t>
                </a:r>
              </a:p>
            </c:rich>
          </c:tx>
          <c:overlay val="0"/>
          <c:spPr>
            <a:noFill/>
            <a:ln>
              <a:noFill/>
            </a:ln>
            <a:effectLst/>
          </c:spPr>
          <c:txPr>
            <a:bodyPr rot="0" spcFirstLastPara="1" vertOverflow="ellipsis" vert="horz" wrap="square" anchor="ctr" anchorCtr="1"/>
            <a:lstStyle/>
            <a:p>
              <a:pPr>
                <a:defRPr sz="2000" b="0" i="0" u="none" strike="noStrike" kern="1200" baseline="0">
                  <a:solidFill>
                    <a:srgbClr val="2D2E83"/>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2D2E83"/>
                </a:solidFill>
                <a:latin typeface="+mn-lt"/>
                <a:ea typeface="+mn-ea"/>
                <a:cs typeface="+mn-cs"/>
              </a:defRPr>
            </a:pPr>
            <a:endParaRPr lang="fr-FR"/>
          </a:p>
        </c:txPr>
        <c:crossAx val="490339872"/>
        <c:crosses val="autoZero"/>
        <c:auto val="1"/>
        <c:lblAlgn val="ctr"/>
        <c:lblOffset val="100"/>
        <c:noMultiLvlLbl val="0"/>
      </c:catAx>
      <c:valAx>
        <c:axId val="490339872"/>
        <c:scaling>
          <c:orientation val="minMax"/>
          <c:max val="1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rgbClr val="2D2E83"/>
                    </a:solidFill>
                    <a:latin typeface="+mn-lt"/>
                    <a:ea typeface="+mn-ea"/>
                    <a:cs typeface="+mn-cs"/>
                  </a:defRPr>
                </a:pPr>
                <a:r>
                  <a:rPr lang="fr-CA" sz="2000" b="0" i="0" baseline="0" dirty="0">
                    <a:solidFill>
                      <a:srgbClr val="2D2E83"/>
                    </a:solidFill>
                    <a:effectLst/>
                  </a:rPr>
                  <a:t>Coefficient de distribution (%)</a:t>
                </a:r>
                <a:endParaRPr lang="fr-CA" sz="2000" dirty="0">
                  <a:solidFill>
                    <a:srgbClr val="2D2E83"/>
                  </a:solidFill>
                  <a:effectLst/>
                </a:endParaRPr>
              </a:p>
            </c:rich>
          </c:tx>
          <c:layout>
            <c:manualLayout>
              <c:xMode val="edge"/>
              <c:yMode val="edge"/>
              <c:x val="1.7838935830222492E-2"/>
              <c:y val="4.3216899606646923E-2"/>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rgbClr val="2D2E83"/>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fr-FR"/>
          </a:p>
        </c:txPr>
        <c:crossAx val="490342224"/>
        <c:crosses val="autoZero"/>
        <c:crossBetween val="between"/>
      </c:valAx>
      <c:spPr>
        <a:noFill/>
        <a:ln>
          <a:solidFill>
            <a:schemeClr val="bg1">
              <a:lumMod val="85000"/>
            </a:schemeClr>
          </a:solidFill>
        </a:ln>
        <a:effectLst/>
      </c:spPr>
    </c:plotArea>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D3FD8C-AB8C-4ED2-8A71-E48040E03B0D}" type="datetimeFigureOut">
              <a:rPr lang="fr-CA" smtClean="0"/>
              <a:t>2023-06-06</a:t>
            </a:fld>
            <a:endParaRPr lang="fr-CA"/>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D63D704-B3DE-4362-B744-DF3AC3482AE2}" type="slidenum">
              <a:rPr lang="fr-CA" smtClean="0"/>
              <a:t>‹n°›</a:t>
            </a:fld>
            <a:endParaRPr lang="fr-CA"/>
          </a:p>
        </p:txBody>
      </p:sp>
    </p:spTree>
    <p:extLst>
      <p:ext uri="{BB962C8B-B14F-4D97-AF65-F5344CB8AC3E}">
        <p14:creationId xmlns:p14="http://schemas.microsoft.com/office/powerpoint/2010/main" val="18706155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BF7414-BAC2-4681-9071-15798B1F9E4B}" type="datetimeFigureOut">
              <a:rPr lang="fr-CA" smtClean="0"/>
              <a:t>2023-06-06</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5F2149-7BA3-431C-A780-62659E22299E}" type="slidenum">
              <a:rPr lang="fr-CA" smtClean="0"/>
              <a:t>‹n°›</a:t>
            </a:fld>
            <a:endParaRPr lang="fr-CA"/>
          </a:p>
        </p:txBody>
      </p:sp>
    </p:spTree>
    <p:extLst>
      <p:ext uri="{BB962C8B-B14F-4D97-AF65-F5344CB8AC3E}">
        <p14:creationId xmlns:p14="http://schemas.microsoft.com/office/powerpoint/2010/main" val="4270584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effectLst/>
                <a:latin typeface="Calibri" panose="020F0502020204030204" pitchFamily="34" charset="0"/>
                <a:ea typeface="Times New Roman" panose="02020603050405020304" pitchFamily="18" charset="0"/>
              </a:rPr>
              <a:t>Pourquoi des coupes partielles?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effectLst/>
                <a:latin typeface="Calibri" panose="020F0502020204030204" pitchFamily="34" charset="0"/>
                <a:ea typeface="Times New Roman" panose="02020603050405020304" pitchFamily="18" charset="0"/>
              </a:rPr>
              <a:t>Pour essayer d’imiter la natures afin de régénérer les peuplements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Je vus présente ici une figure avec en x la gravité et l’étendue de la perturbation qui augmente de de gauche à droite et en y l’intervalle de temps (temps de retour) entre deux épisodes de perturbation qui augmente du bas vers le haut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Sur cette figures, les coupes qui visent à reproduire les perturbations graves, soit celles qu’on qui entraînent le renouvellement « complet » du peuplement, se trouve en haut à droite les traitements qui y sont associés </a:t>
            </a:r>
            <a:r>
              <a:rPr lang="fr-CA" dirty="0" err="1"/>
              <a:t>ssnt</a:t>
            </a:r>
            <a:r>
              <a:rPr lang="fr-CA" dirty="0"/>
              <a:t> les ceux de la famille des coupes totales.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À l’opposé, pour reproduire des perturbations naturelles d’intensité légère et très fréquentes dans le temps et distribuées assez uniformément dans l’espace, comme de la mortalité d’arbres individuels se retrouvent en bas à gauche, on a généralement recours au jardinage par pied d’arbres. Par contre, il existe aussi des perturbation un peu plus intenses et légèrement moins fréquentes qui résultant de la mortalité de groupes d’arbres pour lesquelles c’est le jardinage par trouées ou groupes d’arbres qui est employé.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Entres les perturbation d’origine complètes et celles plus légères à modérées passablement fréquentes, il existe une vaste gamme de perturbations en termes de gravité/étendue et de fréquence. C’est dans cette zone que se retrouvent une grande partie des coupes totales, notamment les coupe progressive régulières qui sont plus intensives et uniformes que les coupe progressives irrégulières à régénération lente (conversion de structure) ou à couvert permanent (maintien de structure).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effectLst/>
                <a:latin typeface="Calibri" panose="020F0502020204030204" pitchFamily="34" charset="0"/>
                <a:ea typeface="Times New Roman" panose="02020603050405020304" pitchFamily="18" charset="0"/>
              </a:rPr>
              <a:t>Dans le </a:t>
            </a:r>
            <a:r>
              <a:rPr lang="fr-CA" dirty="0"/>
              <a:t>Règlement sur l’aménagement durable des forêts du domaine de l’État : une coupe partielles est une coupe qui prélève à chaque passage moins de 50% de la surface terrière d’un peuplement, maintien un couvert forestier d’une hauteur égale ou supérieure à 7 m en essences commerciales ayant une densité d’au moins 25%</a:t>
            </a:r>
          </a:p>
          <a:p>
            <a:endParaRPr lang="fr-CA" dirty="0"/>
          </a:p>
        </p:txBody>
      </p:sp>
      <p:sp>
        <p:nvSpPr>
          <p:cNvPr id="4" name="Espace réservé du numéro de diapositive 3"/>
          <p:cNvSpPr>
            <a:spLocks noGrp="1"/>
          </p:cNvSpPr>
          <p:nvPr>
            <p:ph type="sldNum" sz="quarter" idx="5"/>
          </p:nvPr>
        </p:nvSpPr>
        <p:spPr/>
        <p:txBody>
          <a:bodyPr/>
          <a:lstStyle/>
          <a:p>
            <a:fld id="{8B5F2149-7BA3-431C-A780-62659E22299E}" type="slidenum">
              <a:rPr lang="fr-CA" smtClean="0"/>
              <a:t>2</a:t>
            </a:fld>
            <a:endParaRPr lang="fr-CA"/>
          </a:p>
        </p:txBody>
      </p:sp>
    </p:spTree>
    <p:extLst>
      <p:ext uri="{BB962C8B-B14F-4D97-AF65-F5344CB8AC3E}">
        <p14:creationId xmlns:p14="http://schemas.microsoft.com/office/powerpoint/2010/main" val="447866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aseline="0" dirty="0"/>
              <a:t>Le dispositif est dans une sapinière mélangée.</a:t>
            </a:r>
          </a:p>
          <a:p>
            <a:endParaRPr lang="fr-CA" baseline="0" dirty="0"/>
          </a:p>
          <a:p>
            <a:r>
              <a:rPr lang="fr-CA" baseline="0" dirty="0"/>
              <a:t>La surface terrière avant traitement marchande était de l’ordre de 40 m</a:t>
            </a:r>
            <a:r>
              <a:rPr lang="fr-CA" baseline="30000" dirty="0"/>
              <a:t>2</a:t>
            </a:r>
            <a:r>
              <a:rPr lang="fr-CA" baseline="0" dirty="0"/>
              <a:t>/ha et la densité d’autour de 2000 arbres/ha.</a:t>
            </a:r>
          </a:p>
          <a:p>
            <a:endParaRPr lang="fr-CA" baseline="0" dirty="0"/>
          </a:p>
          <a:p>
            <a:r>
              <a:rPr lang="fr-CA" baseline="0" dirty="0"/>
              <a:t>Le peuplement était principalement composé de sapin (66 %, </a:t>
            </a:r>
            <a:r>
              <a:rPr lang="fr-CA" dirty="0"/>
              <a:t>40 à 83 %</a:t>
            </a:r>
            <a:r>
              <a:rPr lang="fr-CA" baseline="0" dirty="0"/>
              <a:t>), mais il y avait aussi des épinettes (blanches et rouges) (25 %, </a:t>
            </a:r>
            <a:r>
              <a:rPr lang="fr-CA" dirty="0"/>
              <a:t>8 à 58 %</a:t>
            </a:r>
            <a:r>
              <a:rPr lang="fr-CA" baseline="0" dirty="0"/>
              <a:t>) ainsi que de feuillus (bouleau à papier, un peu de peuplier, d’érable rouge et de bouleau jaune).</a:t>
            </a:r>
          </a:p>
          <a:p>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Il a été réalisé dans une sapinière de seconde venue oignant d’une coupe au milieu des années 60 (</a:t>
            </a:r>
            <a:r>
              <a:rPr lang="fr-CA" dirty="0"/>
              <a:t>1966 et 1972 inclusivement)</a:t>
            </a:r>
            <a:r>
              <a:rPr lang="fr-CA" baseline="0" dirty="0"/>
              <a:t>.</a:t>
            </a:r>
          </a:p>
          <a:p>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Avec la distribution du nombre d’arbre par classe de DHP, on peut observer que le nombre d’arbre diminue à mesure que la classe de diamètre augmente et il y avait d’assez gros arbres (classe 38 ou 40), comme on a pu le voir sur la photo précédente. Cela est d’autant plus vrais si on considère aussi les gaules (arbre n’ayant pas le diamètre minimum pour être marchands).</a:t>
            </a:r>
            <a:endParaRPr lang="fr-CA" dirty="0"/>
          </a:p>
          <a:p>
            <a:endParaRPr lang="fr-CA" dirty="0"/>
          </a:p>
          <a:p>
            <a:r>
              <a:rPr lang="fr-CA" dirty="0"/>
              <a:t> On est donc dans un peuplements  ave une structure irrégulière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latin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latin typeface="Arial" panose="020B0604020202020204" pitchFamily="34" charset="0"/>
                <a:cs typeface="Times New Roman" panose="02020603050405020304" pitchFamily="18" charset="0"/>
              </a:rPr>
              <a:t>DHPMQ marchand 15,5 cm (total 9 cm)</a:t>
            </a:r>
          </a:p>
          <a:p>
            <a:r>
              <a:rPr lang="fr-CA" dirty="0"/>
              <a:t>Le dispositif est composé de cinq traitements ont </a:t>
            </a:r>
            <a:r>
              <a:rPr lang="fr-CA" baseline="0" dirty="0"/>
              <a:t>été établi appliqués et répétés quatre fois, ce qui donne 20 placettes ou unités expérimentales</a:t>
            </a:r>
          </a:p>
          <a:p>
            <a:endParaRPr lang="fr-CA" baseline="0" dirty="0"/>
          </a:p>
          <a:p>
            <a:r>
              <a:rPr lang="fr-CA" baseline="0" dirty="0"/>
              <a:t>Les traitements qui ont été appliqués sont:</a:t>
            </a:r>
          </a:p>
          <a:p>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solidFill>
                  <a:srgbClr val="154F53"/>
                </a:solidFill>
                <a:latin typeface="Calibri" panose="020F0502020204030204" pitchFamily="34" charset="0"/>
              </a:rPr>
              <a:t>Témoin en rouge : aucune intervention = ce que le natures fait</a:t>
            </a:r>
          </a:p>
          <a:p>
            <a:r>
              <a:rPr lang="fr-CA" sz="1200" dirty="0">
                <a:solidFill>
                  <a:srgbClr val="154F53"/>
                </a:solidFill>
                <a:latin typeface="Calibri" panose="020F0502020204030204" pitchFamily="34" charset="0"/>
              </a:rPr>
              <a:t>CPRS en bleu </a:t>
            </a:r>
          </a:p>
          <a:p>
            <a:r>
              <a:rPr lang="fr-CA" sz="1200" dirty="0">
                <a:solidFill>
                  <a:srgbClr val="154F53"/>
                </a:solidFill>
                <a:latin typeface="Calibri" panose="020F0502020204030204" pitchFamily="34" charset="0"/>
              </a:rPr>
              <a:t>	Récolte de tous les arbres d’essences commerciale et avec un diamètre marchand (DHP &gt; 9 cm)  avec des sentier aux 20 m</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solidFill>
                  <a:srgbClr val="154F53"/>
                </a:solidFill>
                <a:latin typeface="Calibri" panose="020F0502020204030204" pitchFamily="34" charset="0"/>
              </a:rPr>
              <a:t>CPPTM en jaune</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solidFill>
                  <a:srgbClr val="154F53"/>
                </a:solidFill>
                <a:latin typeface="Calibri" panose="020F0502020204030204" pitchFamily="34" charset="0"/>
              </a:rPr>
              <a:t>	Récolte des arbres d’essences commerciale et avec un diamètre &gt; 16 cm avec des sentier aux 20 m</a:t>
            </a:r>
          </a:p>
          <a:p>
            <a:r>
              <a:rPr lang="fr-CA" sz="1200" dirty="0">
                <a:solidFill>
                  <a:srgbClr val="154F53"/>
                </a:solidFill>
                <a:latin typeface="Calibri" panose="020F0502020204030204" pitchFamily="34" charset="0"/>
              </a:rPr>
              <a:t>CPI à couvert permanent avec 20 % de récolte en surface terrière marchande (CPI20) en vert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solidFill>
                  <a:srgbClr val="154F53"/>
                </a:solidFill>
                <a:latin typeface="Calibri" panose="020F0502020204030204" pitchFamily="34" charset="0"/>
              </a:rPr>
              <a:t>	</a:t>
            </a:r>
            <a:r>
              <a:rPr lang="fr-CA" sz="1200" b="0" i="0" u="none" strike="noStrike" baseline="0" dirty="0">
                <a:solidFill>
                  <a:srgbClr val="000000"/>
                </a:solidFill>
                <a:latin typeface="Calibri" panose="020F0502020204030204" pitchFamily="34" charset="0"/>
              </a:rPr>
              <a:t>Sentiers au ≈ 35 à 40 m</a:t>
            </a:r>
            <a:endParaRPr lang="fr-CA" sz="1200" dirty="0">
              <a:solidFill>
                <a:srgbClr val="154F53"/>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solidFill>
                  <a:srgbClr val="154F53"/>
                </a:solidFill>
                <a:latin typeface="Calibri" panose="020F0502020204030204" pitchFamily="34" charset="0"/>
              </a:rPr>
              <a:t>	Récolte des arbres de manière à créer des trouées </a:t>
            </a:r>
            <a:r>
              <a:rPr lang="fr-CA" sz="1200" b="0" i="0" u="none" strike="noStrike" baseline="0" dirty="0">
                <a:solidFill>
                  <a:srgbClr val="000000"/>
                </a:solidFill>
                <a:latin typeface="Calibri" panose="020F0502020204030204" pitchFamily="34" charset="0"/>
              </a:rPr>
              <a:t>de ½  à 1H pour générer des conditions </a:t>
            </a:r>
            <a:r>
              <a:rPr lang="fr-CA" sz="1200" b="0" i="0" u="none" strike="noStrike" baseline="0" dirty="0" err="1">
                <a:solidFill>
                  <a:srgbClr val="000000"/>
                </a:solidFill>
                <a:latin typeface="Calibri" panose="020F0502020204030204" pitchFamily="34" charset="0"/>
              </a:rPr>
              <a:t>propicies</a:t>
            </a:r>
            <a:r>
              <a:rPr lang="fr-CA" sz="1200" b="0" i="0" u="none" strike="noStrike" baseline="0" dirty="0">
                <a:solidFill>
                  <a:srgbClr val="000000"/>
                </a:solidFill>
                <a:latin typeface="Calibri" panose="020F0502020204030204" pitchFamily="34" charset="0"/>
              </a:rPr>
              <a:t> pour la germination et le développement pour la régénération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u="none" strike="noStrike" baseline="0" dirty="0">
                <a:solidFill>
                  <a:srgbClr val="000000"/>
                </a:solidFill>
                <a:latin typeface="Calibri" panose="020F0502020204030204" pitchFamily="34" charset="0"/>
              </a:rPr>
              <a:t>	</a:t>
            </a:r>
            <a:r>
              <a:rPr lang="fr-CA" sz="1200" b="0" i="0" u="none" strike="noStrike" baseline="0" dirty="0">
                <a:solidFill>
                  <a:srgbClr val="154F53"/>
                </a:solidFill>
                <a:latin typeface="Calibri" panose="020F0502020204030204" pitchFamily="34" charset="0"/>
              </a:rPr>
              <a:t>T</a:t>
            </a:r>
            <a:r>
              <a:rPr lang="fr-CA" sz="1200" dirty="0">
                <a:solidFill>
                  <a:srgbClr val="154F53"/>
                </a:solidFill>
                <a:latin typeface="Calibri" panose="020F0502020204030204" pitchFamily="34" charset="0"/>
              </a:rPr>
              <a:t>rouées répartition </a:t>
            </a:r>
            <a:r>
              <a:rPr lang="fr-CA" sz="1200" b="0" i="0" u="none" strike="noStrike" baseline="0" dirty="0">
                <a:solidFill>
                  <a:srgbClr val="000000"/>
                </a:solidFill>
                <a:latin typeface="Calibri" panose="020F0502020204030204" pitchFamily="34" charset="0"/>
              </a:rPr>
              <a:t>en fonction des essences à récolter (priorité: Tiges malades, BOP et RES (SAB, EP) &gt; 20 cm) et des essences à protéger</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u="none" strike="noStrike" baseline="0" dirty="0">
                <a:solidFill>
                  <a:srgbClr val="000000"/>
                </a:solidFill>
                <a:latin typeface="Calibri" panose="020F0502020204030204" pitchFamily="34" charset="0"/>
              </a:rPr>
              <a:t>	</a:t>
            </a:r>
            <a:r>
              <a:rPr lang="fr-CA" sz="1200" b="0" i="0" u="none" strike="noStrike" baseline="0" dirty="0">
                <a:solidFill>
                  <a:srgbClr val="154F53"/>
                </a:solidFill>
                <a:latin typeface="Calibri" panose="020F0502020204030204" pitchFamily="34" charset="0"/>
              </a:rPr>
              <a:t>T</a:t>
            </a:r>
            <a:r>
              <a:rPr lang="fr-CA" sz="1200" dirty="0">
                <a:solidFill>
                  <a:srgbClr val="154F53"/>
                </a:solidFill>
                <a:latin typeface="Calibri" panose="020F0502020204030204" pitchFamily="34" charset="0"/>
              </a:rPr>
              <a:t>rouées répartition afin de libérer de la régénération ou d’établir de nouveaux semis alors une attention a été porté à la proximité de </a:t>
            </a:r>
            <a:r>
              <a:rPr lang="fr-CA" sz="1200" b="0" i="0" u="none" strike="noStrike" baseline="0" dirty="0">
                <a:solidFill>
                  <a:srgbClr val="000000"/>
                </a:solidFill>
                <a:latin typeface="Calibri" panose="020F0502020204030204" pitchFamily="34" charset="0"/>
              </a:rPr>
              <a:t>semenciers des essences voulues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dirty="0">
              <a:solidFill>
                <a:srgbClr val="154F53"/>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solidFill>
                  <a:srgbClr val="154F53"/>
                </a:solidFill>
                <a:latin typeface="Calibri" panose="020F0502020204030204" pitchFamily="34" charset="0"/>
              </a:rPr>
              <a:t>CPI à couvert permanent avec 40 % de récolte en surface terrière marchande (CPI40) en jaune orange</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solidFill>
                  <a:srgbClr val="154F53"/>
                </a:solidFill>
                <a:latin typeface="Calibri" panose="020F0502020204030204" pitchFamily="34" charset="0"/>
              </a:rPr>
              <a:t>	Comme le traitement précédent mais avec des s</a:t>
            </a:r>
            <a:r>
              <a:rPr lang="fr-CA" sz="1200" b="0" i="0" u="none" strike="noStrike" baseline="0" dirty="0">
                <a:solidFill>
                  <a:srgbClr val="000000"/>
                </a:solidFill>
                <a:latin typeface="Calibri" panose="020F0502020204030204" pitchFamily="34" charset="0"/>
              </a:rPr>
              <a:t>entiers au ≈ 30 m et en créant plus de trouées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0" i="0" u="none" strike="noStrike" baseline="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u="none" strike="noStrike" baseline="0" dirty="0">
                <a:solidFill>
                  <a:srgbClr val="000000"/>
                </a:solidFill>
                <a:latin typeface="Calibri" panose="020F0502020204030204" pitchFamily="34" charset="0"/>
              </a:rPr>
              <a:t>Ici on a deux CPI à </a:t>
            </a:r>
            <a:r>
              <a:rPr lang="fr-CA" sz="1200" dirty="0">
                <a:solidFill>
                  <a:srgbClr val="154F53"/>
                </a:solidFill>
                <a:latin typeface="Calibri" panose="020F0502020204030204" pitchFamily="34" charset="0"/>
              </a:rPr>
              <a:t>couvert permanent, ce qui veut dire qu’il n’y aura pas de récolte finale.</a:t>
            </a:r>
          </a:p>
          <a:p>
            <a:endParaRPr lang="fr-CA" sz="1200" dirty="0">
              <a:solidFill>
                <a:srgbClr val="154F53"/>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latin typeface="Arial" panose="020B0604020202020204" pitchFamily="34" charset="0"/>
              <a:cs typeface="Times New Roman" panose="02020603050405020304" pitchFamily="18" charset="0"/>
            </a:endParaRPr>
          </a:p>
          <a:p>
            <a:endParaRPr lang="fr-CA" dirty="0"/>
          </a:p>
          <a:p>
            <a:endParaRPr lang="fr-CA" dirty="0"/>
          </a:p>
        </p:txBody>
      </p:sp>
      <p:sp>
        <p:nvSpPr>
          <p:cNvPr id="4" name="Espace réservé du numéro de diapositive 3"/>
          <p:cNvSpPr>
            <a:spLocks noGrp="1"/>
          </p:cNvSpPr>
          <p:nvPr>
            <p:ph type="sldNum" sz="quarter" idx="5"/>
          </p:nvPr>
        </p:nvSpPr>
        <p:spPr/>
        <p:txBody>
          <a:bodyPr/>
          <a:lstStyle/>
          <a:p>
            <a:fld id="{8B5F2149-7BA3-431C-A780-62659E22299E}" type="slidenum">
              <a:rPr lang="fr-CA" smtClean="0"/>
              <a:t>13</a:t>
            </a:fld>
            <a:endParaRPr lang="fr-CA"/>
          </a:p>
        </p:txBody>
      </p:sp>
    </p:spTree>
    <p:extLst>
      <p:ext uri="{BB962C8B-B14F-4D97-AF65-F5344CB8AC3E}">
        <p14:creationId xmlns:p14="http://schemas.microsoft.com/office/powerpoint/2010/main" val="4017868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Pour</a:t>
            </a:r>
            <a:r>
              <a:rPr lang="fr-CA" baseline="0" dirty="0"/>
              <a:t> illustrer les patrons de récolte:</a:t>
            </a:r>
          </a:p>
          <a:p>
            <a:endParaRPr lang="fr-CA" baseline="0" dirty="0"/>
          </a:p>
          <a:p>
            <a:r>
              <a:rPr lang="fr-CA" baseline="0" dirty="0"/>
              <a:t>Voici une image sur laquelle on a superposé le modèle numérique de canopée déterminé </a:t>
            </a:r>
            <a:r>
              <a:rPr lang="fr-CA" baseline="0" dirty="0" err="1"/>
              <a:t>LiDAR</a:t>
            </a:r>
            <a:r>
              <a:rPr lang="fr-CA" baseline="0" dirty="0"/>
              <a:t> en transparence où les couleurs plus chaudes (rouges) sont indiquent les couvertures plus bas alors que celles plus froides (bleus) indiquent les couvertures plus hautes. </a:t>
            </a:r>
          </a:p>
          <a:p>
            <a:endParaRPr lang="fr-CA" baseline="0" dirty="0"/>
          </a:p>
          <a:p>
            <a:r>
              <a:rPr lang="fr-CA" baseline="0" dirty="0"/>
              <a:t>Ici le rouge vif correspond à une hauteur de canopée inférieures à 6,7 m et permet de bien voir les patrons de récolte.</a:t>
            </a:r>
          </a:p>
          <a:p>
            <a:endParaRPr lang="fr-CA" baseline="0" dirty="0"/>
          </a:p>
          <a:p>
            <a:r>
              <a:rPr lang="fr-CA" baseline="0" dirty="0"/>
              <a:t>Ainsi dans le témoin qui est le carré rouge, on peut remarquer quelques trouées naturelles</a:t>
            </a:r>
          </a:p>
          <a:p>
            <a:endParaRPr lang="fr-CA" baseline="0" dirty="0"/>
          </a:p>
          <a:p>
            <a:r>
              <a:rPr lang="fr-CA" baseline="0" dirty="0"/>
              <a:t>Dans le cas de la CPRS qui est le carré bleu, on voit que l’ensemble du couvert est bas et qu’il n’y a que deux endroits où il y a des arbres d’une </a:t>
            </a:r>
            <a:r>
              <a:rPr lang="fr-CA" baseline="0" dirty="0" err="1"/>
              <a:t>douziain</a:t>
            </a:r>
            <a:r>
              <a:rPr lang="fr-CA" baseline="0" dirty="0"/>
              <a:t> de mètre de hauteur</a:t>
            </a:r>
          </a:p>
          <a:p>
            <a:endParaRPr lang="fr-CA" baseline="0" dirty="0"/>
          </a:p>
          <a:p>
            <a:r>
              <a:rPr lang="fr-CA" baseline="0" dirty="0"/>
              <a:t>Dans la CPPTM qui est le carré jaune, on voit bien les sentiers avec les dans lesquelles il reste les petits arbres</a:t>
            </a:r>
          </a:p>
          <a:p>
            <a:endParaRPr lang="fr-CA" baseline="0" dirty="0"/>
          </a:p>
          <a:p>
            <a:r>
              <a:rPr lang="fr-CA" baseline="0" dirty="0"/>
              <a:t>Dans le CPI_CP20, on voit qui sont très distancés entre eux avec des trouées</a:t>
            </a:r>
          </a:p>
          <a:p>
            <a:endParaRPr lang="fr-CA" baseline="0" dirty="0"/>
          </a:p>
          <a:p>
            <a:r>
              <a:rPr lang="fr-CA" baseline="0" dirty="0"/>
              <a:t>Dans la CPI_CP40, on voir des sentiers plus serrés que dans la CPI_C20, mais beaucoup mois que dans la CPPTM et encore ici, on peut remarquer des trouées</a:t>
            </a:r>
          </a:p>
          <a:p>
            <a:endParaRPr lang="fr-CA" sz="1200" dirty="0">
              <a:solidFill>
                <a:srgbClr val="154F53"/>
              </a:solidFill>
              <a:latin typeface="Calibri" panose="020F050202020403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8B5F2149-7BA3-431C-A780-62659E22299E}" type="slidenum">
              <a:rPr lang="fr-CA" smtClean="0"/>
              <a:t>14</a:t>
            </a:fld>
            <a:endParaRPr lang="fr-CA"/>
          </a:p>
        </p:txBody>
      </p:sp>
    </p:spTree>
    <p:extLst>
      <p:ext uri="{BB962C8B-B14F-4D97-AF65-F5344CB8AC3E}">
        <p14:creationId xmlns:p14="http://schemas.microsoft.com/office/powerpoint/2010/main" val="4093138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Maintenant, on</a:t>
            </a:r>
            <a:r>
              <a:rPr lang="fr-CA" baseline="0" dirty="0"/>
              <a:t> passe aux résultats obtenus jusqu’à 10 ans après traitement pour la régénération à savoir de la densité et le coefficient de distribution qui est la répartition des semis dans l’espace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Les analyses ont été réalisées avec deux classes de hauteurs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Les petits semis  de 5 à 30 cm de hauteur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Les grands semis  31 cm de haut à 1,0 cm de </a:t>
            </a:r>
            <a:r>
              <a:rPr lang="fr-CA" baseline="0" dirty="0" err="1"/>
              <a:t>dhp</a:t>
            </a:r>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Analyse de covariance avec mesures répétées d’un plan en bloc aléatoire complet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Les </a:t>
            </a:r>
            <a:r>
              <a:rPr lang="fr-CA" baseline="0" dirty="0" err="1"/>
              <a:t>covariables</a:t>
            </a:r>
            <a:r>
              <a:rPr lang="fr-CA" baseline="0" dirty="0"/>
              <a:t> utilisées sont respectivement la densité et le coefficient de </a:t>
            </a:r>
            <a:r>
              <a:rPr lang="fr-CA" baseline="0" dirty="0" err="1"/>
              <a:t>distributuion</a:t>
            </a:r>
            <a:r>
              <a:rPr lang="fr-CA" baseline="0" dirty="0"/>
              <a:t> </a:t>
            </a:r>
            <a:r>
              <a:rPr lang="fr-CA" baseline="0" dirty="0" err="1"/>
              <a:t>initail</a:t>
            </a:r>
            <a:r>
              <a:rPr lang="fr-CA" baseline="0" dirty="0"/>
              <a:t>, i.e. avant intervention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a:p>
          <a:p>
            <a:endParaRPr lang="fr-CA" dirty="0"/>
          </a:p>
        </p:txBody>
      </p:sp>
      <p:sp>
        <p:nvSpPr>
          <p:cNvPr id="4" name="Espace réservé du numéro de diapositive 3"/>
          <p:cNvSpPr>
            <a:spLocks noGrp="1"/>
          </p:cNvSpPr>
          <p:nvPr>
            <p:ph type="sldNum" sz="quarter" idx="5"/>
          </p:nvPr>
        </p:nvSpPr>
        <p:spPr/>
        <p:txBody>
          <a:bodyPr/>
          <a:lstStyle/>
          <a:p>
            <a:fld id="{8B5F2149-7BA3-431C-A780-62659E22299E}" type="slidenum">
              <a:rPr lang="fr-CA" smtClean="0"/>
              <a:t>15</a:t>
            </a:fld>
            <a:endParaRPr lang="fr-CA"/>
          </a:p>
        </p:txBody>
      </p:sp>
    </p:spTree>
    <p:extLst>
      <p:ext uri="{BB962C8B-B14F-4D97-AF65-F5344CB8AC3E}">
        <p14:creationId xmlns:p14="http://schemas.microsoft.com/office/powerpoint/2010/main" val="1824234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aseline="0" dirty="0"/>
              <a:t>Dans le cas des densités, l’échelle va varier pour permettre de voir les barres</a:t>
            </a:r>
          </a:p>
          <a:p>
            <a:endParaRPr lang="fr-CA" baseline="0" dirty="0"/>
          </a:p>
          <a:p>
            <a:r>
              <a:rPr lang="fr-CA" b="1" baseline="0" dirty="0">
                <a:solidFill>
                  <a:srgbClr val="154F53"/>
                </a:solidFill>
              </a:rPr>
              <a:t>Densité</a:t>
            </a:r>
          </a:p>
          <a:p>
            <a:endParaRPr lang="fr-CA" baseline="0" dirty="0">
              <a:solidFill>
                <a:srgbClr val="154F53"/>
              </a:solidFill>
            </a:endParaRPr>
          </a:p>
          <a:p>
            <a:r>
              <a:rPr lang="fr-CA" baseline="0" dirty="0"/>
              <a:t>On note une a</a:t>
            </a:r>
            <a:r>
              <a:rPr lang="fr-CA" dirty="0"/>
              <a:t>ugmentation significative de la densité des petits semis de sapins seulement dans les deux</a:t>
            </a:r>
            <a:r>
              <a:rPr lang="fr-CA" baseline="0" dirty="0"/>
              <a:t> intensités de CPI entre l’année 0 et 10.</a:t>
            </a:r>
          </a:p>
          <a:p>
            <a:endParaRPr lang="fr-CA" baseline="0" dirty="0"/>
          </a:p>
          <a:p>
            <a:r>
              <a:rPr lang="fr-CA" baseline="0" dirty="0"/>
              <a:t>À l’échelle de chaque année, pas de différence entre les CPI20 et CPI40 et le témoin. </a:t>
            </a:r>
          </a:p>
          <a:p>
            <a:r>
              <a:rPr lang="fr-CA" baseline="0" dirty="0"/>
              <a:t>	À l’année 10 on a plus de 60 000 petits semis de sapins à l’hectare.</a:t>
            </a:r>
          </a:p>
          <a:p>
            <a:endParaRPr lang="fr-CA" baseline="0" dirty="0"/>
          </a:p>
          <a:p>
            <a:r>
              <a:rPr lang="fr-CA" baseline="0" dirty="0"/>
              <a:t>Par contre, il y a des différence qui apparaissent par rapport à la CPRS apparaît à partir </a:t>
            </a:r>
          </a:p>
          <a:p>
            <a:r>
              <a:rPr lang="fr-CA" baseline="0" dirty="0"/>
              <a:t>	de l’année 0 pour la CPI20 et le témoins </a:t>
            </a:r>
          </a:p>
          <a:p>
            <a:r>
              <a:rPr lang="fr-CA" baseline="0" dirty="0"/>
              <a:t>	de 3 pour la CPI40 et la CPPTM.</a:t>
            </a:r>
          </a:p>
          <a:p>
            <a:endParaRPr lang="fr-CA" baseline="0" dirty="0"/>
          </a:p>
          <a:p>
            <a:r>
              <a:rPr lang="fr-CA" baseline="0" dirty="0"/>
              <a:t>La différence entre les CPI ainsi que le témoin et la CPPTM apparait à partir de l’année 5.</a:t>
            </a:r>
          </a:p>
          <a:p>
            <a:endParaRPr lang="fr-CA" baseline="0" dirty="0"/>
          </a:p>
          <a:p>
            <a:r>
              <a:rPr lang="fr-CA" baseline="0" dirty="0"/>
              <a:t>En somme, moins on intervient, plus il y a ressemblance avec les témoin et plus la différence apparaît rapidement comparativement à la CPRS.</a:t>
            </a:r>
          </a:p>
          <a:p>
            <a:endParaRPr lang="fr-CA" baseline="0" dirty="0"/>
          </a:p>
          <a:p>
            <a:r>
              <a:rPr lang="fr-CA" b="1" baseline="0" dirty="0"/>
              <a:t>Coefficient de distribution</a:t>
            </a:r>
          </a:p>
          <a:p>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Augmentation significative du coefficient de distribution dans tous les traitement</a:t>
            </a:r>
            <a:r>
              <a:rPr lang="fr-CA" baseline="0" dirty="0"/>
              <a:t> entre l’année 0 et 10.</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	On dépasse 90 % dans les CPI et le témoin alors qu’on est à environ 60 % dans la CPPTM et un peu plu de 20 % dans la CPRS.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Dans le cas de CPI, plus coefficient de distribution avant la coupe est élevé, plus celui après la coupe l’est aussi alors que c’est l’inverse dans tous les autres traitements.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	Pour les CPI, cela pourrait s’explique par le fait que on été réalisés afin de protéger la régénération déjà présente de coupes.</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	Pour les autres traitements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le fait que dans la CPRS et la CPPTM, l’attention est beaucoup porté à la récolte et que lorsque le coefficient de distribution est élevé, il y a plus de destruction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la création de conditions favorisant l’installation de semis ou le développement des très petits (&lt; 5 cm)</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qu’il y a une intention particulière portée à la régénération présente dans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Bien qu’il n’y ait pas de différence significative du coefficient de distribution entre les traitements,</a:t>
            </a:r>
            <a:r>
              <a:rPr lang="fr-CA" baseline="0" dirty="0"/>
              <a:t> on voit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	que pour les deux traitements les plus intensifs, dans lesquels il y a plus de sentiers et que l’abattre des arbres est fait sur l’ensemble de la superficie on obtient un coefficient de distribution initial moindre</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	que c’est aussi vrai dans les CPI avec coefficient de distribution moindre dans les CPI20, par contre dans els deux intensités, on dépasse rapidement 60 % pour finir autour de 90 %, ce qui ressemble aux 	valeurs observé dans les CPI et le témoin.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Donc, comparativement aux autres coupes, les CPI permettent d’avoir un très bonne densité de petits sapins avec une très bonne distribution.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Cela est d’autant plus intéressant considérant les sentiers et l’encombrement par les débris de coups.</a:t>
            </a: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a:p>
          <a:p>
            <a:r>
              <a:rPr lang="fr-CA" dirty="0"/>
              <a:t>Manque de microsites</a:t>
            </a:r>
            <a:r>
              <a:rPr lang="fr-CA" baseline="0" dirty="0"/>
              <a:t> favorables (diversité)</a:t>
            </a:r>
            <a:endParaRPr lang="fr-CA" dirty="0"/>
          </a:p>
          <a:p>
            <a:endParaRPr lang="fr-CA" dirty="0"/>
          </a:p>
        </p:txBody>
      </p:sp>
      <p:sp>
        <p:nvSpPr>
          <p:cNvPr id="4" name="Espace réservé du numéro de diapositive 3"/>
          <p:cNvSpPr>
            <a:spLocks noGrp="1"/>
          </p:cNvSpPr>
          <p:nvPr>
            <p:ph type="sldNum" sz="quarter" idx="5"/>
          </p:nvPr>
        </p:nvSpPr>
        <p:spPr/>
        <p:txBody>
          <a:bodyPr/>
          <a:lstStyle/>
          <a:p>
            <a:fld id="{8B5F2149-7BA3-431C-A780-62659E22299E}" type="slidenum">
              <a:rPr lang="fr-CA" smtClean="0"/>
              <a:t>16</a:t>
            </a:fld>
            <a:endParaRPr lang="fr-CA"/>
          </a:p>
        </p:txBody>
      </p:sp>
    </p:spTree>
    <p:extLst>
      <p:ext uri="{BB962C8B-B14F-4D97-AF65-F5344CB8AC3E}">
        <p14:creationId xmlns:p14="http://schemas.microsoft.com/office/powerpoint/2010/main" val="3771835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Densité</a:t>
            </a:r>
          </a:p>
          <a:p>
            <a:endParaRPr lang="fr-CA" baseline="0" dirty="0"/>
          </a:p>
          <a:p>
            <a:r>
              <a:rPr lang="fr-CA" dirty="0"/>
              <a:t>Augmentation</a:t>
            </a:r>
            <a:r>
              <a:rPr lang="fr-CA" baseline="0" dirty="0"/>
              <a:t> entre 0 et 10 dans </a:t>
            </a:r>
            <a:r>
              <a:rPr lang="fr-CA" baseline="0" dirty="0" err="1"/>
              <a:t>dans</a:t>
            </a:r>
            <a:r>
              <a:rPr lang="fr-CA" baseline="0" dirty="0"/>
              <a:t> tous les traitements.</a:t>
            </a:r>
          </a:p>
          <a:p>
            <a:r>
              <a:rPr lang="fr-CA" baseline="0" dirty="0"/>
              <a:t>Plus de petits résineux dans la CPI40 que la CPRS toutes les années confondues.</a:t>
            </a:r>
          </a:p>
          <a:p>
            <a:r>
              <a:rPr lang="fr-CA" baseline="0" dirty="0"/>
              <a:t>	peut être du au fait qu’il n’y assez et pas trop de lumière dans la CPI40.</a:t>
            </a:r>
          </a:p>
          <a:p>
            <a:r>
              <a:rPr lang="fr-CA" baseline="0" dirty="0"/>
              <a:t>Augmentation avec la densité initiale, et ce, pour tous les traitements. </a:t>
            </a:r>
          </a:p>
          <a:p>
            <a:endParaRPr lang="fr-CA" baseline="0" dirty="0"/>
          </a:p>
          <a:p>
            <a:r>
              <a:rPr lang="fr-CA" b="1" baseline="0" dirty="0"/>
              <a:t>Coefficient de distribution</a:t>
            </a:r>
          </a:p>
          <a:p>
            <a:endParaRPr lang="fr-CA" baseline="0" dirty="0"/>
          </a:p>
          <a:p>
            <a:r>
              <a:rPr lang="fr-CA" baseline="0" dirty="0"/>
              <a:t>Augmentation entre 0 et 10 ans dans la CP40</a:t>
            </a:r>
          </a:p>
          <a:p>
            <a:r>
              <a:rPr lang="fr-CA" baseline="0" dirty="0"/>
              <a:t>Différence entre CPI40 et témoin à partir de 3 ans</a:t>
            </a:r>
          </a:p>
          <a:p>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On voit que pour ce groupe d’essences, les effets sont difficiles à voir, probablement à cause qu’il y en a moins et qu’il n’y ait pas de combinaisons de conditions favorables à l’installation de nouveaux semis.</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	Microsites</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	Semenciers</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	Lumière</a:t>
            </a:r>
          </a:p>
          <a:p>
            <a:endParaRPr lang="fr-CA" dirty="0"/>
          </a:p>
        </p:txBody>
      </p:sp>
      <p:sp>
        <p:nvSpPr>
          <p:cNvPr id="4" name="Espace réservé du numéro de diapositive 3"/>
          <p:cNvSpPr>
            <a:spLocks noGrp="1"/>
          </p:cNvSpPr>
          <p:nvPr>
            <p:ph type="sldNum" sz="quarter" idx="5"/>
          </p:nvPr>
        </p:nvSpPr>
        <p:spPr/>
        <p:txBody>
          <a:bodyPr/>
          <a:lstStyle/>
          <a:p>
            <a:fld id="{8B5F2149-7BA3-431C-A780-62659E22299E}" type="slidenum">
              <a:rPr lang="fr-CA" smtClean="0"/>
              <a:t>17</a:t>
            </a:fld>
            <a:endParaRPr lang="fr-CA"/>
          </a:p>
        </p:txBody>
      </p:sp>
    </p:spTree>
    <p:extLst>
      <p:ext uri="{BB962C8B-B14F-4D97-AF65-F5344CB8AC3E}">
        <p14:creationId xmlns:p14="http://schemas.microsoft.com/office/powerpoint/2010/main" val="19826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Densité</a:t>
            </a:r>
          </a:p>
          <a:p>
            <a:endParaRPr lang="fr-CA" dirty="0"/>
          </a:p>
          <a:p>
            <a:r>
              <a:rPr lang="fr-CA" dirty="0"/>
              <a:t>Augmentation</a:t>
            </a:r>
            <a:r>
              <a:rPr lang="fr-CA" baseline="0" dirty="0"/>
              <a:t> entre 0 et 10 dans tous les traitements.</a:t>
            </a:r>
          </a:p>
          <a:p>
            <a:r>
              <a:rPr lang="fr-CA" baseline="0" dirty="0"/>
              <a:t>Différence entre CPI40, CPPTM et témoin vs CPRS toutes années confondues.</a:t>
            </a:r>
          </a:p>
          <a:p>
            <a:endParaRPr lang="fr-CA" baseline="0" dirty="0"/>
          </a:p>
          <a:p>
            <a:r>
              <a:rPr lang="fr-CA" b="1" baseline="0" dirty="0"/>
              <a:t>Coefficient de distribution</a:t>
            </a:r>
          </a:p>
          <a:p>
            <a:endParaRPr lang="fr-CA" baseline="0" dirty="0"/>
          </a:p>
          <a:p>
            <a:r>
              <a:rPr lang="fr-CA" baseline="0" dirty="0"/>
              <a:t>Aucune différence.</a:t>
            </a:r>
          </a:p>
          <a:p>
            <a:endParaRPr lang="fr-CA" baseline="0" dirty="0"/>
          </a:p>
          <a:p>
            <a:r>
              <a:rPr lang="fr-CA" baseline="0" dirty="0"/>
              <a:t>Si on regarde la densité et le coefficient de distribution on peut déduire que les feuillus ont tendance à être regroupés.</a:t>
            </a:r>
          </a:p>
          <a:p>
            <a:endParaRPr lang="fr-CA" dirty="0"/>
          </a:p>
        </p:txBody>
      </p:sp>
      <p:sp>
        <p:nvSpPr>
          <p:cNvPr id="4" name="Espace réservé du numéro de diapositive 3"/>
          <p:cNvSpPr>
            <a:spLocks noGrp="1"/>
          </p:cNvSpPr>
          <p:nvPr>
            <p:ph type="sldNum" sz="quarter" idx="5"/>
          </p:nvPr>
        </p:nvSpPr>
        <p:spPr/>
        <p:txBody>
          <a:bodyPr/>
          <a:lstStyle/>
          <a:p>
            <a:fld id="{8B5F2149-7BA3-431C-A780-62659E22299E}" type="slidenum">
              <a:rPr lang="fr-CA" smtClean="0"/>
              <a:t>18</a:t>
            </a:fld>
            <a:endParaRPr lang="fr-CA"/>
          </a:p>
        </p:txBody>
      </p:sp>
    </p:spTree>
    <p:extLst>
      <p:ext uri="{BB962C8B-B14F-4D97-AF65-F5344CB8AC3E}">
        <p14:creationId xmlns:p14="http://schemas.microsoft.com/office/powerpoint/2010/main" val="3226793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Densité</a:t>
            </a:r>
          </a:p>
          <a:p>
            <a:endParaRPr lang="fr-CA" dirty="0"/>
          </a:p>
          <a:p>
            <a:r>
              <a:rPr lang="fr-CA" dirty="0"/>
              <a:t>Augmentation entre 0 et 10 ans dans toutes les coupes sauf</a:t>
            </a:r>
            <a:r>
              <a:rPr lang="fr-CA" baseline="0" dirty="0"/>
              <a:t> dans le témoin.</a:t>
            </a:r>
          </a:p>
          <a:p>
            <a:endParaRPr lang="fr-CA" baseline="0" dirty="0"/>
          </a:p>
          <a:p>
            <a:r>
              <a:rPr lang="fr-CA" b="1" baseline="0" dirty="0"/>
              <a:t>Coefficient de distribution</a:t>
            </a:r>
          </a:p>
          <a:p>
            <a:endParaRPr lang="fr-CA" baseline="0" dirty="0"/>
          </a:p>
          <a:p>
            <a:r>
              <a:rPr lang="fr-CA" baseline="0" dirty="0"/>
              <a:t>Augmentation entre 0 et 10 dans les CPI, la CPPTM et le témoin, mais pas dans la CPRS.</a:t>
            </a:r>
          </a:p>
          <a:p>
            <a:endParaRPr lang="fr-CA" baseline="0" dirty="0"/>
          </a:p>
          <a:p>
            <a:r>
              <a:rPr lang="fr-CA" baseline="0" dirty="0"/>
              <a:t>Tous les traitements de coupe ont eu pour effet de stimuler l’évolution de la densité des grands feuillus, mais leur coefficient de distribution demeurent relativement faible.</a:t>
            </a:r>
            <a:endParaRPr lang="fr-CA" dirty="0"/>
          </a:p>
          <a:p>
            <a:endParaRPr lang="fr-CA" dirty="0"/>
          </a:p>
        </p:txBody>
      </p:sp>
      <p:sp>
        <p:nvSpPr>
          <p:cNvPr id="4" name="Espace réservé du numéro de diapositive 3"/>
          <p:cNvSpPr>
            <a:spLocks noGrp="1"/>
          </p:cNvSpPr>
          <p:nvPr>
            <p:ph type="sldNum" sz="quarter" idx="5"/>
          </p:nvPr>
        </p:nvSpPr>
        <p:spPr/>
        <p:txBody>
          <a:bodyPr/>
          <a:lstStyle/>
          <a:p>
            <a:fld id="{8B5F2149-7BA3-431C-A780-62659E22299E}" type="slidenum">
              <a:rPr lang="fr-CA" smtClean="0"/>
              <a:t>19</a:t>
            </a:fld>
            <a:endParaRPr lang="fr-CA"/>
          </a:p>
        </p:txBody>
      </p:sp>
    </p:spTree>
    <p:extLst>
      <p:ext uri="{BB962C8B-B14F-4D97-AF65-F5344CB8AC3E}">
        <p14:creationId xmlns:p14="http://schemas.microsoft.com/office/powerpoint/2010/main" val="1434636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Densité</a:t>
            </a:r>
          </a:p>
          <a:p>
            <a:endParaRPr lang="fr-CA" dirty="0"/>
          </a:p>
          <a:p>
            <a:r>
              <a:rPr lang="fr-CA" baseline="0" dirty="0"/>
              <a:t>Augmentation entre 0 et 10 dans les CPI, la CPPTM et le témoin, mais pas dans la CPRS.</a:t>
            </a:r>
          </a:p>
          <a:p>
            <a:r>
              <a:rPr lang="fr-CA" baseline="0" dirty="0"/>
              <a:t>	</a:t>
            </a:r>
            <a:r>
              <a:rPr lang="fr-CA" baseline="0" dirty="0" err="1"/>
              <a:t>Bizzare</a:t>
            </a:r>
            <a:endParaRPr lang="fr-CA" baseline="0" dirty="0"/>
          </a:p>
          <a:p>
            <a:r>
              <a:rPr lang="fr-CA" baseline="0" dirty="0"/>
              <a:t>Pas de différences entre les traitements à chaque année.</a:t>
            </a:r>
          </a:p>
          <a:p>
            <a:endParaRPr lang="fr-CA" baseline="0" dirty="0"/>
          </a:p>
          <a:p>
            <a:r>
              <a:rPr lang="fr-CA" b="1" baseline="0" dirty="0"/>
              <a:t>Coefficient de distribution</a:t>
            </a:r>
          </a:p>
          <a:p>
            <a:endParaRPr lang="fr-CA" baseline="0" dirty="0"/>
          </a:p>
          <a:p>
            <a:r>
              <a:rPr lang="fr-CA" baseline="0" dirty="0"/>
              <a:t>Augmentation entre 0 et 10 dans tous les traitements et il demeure relativement faible (&lt; 20 %)</a:t>
            </a:r>
          </a:p>
          <a:p>
            <a:endParaRPr lang="fr-CA" baseline="0" dirty="0"/>
          </a:p>
          <a:p>
            <a:endParaRPr lang="fr-CA" dirty="0"/>
          </a:p>
        </p:txBody>
      </p:sp>
      <p:sp>
        <p:nvSpPr>
          <p:cNvPr id="4" name="Espace réservé du numéro de diapositive 3"/>
          <p:cNvSpPr>
            <a:spLocks noGrp="1"/>
          </p:cNvSpPr>
          <p:nvPr>
            <p:ph type="sldNum" sz="quarter" idx="5"/>
          </p:nvPr>
        </p:nvSpPr>
        <p:spPr/>
        <p:txBody>
          <a:bodyPr/>
          <a:lstStyle/>
          <a:p>
            <a:fld id="{8B5F2149-7BA3-431C-A780-62659E22299E}" type="slidenum">
              <a:rPr lang="fr-CA" smtClean="0"/>
              <a:t>20</a:t>
            </a:fld>
            <a:endParaRPr lang="fr-CA"/>
          </a:p>
        </p:txBody>
      </p:sp>
    </p:spTree>
    <p:extLst>
      <p:ext uri="{BB962C8B-B14F-4D97-AF65-F5344CB8AC3E}">
        <p14:creationId xmlns:p14="http://schemas.microsoft.com/office/powerpoint/2010/main" val="3501582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Densité</a:t>
            </a:r>
          </a:p>
          <a:p>
            <a:endParaRPr lang="fr-CA" dirty="0"/>
          </a:p>
          <a:p>
            <a:r>
              <a:rPr lang="fr-CA" dirty="0"/>
              <a:t>Augmentation entre 0 et 10 ans dans la CPI40 et la CPPTM.</a:t>
            </a:r>
          </a:p>
          <a:p>
            <a:r>
              <a:rPr lang="fr-CA" dirty="0"/>
              <a:t>Différence</a:t>
            </a:r>
            <a:r>
              <a:rPr lang="fr-CA" baseline="0" dirty="0"/>
              <a:t> entre la CPRS et le témoin à 5 et 10 ans.</a:t>
            </a:r>
          </a:p>
          <a:p>
            <a:endParaRPr lang="fr-CA" baseline="0" dirty="0"/>
          </a:p>
          <a:p>
            <a:r>
              <a:rPr lang="fr-CA" b="1" baseline="0" dirty="0"/>
              <a:t>Coefficient de distribution</a:t>
            </a:r>
          </a:p>
          <a:p>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Augmentation entre 0 et 10 ans dans la CPI40 et la CPPTM.</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Il</a:t>
            </a:r>
            <a:r>
              <a:rPr lang="fr-CA" baseline="0" dirty="0"/>
              <a:t> demeure faible (&lt; 20 %)</a:t>
            </a:r>
            <a:endParaRPr lang="fr-CA" dirty="0"/>
          </a:p>
          <a:p>
            <a:endParaRPr lang="fr-CA" dirty="0"/>
          </a:p>
        </p:txBody>
      </p:sp>
      <p:sp>
        <p:nvSpPr>
          <p:cNvPr id="4" name="Espace réservé du numéro de diapositive 3"/>
          <p:cNvSpPr>
            <a:spLocks noGrp="1"/>
          </p:cNvSpPr>
          <p:nvPr>
            <p:ph type="sldNum" sz="quarter" idx="5"/>
          </p:nvPr>
        </p:nvSpPr>
        <p:spPr/>
        <p:txBody>
          <a:bodyPr/>
          <a:lstStyle/>
          <a:p>
            <a:fld id="{8B5F2149-7BA3-431C-A780-62659E22299E}" type="slidenum">
              <a:rPr lang="fr-CA" smtClean="0"/>
              <a:t>21</a:t>
            </a:fld>
            <a:endParaRPr lang="fr-CA"/>
          </a:p>
        </p:txBody>
      </p:sp>
    </p:spTree>
    <p:extLst>
      <p:ext uri="{BB962C8B-B14F-4D97-AF65-F5344CB8AC3E}">
        <p14:creationId xmlns:p14="http://schemas.microsoft.com/office/powerpoint/2010/main" val="21165034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Densité</a:t>
            </a:r>
          </a:p>
          <a:p>
            <a:endParaRPr lang="fr-CA" dirty="0"/>
          </a:p>
          <a:p>
            <a:r>
              <a:rPr lang="fr-CA" dirty="0"/>
              <a:t>Augmentation entre 0 et 10 ans dans la CPI40 et la CPPTM.</a:t>
            </a:r>
          </a:p>
          <a:p>
            <a:r>
              <a:rPr lang="fr-CA" dirty="0"/>
              <a:t>Différence</a:t>
            </a:r>
            <a:r>
              <a:rPr lang="fr-CA" baseline="0" dirty="0"/>
              <a:t> entre la CPRS et le témoin à 5 et 10 ans.</a:t>
            </a:r>
          </a:p>
          <a:p>
            <a:endParaRPr lang="fr-CA" baseline="0" dirty="0"/>
          </a:p>
          <a:p>
            <a:r>
              <a:rPr lang="fr-CA" b="1" baseline="0" dirty="0"/>
              <a:t>Coefficient de distribution</a:t>
            </a:r>
          </a:p>
          <a:p>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Augmentation entre 0 et 10 ans dans la CPI40 et la CPPTM.</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Il</a:t>
            </a:r>
            <a:r>
              <a:rPr lang="fr-CA" baseline="0" dirty="0"/>
              <a:t> demeure faible (&lt; 20 %)</a:t>
            </a:r>
            <a:endParaRPr lang="fr-CA" dirty="0"/>
          </a:p>
          <a:p>
            <a:endParaRPr lang="fr-CA" dirty="0"/>
          </a:p>
        </p:txBody>
      </p:sp>
      <p:sp>
        <p:nvSpPr>
          <p:cNvPr id="4" name="Espace réservé du numéro de diapositive 3"/>
          <p:cNvSpPr>
            <a:spLocks noGrp="1"/>
          </p:cNvSpPr>
          <p:nvPr>
            <p:ph type="sldNum" sz="quarter" idx="5"/>
          </p:nvPr>
        </p:nvSpPr>
        <p:spPr/>
        <p:txBody>
          <a:bodyPr/>
          <a:lstStyle/>
          <a:p>
            <a:fld id="{8B5F2149-7BA3-431C-A780-62659E22299E}" type="slidenum">
              <a:rPr lang="fr-CA" smtClean="0"/>
              <a:t>22</a:t>
            </a:fld>
            <a:endParaRPr lang="fr-CA"/>
          </a:p>
        </p:txBody>
      </p:sp>
    </p:spTree>
    <p:extLst>
      <p:ext uri="{BB962C8B-B14F-4D97-AF65-F5344CB8AC3E}">
        <p14:creationId xmlns:p14="http://schemas.microsoft.com/office/powerpoint/2010/main" val="2084048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Comme on viens de le voir, les coupe partielles couvrent une grande gamme de conditions ce qui entraîne la nécessité de disposer d’informations prises dans:</a:t>
            </a:r>
          </a:p>
          <a:p>
            <a:endParaRPr lang="fr-CA" dirty="0"/>
          </a:p>
          <a:p>
            <a:pPr lvl="1">
              <a:lnSpc>
                <a:spcPct val="100000"/>
              </a:lnSpc>
            </a:pPr>
            <a:r>
              <a:rPr lang="fr-CA" sz="1200" dirty="0">
                <a:effectLst/>
                <a:latin typeface="Calibri" panose="020F0502020204030204" pitchFamily="34" charset="0"/>
                <a:ea typeface="Times New Roman" panose="02020603050405020304" pitchFamily="18" charset="0"/>
              </a:rPr>
              <a:t>Différents traitements syl</a:t>
            </a:r>
            <a:r>
              <a:rPr lang="fr-CA" sz="1200" dirty="0">
                <a:latin typeface="Calibri" panose="020F0502020204030204" pitchFamily="34" charset="0"/>
                <a:ea typeface="Times New Roman" panose="02020603050405020304" pitchFamily="18" charset="0"/>
              </a:rPr>
              <a:t>vicoles pouvant être considérés comme</a:t>
            </a:r>
            <a:r>
              <a:rPr lang="fr-CA" sz="1200" dirty="0">
                <a:effectLst/>
                <a:latin typeface="Calibri" panose="020F0502020204030204" pitchFamily="34" charset="0"/>
                <a:ea typeface="Times New Roman" panose="02020603050405020304" pitchFamily="18" charset="0"/>
              </a:rPr>
              <a:t> des coupes partielles, en l’occurrence les CPI; </a:t>
            </a:r>
          </a:p>
          <a:p>
            <a:pPr lvl="1">
              <a:lnSpc>
                <a:spcPct val="100000"/>
              </a:lnSpc>
            </a:pPr>
            <a:r>
              <a:rPr lang="fr-CA" sz="1200" dirty="0">
                <a:effectLst/>
                <a:latin typeface="Calibri" panose="020F0502020204030204" pitchFamily="34" charset="0"/>
                <a:ea typeface="Times New Roman" panose="02020603050405020304" pitchFamily="18" charset="0"/>
              </a:rPr>
              <a:t>Différents peuplements (composition, essence, âge, etc.);</a:t>
            </a:r>
          </a:p>
          <a:p>
            <a:pPr lvl="1">
              <a:lnSpc>
                <a:spcPct val="100000"/>
              </a:lnSpc>
            </a:pPr>
            <a:r>
              <a:rPr lang="fr-CA" sz="1200" dirty="0">
                <a:effectLst/>
                <a:latin typeface="Calibri" panose="020F0502020204030204" pitchFamily="34" charset="0"/>
                <a:ea typeface="Times New Roman" panose="02020603050405020304" pitchFamily="18" charset="0"/>
              </a:rPr>
              <a:t>Différentes conditions (stations, climat , etc.).</a:t>
            </a:r>
          </a:p>
          <a:p>
            <a:pPr lvl="1">
              <a:lnSpc>
                <a:spcPct val="100000"/>
              </a:lnSpc>
            </a:pPr>
            <a:endParaRPr lang="fr-CA" sz="1200" dirty="0">
              <a:effectLst/>
              <a:latin typeface="Calibri" panose="020F0502020204030204" pitchFamily="34" charset="0"/>
              <a:ea typeface="Times New Roman" panose="02020603050405020304" pitchFamily="18" charset="0"/>
            </a:endParaRPr>
          </a:p>
          <a:p>
            <a:r>
              <a:rPr lang="fr-CA" dirty="0"/>
              <a:t>Outre la diversité des traitements possible dans ce type d’intervention, l’intention poursuivi (objectifs) est tout aussi important de même que les approches utilisées.</a:t>
            </a:r>
          </a:p>
          <a:p>
            <a:pPr lvl="1">
              <a:lnSpc>
                <a:spcPct val="100000"/>
              </a:lnSpc>
            </a:pPr>
            <a:endParaRPr lang="fr-CA" sz="1200" dirty="0">
              <a:effectLst/>
              <a:latin typeface="Calibri" panose="020F0502020204030204" pitchFamily="34" charset="0"/>
              <a:ea typeface="Times New Roman" panose="02020603050405020304" pitchFamily="18" charset="0"/>
            </a:endParaRPr>
          </a:p>
          <a:p>
            <a:endParaRPr lang="fr-CA" dirty="0"/>
          </a:p>
        </p:txBody>
      </p:sp>
      <p:sp>
        <p:nvSpPr>
          <p:cNvPr id="4" name="Espace réservé du numéro de diapositive 3"/>
          <p:cNvSpPr>
            <a:spLocks noGrp="1"/>
          </p:cNvSpPr>
          <p:nvPr>
            <p:ph type="sldNum" sz="quarter" idx="5"/>
          </p:nvPr>
        </p:nvSpPr>
        <p:spPr/>
        <p:txBody>
          <a:bodyPr/>
          <a:lstStyle/>
          <a:p>
            <a:fld id="{8B5F2149-7BA3-431C-A780-62659E22299E}" type="slidenum">
              <a:rPr lang="fr-CA" smtClean="0"/>
              <a:t>3</a:t>
            </a:fld>
            <a:endParaRPr lang="fr-CA"/>
          </a:p>
        </p:txBody>
      </p:sp>
    </p:spTree>
    <p:extLst>
      <p:ext uri="{BB962C8B-B14F-4D97-AF65-F5344CB8AC3E}">
        <p14:creationId xmlns:p14="http://schemas.microsoft.com/office/powerpoint/2010/main" val="2052395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L’objectif général du projet est d’étudier</a:t>
            </a:r>
            <a:r>
              <a:rPr lang="fr-CA" sz="1050" dirty="0">
                <a:ea typeface="Times New Roman" panose="02020603050405020304" pitchFamily="18" charset="0"/>
              </a:rPr>
              <a:t> la CPI pour maintenir ou restaurer la structure (des arbres de différents dimensions)</a:t>
            </a:r>
            <a:r>
              <a:rPr lang="fr-CA" sz="1200" dirty="0">
                <a:ea typeface="Times New Roman" panose="02020603050405020304" pitchFamily="18" charset="0"/>
              </a:rPr>
              <a:t> et la composition de peuplements résineux, notamment des essences en raréfaction.</a:t>
            </a:r>
          </a:p>
          <a:p>
            <a:endParaRPr lang="fr-CA" dirty="0"/>
          </a:p>
        </p:txBody>
      </p:sp>
      <p:sp>
        <p:nvSpPr>
          <p:cNvPr id="4" name="Espace réservé du numéro de diapositive 3"/>
          <p:cNvSpPr>
            <a:spLocks noGrp="1"/>
          </p:cNvSpPr>
          <p:nvPr>
            <p:ph type="sldNum" sz="quarter" idx="5"/>
          </p:nvPr>
        </p:nvSpPr>
        <p:spPr/>
        <p:txBody>
          <a:bodyPr/>
          <a:lstStyle/>
          <a:p>
            <a:fld id="{8B5F2149-7BA3-431C-A780-62659E22299E}" type="slidenum">
              <a:rPr lang="fr-CA" smtClean="0"/>
              <a:t>5</a:t>
            </a:fld>
            <a:endParaRPr lang="fr-CA"/>
          </a:p>
        </p:txBody>
      </p:sp>
    </p:spTree>
    <p:extLst>
      <p:ext uri="{BB962C8B-B14F-4D97-AF65-F5344CB8AC3E}">
        <p14:creationId xmlns:p14="http://schemas.microsoft.com/office/powerpoint/2010/main" val="4056493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lvl="0" indent="-342900" algn="just">
              <a:buFont typeface="+mj-lt"/>
              <a:buAutoNum type="arabicPeriod"/>
              <a:tabLst>
                <a:tab pos="457200" algn="l"/>
                <a:tab pos="533400" algn="l"/>
                <a:tab pos="685800" algn="l"/>
              </a:tabLst>
            </a:pPr>
            <a:r>
              <a:rPr lang="fr-CA" sz="1200" dirty="0">
                <a:effectLst/>
                <a:ea typeface="Times New Roman" panose="02020603050405020304" pitchFamily="18" charset="0"/>
              </a:rPr>
              <a:t>Établissement et développement de la régénération (microsites, environnement, broutement, etc.)</a:t>
            </a:r>
          </a:p>
          <a:p>
            <a:pPr marL="342900" lvl="0" indent="-342900" algn="just">
              <a:buFont typeface="+mj-lt"/>
              <a:buAutoNum type="arabicPeriod"/>
              <a:tabLst>
                <a:tab pos="457200" algn="l"/>
                <a:tab pos="533400" algn="l"/>
                <a:tab pos="685800" algn="l"/>
              </a:tabLst>
            </a:pPr>
            <a:r>
              <a:rPr lang="fr-CA" sz="1200" dirty="0">
                <a:effectLst/>
                <a:ea typeface="Times New Roman" panose="02020603050405020304" pitchFamily="18" charset="0"/>
              </a:rPr>
              <a:t>Production de matière ligneuse (essences désirées et dimensions d’arbre permettant d’obtenir les produits voulus)</a:t>
            </a:r>
          </a:p>
          <a:p>
            <a:pPr marL="342900" lvl="0" indent="-342900" algn="just">
              <a:buFont typeface="+mj-lt"/>
              <a:buAutoNum type="arabicPeriod"/>
              <a:tabLst>
                <a:tab pos="457200" algn="l"/>
                <a:tab pos="533400" algn="l"/>
                <a:tab pos="685800" algn="l"/>
              </a:tabLst>
            </a:pPr>
            <a:r>
              <a:rPr lang="fr-CA" sz="1200" dirty="0">
                <a:effectLst/>
                <a:ea typeface="Times New Roman" panose="02020603050405020304" pitchFamily="18" charset="0"/>
              </a:rPr>
              <a:t>Conservation d’attributs clés des vieilles forêts (diversité structurale, bois mort, arbres à valeur faunique , etc.)</a:t>
            </a:r>
          </a:p>
          <a:p>
            <a:pPr marL="342900" lvl="0" indent="-342900" algn="just">
              <a:buFont typeface="+mj-lt"/>
              <a:buAutoNum type="arabicPeriod"/>
              <a:tabLst>
                <a:tab pos="457200" algn="l"/>
                <a:tab pos="533400" algn="l"/>
                <a:tab pos="685800" algn="l"/>
              </a:tabLst>
            </a:pPr>
            <a:r>
              <a:rPr lang="fr-CA" sz="1200" dirty="0">
                <a:ea typeface="Times New Roman" panose="02020603050405020304" pitchFamily="18" charset="0"/>
              </a:rPr>
              <a:t>Séquestration du carbone</a:t>
            </a:r>
            <a:endParaRPr lang="fr-CA" sz="1200" dirty="0">
              <a:effectLst/>
              <a:ea typeface="Times New Roman" panose="02020603050405020304" pitchFamily="18" charset="0"/>
            </a:endParaRPr>
          </a:p>
          <a:p>
            <a:endParaRPr lang="fr-CA" dirty="0"/>
          </a:p>
        </p:txBody>
      </p:sp>
      <p:sp>
        <p:nvSpPr>
          <p:cNvPr id="4" name="Espace réservé du numéro de diapositive 3"/>
          <p:cNvSpPr>
            <a:spLocks noGrp="1"/>
          </p:cNvSpPr>
          <p:nvPr>
            <p:ph type="sldNum" sz="quarter" idx="5"/>
          </p:nvPr>
        </p:nvSpPr>
        <p:spPr/>
        <p:txBody>
          <a:bodyPr/>
          <a:lstStyle/>
          <a:p>
            <a:fld id="{8B5F2149-7BA3-431C-A780-62659E22299E}" type="slidenum">
              <a:rPr lang="fr-CA" smtClean="0"/>
              <a:t>6</a:t>
            </a:fld>
            <a:endParaRPr lang="fr-CA"/>
          </a:p>
        </p:txBody>
      </p:sp>
    </p:spTree>
    <p:extLst>
      <p:ext uri="{BB962C8B-B14F-4D97-AF65-F5344CB8AC3E}">
        <p14:creationId xmlns:p14="http://schemas.microsoft.com/office/powerpoint/2010/main" val="1552256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Dans ce dispositif, chaque unité expérimentale à 70 x70 m est la plus petite superficie sur laquelle a été appliqué un traitement</a:t>
            </a:r>
          </a:p>
          <a:p>
            <a:endParaRPr lang="fr-CA" dirty="0"/>
          </a:p>
          <a:p>
            <a:r>
              <a:rPr lang="fr-CA" dirty="0"/>
              <a:t>Dans cette unité, les données ont été prises dans une superficie de </a:t>
            </a:r>
          </a:p>
          <a:p>
            <a:endParaRPr lang="fr-CA" dirty="0"/>
          </a:p>
          <a:p>
            <a:r>
              <a:rPr lang="fr-CA" dirty="0"/>
              <a:t> 	2 500 m</a:t>
            </a:r>
            <a:r>
              <a:rPr lang="fr-CA" baseline="30000" dirty="0"/>
              <a:t>2</a:t>
            </a:r>
            <a:r>
              <a:rPr lang="fr-CA" dirty="0"/>
              <a:t> ou 50 x 50 m pour les arbres marchands</a:t>
            </a:r>
          </a:p>
          <a:p>
            <a:r>
              <a:rPr lang="fr-CA" dirty="0"/>
              <a:t>		Essence, état, DHP en mm, position, vigueur, défauts, dégradation et blessures, valeur faunique, hauteur d’arbres-études sélectionnés</a:t>
            </a:r>
          </a:p>
          <a:p>
            <a:endParaRPr lang="fr-CA" dirty="0"/>
          </a:p>
          <a:p>
            <a:r>
              <a:rPr lang="fr-CA" dirty="0"/>
              <a:t>  </a:t>
            </a:r>
          </a:p>
          <a:p>
            <a:r>
              <a:rPr lang="fr-CA" dirty="0"/>
              <a:t>	36 x 16 m</a:t>
            </a:r>
            <a:r>
              <a:rPr lang="fr-CA" baseline="30000" dirty="0"/>
              <a:t>2</a:t>
            </a:r>
            <a:r>
              <a:rPr lang="fr-CA" dirty="0"/>
              <a:t> ou 4 x 4 m pour les gaules</a:t>
            </a:r>
          </a:p>
          <a:p>
            <a:r>
              <a:rPr lang="fr-CA" dirty="0"/>
              <a:t>		Essence, état, DHP en mm, défauts, dégradation et blessures, etc.</a:t>
            </a:r>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	36 x 4 m</a:t>
            </a:r>
            <a:r>
              <a:rPr lang="fr-CA" baseline="30000" dirty="0"/>
              <a:t>2</a:t>
            </a:r>
            <a:r>
              <a:rPr lang="fr-CA" dirty="0"/>
              <a:t> ou 2 x 2 m pour les semis</a:t>
            </a: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		Nombre par essences et classes de hauteurs (</a:t>
            </a:r>
            <a:r>
              <a:rPr lang="fr-CA" sz="1800" dirty="0">
                <a:effectLst/>
                <a:latin typeface="Arial" panose="020B0604020202020204" pitchFamily="34" charset="0"/>
                <a:ea typeface="Times New Roman" panose="02020603050405020304" pitchFamily="18" charset="0"/>
              </a:rPr>
              <a:t>1 &lt; 5 cm, 2 6-30 cm, 3 31-60 cm, 4 61-100 cm, 5 101-200 cm et 6 201 cm et plus, mais avec un DHP inférieur à 1,1 cm)</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a:effectLst/>
                <a:latin typeface="Arial" panose="020B0604020202020204" pitchFamily="34" charset="0"/>
              </a:rPr>
              <a:t>		Broutement par classe de 25 %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a:effectLst/>
                <a:latin typeface="Arial" panose="020B0604020202020204" pitchFamily="34" charset="0"/>
              </a:rPr>
              <a:t>		Recouvrement et hauteur des espèces non commerciales, notamment celles pouvant exercer une concurrence par rapport au développement des semis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800" dirty="0">
              <a:effectLst/>
              <a:latin typeface="Arial" panose="020B060402020202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8B5F2149-7BA3-431C-A780-62659E22299E}" type="slidenum">
              <a:rPr lang="fr-CA" smtClean="0"/>
              <a:t>7</a:t>
            </a:fld>
            <a:endParaRPr lang="fr-CA"/>
          </a:p>
        </p:txBody>
      </p:sp>
    </p:spTree>
    <p:extLst>
      <p:ext uri="{BB962C8B-B14F-4D97-AF65-F5344CB8AC3E}">
        <p14:creationId xmlns:p14="http://schemas.microsoft.com/office/powerpoint/2010/main" val="1673413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fontAlgn="t">
              <a:lnSpc>
                <a:spcPct val="80000"/>
              </a:lnSpc>
              <a:spcBef>
                <a:spcPts val="0"/>
              </a:spcBef>
              <a:spcAft>
                <a:spcPts val="600"/>
              </a:spcAft>
              <a:tabLst>
                <a:tab pos="533400" algn="l"/>
                <a:tab pos="762000" algn="l"/>
              </a:tabLst>
            </a:pPr>
            <a:r>
              <a:rPr lang="fr-CA" sz="2400" b="0" i="0" u="none" strike="noStrike" dirty="0">
                <a:effectLst/>
                <a:latin typeface="Arial" panose="020B0604020202020204" pitchFamily="34" charset="0"/>
                <a:ea typeface="Calibri" panose="020F0502020204030204" pitchFamily="34" charset="0"/>
                <a:cs typeface="Times New Roman" panose="02020603050405020304" pitchFamily="18" charset="0"/>
              </a:rPr>
              <a:t>Pinède grise : </a:t>
            </a:r>
            <a:r>
              <a:rPr lang="fr-CA" dirty="0">
                <a:effectLst/>
                <a:latin typeface="Calibri" panose="020F0502020204030204" pitchFamily="34" charset="0"/>
                <a:ea typeface="Calibri" panose="020F0502020204030204" pitchFamily="34" charset="0"/>
                <a:cs typeface="Times New Roman" panose="02020603050405020304" pitchFamily="18" charset="0"/>
              </a:rPr>
              <a:t>STM 25 m</a:t>
            </a:r>
            <a:r>
              <a:rPr lang="fr-CA" baseline="30000" dirty="0">
                <a:effectLst/>
                <a:latin typeface="Calibri" panose="020F0502020204030204" pitchFamily="34" charset="0"/>
                <a:ea typeface="Calibri" panose="020F0502020204030204" pitchFamily="34" charset="0"/>
                <a:cs typeface="Times New Roman" panose="02020603050405020304" pitchFamily="18" charset="0"/>
              </a:rPr>
              <a:t>2</a:t>
            </a:r>
            <a:r>
              <a:rPr lang="fr-CA" dirty="0">
                <a:effectLst/>
                <a:latin typeface="Calibri" panose="020F0502020204030204" pitchFamily="34" charset="0"/>
                <a:ea typeface="Calibri" panose="020F0502020204030204" pitchFamily="34" charset="0"/>
                <a:cs typeface="Times New Roman" panose="02020603050405020304" pitchFamily="18" charset="0"/>
              </a:rPr>
              <a:t>/ha, 53 % pin gris, 26 % sapin baumier, 18 % épinettes</a:t>
            </a:r>
          </a:p>
          <a:p>
            <a:pPr algn="l" fontAlgn="t">
              <a:lnSpc>
                <a:spcPct val="80000"/>
              </a:lnSpc>
              <a:spcBef>
                <a:spcPts val="0"/>
              </a:spcBef>
              <a:spcAft>
                <a:spcPts val="600"/>
              </a:spcAft>
              <a:tabLst>
                <a:tab pos="533400" algn="l"/>
                <a:tab pos="762000" algn="l"/>
              </a:tabLst>
            </a:pPr>
            <a:r>
              <a:rPr lang="fr-CA" sz="2400" b="0" i="0" u="none" strike="noStrike" dirty="0">
                <a:effectLst/>
                <a:latin typeface="Arial" panose="020B0604020202020204" pitchFamily="34" charset="0"/>
                <a:ea typeface="Calibri" panose="020F0502020204030204" pitchFamily="34" charset="0"/>
                <a:cs typeface="Times New Roman" panose="02020603050405020304" pitchFamily="18" charset="0"/>
              </a:rPr>
              <a:t>Sapinière : </a:t>
            </a:r>
            <a:r>
              <a:rPr lang="fr-CA" dirty="0">
                <a:effectLst/>
                <a:latin typeface="Calibri" panose="020F0502020204030204" pitchFamily="34" charset="0"/>
                <a:ea typeface="Calibri" panose="020F0502020204030204" pitchFamily="34" charset="0"/>
                <a:cs typeface="Times New Roman" panose="02020603050405020304" pitchFamily="18" charset="0"/>
              </a:rPr>
              <a:t>STM 21 m</a:t>
            </a:r>
            <a:r>
              <a:rPr lang="fr-CA" baseline="30000" dirty="0">
                <a:effectLst/>
                <a:latin typeface="Calibri" panose="020F0502020204030204" pitchFamily="34" charset="0"/>
                <a:ea typeface="Calibri" panose="020F0502020204030204" pitchFamily="34" charset="0"/>
                <a:cs typeface="Times New Roman" panose="02020603050405020304" pitchFamily="18" charset="0"/>
              </a:rPr>
              <a:t>2</a:t>
            </a:r>
            <a:r>
              <a:rPr lang="fr-CA" dirty="0">
                <a:effectLst/>
                <a:latin typeface="Calibri" panose="020F0502020204030204" pitchFamily="34" charset="0"/>
                <a:ea typeface="Calibri" panose="020F0502020204030204" pitchFamily="34" charset="0"/>
                <a:cs typeface="Times New Roman" panose="02020603050405020304" pitchFamily="18" charset="0"/>
              </a:rPr>
              <a:t>/ha, 48 % sapin baumier, 41 </a:t>
            </a:r>
            <a:r>
              <a:rPr lang="fr-CA" dirty="0">
                <a:latin typeface="Calibri" panose="020F0502020204030204" pitchFamily="34" charset="0"/>
                <a:ea typeface="Calibri" panose="020F0502020204030204" pitchFamily="34" charset="0"/>
                <a:cs typeface="Times New Roman" panose="02020603050405020304" pitchFamily="18" charset="0"/>
              </a:rPr>
              <a:t>% épinettes, 10 % pin gris</a:t>
            </a:r>
          </a:p>
          <a:p>
            <a:pPr algn="l" fontAlgn="t">
              <a:lnSpc>
                <a:spcPct val="80000"/>
              </a:lnSpc>
              <a:spcBef>
                <a:spcPts val="0"/>
              </a:spcBef>
              <a:spcAft>
                <a:spcPts val="600"/>
              </a:spcAft>
              <a:tabLst>
                <a:tab pos="533400" algn="l"/>
                <a:tab pos="762000" algn="l"/>
              </a:tabLst>
            </a:pPr>
            <a:r>
              <a:rPr lang="fr-CA" sz="2400" b="0" i="0" u="none" strike="noStrike" dirty="0">
                <a:effectLst/>
                <a:latin typeface="Arial" panose="020B0604020202020204" pitchFamily="34" charset="0"/>
                <a:ea typeface="Calibri" panose="020F0502020204030204" pitchFamily="34" charset="0"/>
                <a:cs typeface="Times New Roman" panose="02020603050405020304" pitchFamily="18" charset="0"/>
              </a:rPr>
              <a:t>Pessière : </a:t>
            </a:r>
            <a:r>
              <a:rPr lang="fr-CA" dirty="0">
                <a:latin typeface="Calibri" panose="020F0502020204030204" pitchFamily="34" charset="0"/>
                <a:ea typeface="Calibri" panose="020F0502020204030204" pitchFamily="34" charset="0"/>
                <a:cs typeface="Times New Roman" panose="02020603050405020304" pitchFamily="18" charset="0"/>
              </a:rPr>
              <a:t>STM 16</a:t>
            </a:r>
            <a:r>
              <a:rPr lang="fr-CA" dirty="0">
                <a:effectLst/>
                <a:latin typeface="Calibri" panose="020F0502020204030204" pitchFamily="34" charset="0"/>
                <a:ea typeface="Calibri" panose="020F0502020204030204" pitchFamily="34" charset="0"/>
                <a:cs typeface="Times New Roman" panose="02020603050405020304" pitchFamily="18" charset="0"/>
              </a:rPr>
              <a:t> m</a:t>
            </a:r>
            <a:r>
              <a:rPr lang="fr-CA" baseline="30000" dirty="0">
                <a:effectLst/>
                <a:latin typeface="Calibri" panose="020F0502020204030204" pitchFamily="34" charset="0"/>
                <a:ea typeface="Calibri" panose="020F0502020204030204" pitchFamily="34" charset="0"/>
                <a:cs typeface="Times New Roman" panose="02020603050405020304" pitchFamily="18" charset="0"/>
              </a:rPr>
              <a:t>2</a:t>
            </a:r>
            <a:r>
              <a:rPr lang="fr-CA" dirty="0">
                <a:effectLst/>
                <a:latin typeface="Calibri" panose="020F0502020204030204" pitchFamily="34" charset="0"/>
                <a:ea typeface="Calibri" panose="020F0502020204030204" pitchFamily="34" charset="0"/>
                <a:cs typeface="Times New Roman" panose="02020603050405020304" pitchFamily="18" charset="0"/>
              </a:rPr>
              <a:t>/ha, </a:t>
            </a:r>
            <a:r>
              <a:rPr lang="fr-CA" dirty="0">
                <a:latin typeface="Calibri" panose="020F0502020204030204" pitchFamily="34" charset="0"/>
                <a:ea typeface="Calibri" panose="020F0502020204030204" pitchFamily="34" charset="0"/>
                <a:cs typeface="Times New Roman" panose="02020603050405020304" pitchFamily="18" charset="0"/>
              </a:rPr>
              <a:t>56 % épinettes</a:t>
            </a:r>
            <a:r>
              <a:rPr lang="fr-CA" dirty="0">
                <a:effectLst/>
                <a:latin typeface="Calibri" panose="020F0502020204030204" pitchFamily="34" charset="0"/>
                <a:ea typeface="Calibri" panose="020F0502020204030204" pitchFamily="34" charset="0"/>
                <a:cs typeface="Times New Roman" panose="02020603050405020304" pitchFamily="18" charset="0"/>
              </a:rPr>
              <a:t>, 19 % sapin baumier, 2</a:t>
            </a:r>
            <a:r>
              <a:rPr lang="fr-CA" dirty="0">
                <a:latin typeface="Calibri" panose="020F0502020204030204" pitchFamily="34" charset="0"/>
                <a:ea typeface="Calibri" panose="020F0502020204030204" pitchFamily="34" charset="0"/>
                <a:cs typeface="Times New Roman" panose="02020603050405020304" pitchFamily="18" charset="0"/>
              </a:rPr>
              <a:t>5 % pin gris + mélèze </a:t>
            </a:r>
            <a:r>
              <a:rPr lang="fr-CA" dirty="0" err="1">
                <a:latin typeface="Calibri" panose="020F0502020204030204" pitchFamily="34" charset="0"/>
                <a:ea typeface="Calibri" panose="020F0502020204030204" pitchFamily="34" charset="0"/>
                <a:cs typeface="Times New Roman" panose="02020603050405020304" pitchFamily="18" charset="0"/>
              </a:rPr>
              <a:t>laricin</a:t>
            </a:r>
            <a:r>
              <a:rPr lang="fr-CA" dirty="0">
                <a:latin typeface="Calibri" panose="020F0502020204030204" pitchFamily="34" charset="0"/>
                <a:ea typeface="Calibri" panose="020F0502020204030204" pitchFamily="34" charset="0"/>
                <a:cs typeface="Times New Roman" panose="02020603050405020304" pitchFamily="18" charset="0"/>
              </a:rPr>
              <a:t> </a:t>
            </a:r>
          </a:p>
          <a:p>
            <a:pPr lvl="1" fontAlgn="t">
              <a:lnSpc>
                <a:spcPct val="80000"/>
              </a:lnSpc>
              <a:spcBef>
                <a:spcPts val="0"/>
              </a:spcBef>
              <a:spcAft>
                <a:spcPts val="600"/>
              </a:spcAft>
              <a:tabLst>
                <a:tab pos="533400" algn="l"/>
                <a:tab pos="762000" algn="l"/>
              </a:tabLst>
            </a:pPr>
            <a:endParaRPr lang="fr-CA" b="0" i="0" u="none" strike="noStrike" dirty="0">
              <a:effectLst/>
              <a:latin typeface="Calibri" panose="020F0502020204030204" pitchFamily="34" charset="0"/>
              <a:cs typeface="Times New Roman" panose="02020603050405020304" pitchFamily="18" charset="0"/>
            </a:endParaRPr>
          </a:p>
          <a:p>
            <a:r>
              <a:rPr lang="fr-CA" dirty="0"/>
              <a:t>Les traitements prévus sont :</a:t>
            </a:r>
          </a:p>
          <a:p>
            <a:endParaRPr lang="fr-CA" dirty="0"/>
          </a:p>
          <a:p>
            <a:r>
              <a:rPr lang="fr-CA" dirty="0"/>
              <a:t>CPI opérationnelles en discussion avec Ludovic et les autres personnes responsable de la FERCM</a:t>
            </a:r>
          </a:p>
          <a:p>
            <a:endParaRPr lang="fr-CA" dirty="0"/>
          </a:p>
          <a:p>
            <a:pPr marL="228600" indent="-228600">
              <a:buAutoNum type="arabicPeriod"/>
            </a:pPr>
            <a:r>
              <a:rPr lang="fr-CA" dirty="0"/>
              <a:t>Sentiers espacés aux 30 m avec 50 % de récolte dans les premiers 5 m chaque côté;</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CA" dirty="0"/>
              <a:t>Sentiers espacés aux 20 m avec environ 20 % de récolte dans la bande non traitée;</a:t>
            </a:r>
          </a:p>
          <a:p>
            <a:pPr marL="228600" indent="-228600">
              <a:buAutoNum type="arabicPeriod"/>
            </a:pPr>
            <a:r>
              <a:rPr lang="fr-CA" dirty="0"/>
              <a:t>Pourcentage de récolte sera ajusté en fonction de la conservation ou non d’une zone sans traitement </a:t>
            </a:r>
          </a:p>
          <a:p>
            <a:pPr marL="228600" indent="-228600">
              <a:buAutoNum type="arabicPeriod"/>
            </a:pPr>
            <a:endParaRPr lang="fr-CA" dirty="0"/>
          </a:p>
          <a:p>
            <a:pPr marL="0" indent="0">
              <a:buNone/>
            </a:pPr>
            <a:r>
              <a:rPr lang="fr-CA" dirty="0"/>
              <a:t>CPI RL selon ce qui est recommandé dans le guide sylvicole </a:t>
            </a:r>
          </a:p>
          <a:p>
            <a:pPr marL="0" indent="0">
              <a:buNone/>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u="none" strike="noStrike" baseline="0" dirty="0">
                <a:solidFill>
                  <a:srgbClr val="000000"/>
                </a:solidFill>
                <a:latin typeface="Calibri" panose="020F0502020204030204" pitchFamily="34" charset="0"/>
              </a:rPr>
              <a:t>1. Sentiers au 30 m;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u="none" strike="noStrike" baseline="0" dirty="0">
                <a:solidFill>
                  <a:srgbClr val="000000"/>
                </a:solidFill>
                <a:latin typeface="Calibri" panose="020F0502020204030204" pitchFamily="34" charset="0"/>
              </a:rPr>
              <a:t>2. Récolter 33 % ST en créant des trouées de ½  à 1H </a:t>
            </a:r>
            <a:r>
              <a:rPr lang="fr-CA" dirty="0"/>
              <a:t>(env. 400 </a:t>
            </a:r>
            <a:r>
              <a:rPr lang="fr-CA" baseline="0" dirty="0"/>
              <a:t>m</a:t>
            </a:r>
            <a:r>
              <a:rPr lang="fr-CA" baseline="30000" dirty="0"/>
              <a:t>2</a:t>
            </a:r>
            <a:r>
              <a:rPr lang="fr-CA" dirty="0"/>
              <a:t>) </a:t>
            </a:r>
            <a:r>
              <a:rPr lang="fr-CA" sz="1200" b="0" i="0" u="none" strike="noStrike" baseline="0" dirty="0">
                <a:solidFill>
                  <a:srgbClr val="000000"/>
                </a:solidFill>
                <a:latin typeface="Calibri" panose="020F0502020204030204" pitchFamily="34" charset="0"/>
              </a:rPr>
              <a:t>;</a:t>
            </a:r>
          </a:p>
          <a:p>
            <a:r>
              <a:rPr lang="fr-CA" sz="1200" b="0" i="0" u="none" strike="noStrike" baseline="0" dirty="0">
                <a:solidFill>
                  <a:srgbClr val="000000"/>
                </a:solidFill>
                <a:latin typeface="Calibri" panose="020F0502020204030204" pitchFamily="34" charset="0"/>
              </a:rPr>
              <a:t>3. Trouées positionnées en fonction des essences à récolter (priorité: tiges malades ou moribondes et des essences à protéger);</a:t>
            </a:r>
          </a:p>
          <a:p>
            <a:r>
              <a:rPr lang="fr-CA" sz="1200" b="0" i="0" u="none" strike="noStrike" baseline="0" dirty="0">
                <a:solidFill>
                  <a:srgbClr val="000000"/>
                </a:solidFill>
                <a:latin typeface="Calibri" panose="020F0502020204030204" pitchFamily="34" charset="0"/>
              </a:rPr>
              <a:t>4. Trouées crées près des semenciers des essences à régénérer en priorité et pour générer des conditions de germination et de développement pour la régénération.</a:t>
            </a:r>
          </a:p>
          <a:p>
            <a:endParaRPr lang="fr-CA" sz="1200" b="0" i="0" u="none" strike="noStrike" baseline="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Le défi sera de minimiser les risques de chablis étant donné que les peuplements sont mature.</a:t>
            </a:r>
          </a:p>
          <a:p>
            <a:endParaRPr lang="fr-CA" sz="1200" b="0" i="0" u="none" strike="noStrike" baseline="0" dirty="0">
              <a:solidFill>
                <a:srgbClr val="000000"/>
              </a:solidFill>
              <a:latin typeface="Calibri" panose="020F050202020403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8B5F2149-7BA3-431C-A780-62659E22299E}" type="slidenum">
              <a:rPr lang="fr-CA" smtClean="0"/>
              <a:t>9</a:t>
            </a:fld>
            <a:endParaRPr lang="fr-CA"/>
          </a:p>
        </p:txBody>
      </p:sp>
    </p:spTree>
    <p:extLst>
      <p:ext uri="{BB962C8B-B14F-4D97-AF65-F5344CB8AC3E}">
        <p14:creationId xmlns:p14="http://schemas.microsoft.com/office/powerpoint/2010/main" val="3174654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Témoin</a:t>
            </a:r>
          </a:p>
          <a:p>
            <a:endParaRPr lang="fr-CA" dirty="0"/>
          </a:p>
          <a:p>
            <a:r>
              <a:rPr lang="fr-CA" dirty="0"/>
              <a:t>Aucun traitement</a:t>
            </a:r>
          </a:p>
          <a:p>
            <a:endParaRPr lang="fr-CA" dirty="0"/>
          </a:p>
          <a:p>
            <a:r>
              <a:rPr lang="fr-CA" dirty="0"/>
              <a:t>CPI CP opérationnelle</a:t>
            </a:r>
          </a:p>
          <a:p>
            <a:pPr algn="l"/>
            <a:endParaRPr lang="fr-CA" sz="1200" b="0" i="0" u="none" strike="noStrike" baseline="0" dirty="0">
              <a:solidFill>
                <a:srgbClr val="000000"/>
              </a:solidFill>
              <a:latin typeface="Calibri" panose="020F0502020204030204" pitchFamily="34" charset="0"/>
            </a:endParaRPr>
          </a:p>
          <a:p>
            <a:r>
              <a:rPr lang="fr-CA" sz="1200" b="0" i="0" u="none" strike="noStrike" baseline="0" dirty="0">
                <a:solidFill>
                  <a:srgbClr val="000000"/>
                </a:solidFill>
                <a:latin typeface="Calibri" panose="020F0502020204030204" pitchFamily="34" charset="0"/>
              </a:rPr>
              <a:t>1. Sentiers au 20 m; </a:t>
            </a:r>
          </a:p>
          <a:p>
            <a:r>
              <a:rPr lang="fr-CA" sz="1200" b="0" i="0" u="none" strike="noStrike" baseline="0" dirty="0">
                <a:solidFill>
                  <a:srgbClr val="000000"/>
                </a:solidFill>
                <a:latin typeface="Calibri" panose="020F0502020204030204" pitchFamily="34" charset="0"/>
              </a:rPr>
              <a:t>2. Récolter 40 % ST (± 11 m2/ha) ou 24% Ti/ha (1 tige sur 3) dans les 7 m chaque côté et 7 m non traité; </a:t>
            </a:r>
          </a:p>
          <a:p>
            <a:r>
              <a:rPr lang="fr-CA" sz="1200" b="0" i="0" u="none" strike="noStrike" baseline="0" dirty="0">
                <a:solidFill>
                  <a:srgbClr val="000000"/>
                </a:solidFill>
                <a:latin typeface="Calibri" panose="020F0502020204030204" pitchFamily="34" charset="0"/>
              </a:rPr>
              <a:t>3. Essences à récolter par priorité: Tiges malades, BOP et RES (SAB, EP) &gt; 20 cm; </a:t>
            </a:r>
          </a:p>
          <a:p>
            <a:r>
              <a:rPr lang="fr-CA" sz="1200" b="0" i="0" u="none" strike="noStrike" baseline="0" dirty="0">
                <a:solidFill>
                  <a:srgbClr val="000000"/>
                </a:solidFill>
                <a:latin typeface="Calibri" panose="020F0502020204030204" pitchFamily="34" charset="0"/>
              </a:rPr>
              <a:t>4. Essences à protéger : THO, RES (SAB, EP) ≤ 20 cm; </a:t>
            </a:r>
          </a:p>
          <a:p>
            <a:r>
              <a:rPr lang="fr-CA" sz="1200" b="0" i="0" u="none" strike="noStrike" baseline="0" dirty="0">
                <a:solidFill>
                  <a:srgbClr val="000000"/>
                </a:solidFill>
                <a:latin typeface="Calibri" panose="020F0502020204030204" pitchFamily="34" charset="0"/>
              </a:rPr>
              <a:t>5. Préparation de terrain : Scarifiage avec pelle des sentiers (Automne 2021); </a:t>
            </a:r>
          </a:p>
          <a:p>
            <a:r>
              <a:rPr lang="fr-CA" sz="1200" b="0" i="0" u="none" strike="noStrike" baseline="0" dirty="0">
                <a:solidFill>
                  <a:srgbClr val="000000"/>
                </a:solidFill>
                <a:latin typeface="Calibri" panose="020F0502020204030204" pitchFamily="34" charset="0"/>
              </a:rPr>
              <a:t>6. Reboisement en EPN et MEL (Été 2022).</a:t>
            </a:r>
          </a:p>
          <a:p>
            <a:endParaRPr lang="fr-CA" sz="1200" b="0" i="0" u="none" strike="noStrike" baseline="0" dirty="0">
              <a:solidFill>
                <a:srgbClr val="000000"/>
              </a:solidFill>
              <a:latin typeface="Calibri" panose="020F0502020204030204" pitchFamily="34" charset="0"/>
            </a:endParaRPr>
          </a:p>
          <a:p>
            <a:r>
              <a:rPr lang="fr-CA" sz="1200" b="0" i="0" u="none" strike="noStrike" baseline="0" dirty="0">
                <a:solidFill>
                  <a:srgbClr val="000000"/>
                </a:solidFill>
                <a:latin typeface="Calibri" panose="020F0502020204030204" pitchFamily="34" charset="0"/>
              </a:rPr>
              <a:t>CPI-CP 25 comme proposé dans le guide sylvicole</a:t>
            </a:r>
          </a:p>
          <a:p>
            <a:endParaRPr lang="fr-CA" sz="1200" b="0" i="0" u="none" strike="noStrike" baseline="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u="none" strike="noStrike" baseline="0" dirty="0">
                <a:solidFill>
                  <a:srgbClr val="000000"/>
                </a:solidFill>
                <a:latin typeface="Calibri" panose="020F0502020204030204" pitchFamily="34" charset="0"/>
              </a:rPr>
              <a:t>1. Sentiers au 30 à 35 m;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u="none" strike="noStrike" baseline="0" dirty="0">
                <a:solidFill>
                  <a:srgbClr val="000000"/>
                </a:solidFill>
                <a:latin typeface="Calibri" panose="020F0502020204030204" pitchFamily="34" charset="0"/>
              </a:rPr>
              <a:t>2. Récolter 25 % ST en créant des trouées de ½  à 1H;</a:t>
            </a:r>
          </a:p>
          <a:p>
            <a:r>
              <a:rPr lang="fr-CA" sz="1200" b="0" i="0" u="none" strike="noStrike" baseline="0" dirty="0">
                <a:solidFill>
                  <a:srgbClr val="000000"/>
                </a:solidFill>
                <a:latin typeface="Calibri" panose="020F0502020204030204" pitchFamily="34" charset="0"/>
              </a:rPr>
              <a:t>3. Trouées positionnées en fonction des essences à récolter (priorité: Tiges malades, BOP et RES (SAB, EP) &gt; 20 cm) et des essences à protéger;</a:t>
            </a:r>
          </a:p>
          <a:p>
            <a:r>
              <a:rPr lang="fr-CA" sz="1200" b="0" i="0" u="none" strike="noStrike" baseline="0" dirty="0">
                <a:solidFill>
                  <a:srgbClr val="000000"/>
                </a:solidFill>
                <a:latin typeface="Calibri" panose="020F0502020204030204" pitchFamily="34" charset="0"/>
              </a:rPr>
              <a:t>4. Trouées crées près des semenciers des essences à régénérer en priorité et pour générer des conditions de germination et de développement pour la régénération.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0" i="0" u="none" strike="noStrike" baseline="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u="none" strike="noStrike" baseline="0" dirty="0">
                <a:solidFill>
                  <a:srgbClr val="000000"/>
                </a:solidFill>
                <a:latin typeface="Calibri" panose="020F0502020204030204" pitchFamily="34" charset="0"/>
              </a:rPr>
              <a:t>CPI-CP 40 comme proposé dans le guide sylvicole</a:t>
            </a:r>
          </a:p>
          <a:p>
            <a:endParaRPr lang="fr-CA" sz="1200" b="0" i="0" u="none" strike="noStrike" baseline="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u="none" strike="noStrike" baseline="0" dirty="0">
                <a:solidFill>
                  <a:srgbClr val="000000"/>
                </a:solidFill>
                <a:latin typeface="Calibri" panose="020F0502020204030204" pitchFamily="34" charset="0"/>
              </a:rPr>
              <a:t>1. Sentiers au 20 à 25 m;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u="none" strike="noStrike" baseline="0" dirty="0">
                <a:solidFill>
                  <a:srgbClr val="000000"/>
                </a:solidFill>
                <a:latin typeface="Calibri" panose="020F0502020204030204" pitchFamily="34" charset="0"/>
              </a:rPr>
              <a:t>2. Récolter 40 % ST en créant des trouées de ½  à 1H;</a:t>
            </a:r>
          </a:p>
          <a:p>
            <a:r>
              <a:rPr lang="fr-CA" sz="1200" b="0" i="0" u="none" strike="noStrike" baseline="0" dirty="0">
                <a:solidFill>
                  <a:srgbClr val="000000"/>
                </a:solidFill>
                <a:latin typeface="Calibri" panose="020F0502020204030204" pitchFamily="34" charset="0"/>
              </a:rPr>
              <a:t>3. Trouées positionnées en fonction des essences à récolter (priorité: Tiges malades, BOP et RES (SAB, EP) &gt; 20 cm) et des essences à protéger;</a:t>
            </a:r>
          </a:p>
          <a:p>
            <a:r>
              <a:rPr lang="fr-CA" sz="1200" b="0" i="0" u="none" strike="noStrike" baseline="0" dirty="0">
                <a:solidFill>
                  <a:srgbClr val="000000"/>
                </a:solidFill>
                <a:latin typeface="Calibri" panose="020F0502020204030204" pitchFamily="34" charset="0"/>
              </a:rPr>
              <a:t>4. Trouées crées près des semenciers des essences à régénérer en priorité et pour générer des conditions de germination et de développement pour la régénération.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0" i="0" u="none" strike="noStrike" baseline="0" dirty="0">
              <a:solidFill>
                <a:srgbClr val="000000"/>
              </a:solidFill>
              <a:latin typeface="Calibri" panose="020F0502020204030204" pitchFamily="34" charset="0"/>
            </a:endParaRPr>
          </a:p>
          <a:p>
            <a:endParaRPr lang="fr-CA" sz="1200" b="0" i="0" u="none" strike="noStrike" baseline="0" dirty="0">
              <a:solidFill>
                <a:srgbClr val="000000"/>
              </a:solidFill>
              <a:latin typeface="Calibri" panose="020F0502020204030204" pitchFamily="34" charset="0"/>
            </a:endParaRPr>
          </a:p>
          <a:p>
            <a:endParaRPr lang="fr-CA" dirty="0"/>
          </a:p>
          <a:p>
            <a:endParaRPr lang="fr-CA" dirty="0"/>
          </a:p>
        </p:txBody>
      </p:sp>
      <p:sp>
        <p:nvSpPr>
          <p:cNvPr id="4" name="Espace réservé du numéro de diapositive 3"/>
          <p:cNvSpPr>
            <a:spLocks noGrp="1"/>
          </p:cNvSpPr>
          <p:nvPr>
            <p:ph type="sldNum" sz="quarter" idx="5"/>
          </p:nvPr>
        </p:nvSpPr>
        <p:spPr/>
        <p:txBody>
          <a:bodyPr/>
          <a:lstStyle/>
          <a:p>
            <a:fld id="{8B5F2149-7BA3-431C-A780-62659E22299E}" type="slidenum">
              <a:rPr lang="fr-CA" smtClean="0"/>
              <a:t>10</a:t>
            </a:fld>
            <a:endParaRPr lang="fr-CA"/>
          </a:p>
        </p:txBody>
      </p:sp>
    </p:spTree>
    <p:extLst>
      <p:ext uri="{BB962C8B-B14F-4D97-AF65-F5344CB8AC3E}">
        <p14:creationId xmlns:p14="http://schemas.microsoft.com/office/powerpoint/2010/main" val="3015419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t" latinLnBrk="0" hangingPunct="1">
              <a:lnSpc>
                <a:spcPct val="107000"/>
              </a:lnSpc>
              <a:spcBef>
                <a:spcPts val="0"/>
              </a:spcBef>
              <a:spcAft>
                <a:spcPts val="800"/>
              </a:spcAft>
              <a:buClrTx/>
              <a:buSzTx/>
              <a:buFontTx/>
              <a:buNone/>
              <a:tabLst>
                <a:tab pos="533400" algn="l"/>
                <a:tab pos="762000" algn="l"/>
              </a:tabLst>
              <a:defRPr/>
            </a:pPr>
            <a:r>
              <a:rPr lang="fr-CA" sz="1200" b="0" i="0" u="none" strike="noStrike" dirty="0">
                <a:effectLst/>
                <a:latin typeface="Arial" panose="020B0604020202020204" pitchFamily="34" charset="0"/>
                <a:cs typeface="Times New Roman" panose="02020603050405020304" pitchFamily="18" charset="0"/>
              </a:rPr>
              <a:t>Structure régulière âgé de 32 ans donc prémature </a:t>
            </a:r>
            <a:r>
              <a:rPr lang="fr-CA" sz="1200" dirty="0">
                <a:latin typeface="Arial" panose="020B0604020202020204" pitchFamily="34" charset="0"/>
                <a:cs typeface="Times New Roman" panose="02020603050405020304" pitchFamily="18" charset="0"/>
              </a:rPr>
              <a:t>lors de l’installation en 2019</a:t>
            </a:r>
            <a:endParaRPr lang="fr-CA" sz="1200" b="0" i="0" u="none" strike="noStrike" dirty="0">
              <a:effectLst/>
              <a:latin typeface="Arial" panose="020B0604020202020204" pitchFamily="34" charset="0"/>
              <a:cs typeface="Times New Roman" panose="02020603050405020304" pitchFamily="18" charset="0"/>
            </a:endParaRPr>
          </a:p>
          <a:p>
            <a:pPr lvl="0" fontAlgn="t">
              <a:lnSpc>
                <a:spcPct val="107000"/>
              </a:lnSpc>
              <a:spcBef>
                <a:spcPts val="0"/>
              </a:spcBef>
              <a:spcAft>
                <a:spcPts val="800"/>
              </a:spcAft>
              <a:tabLst>
                <a:tab pos="533400" algn="l"/>
                <a:tab pos="762000" algn="l"/>
              </a:tabLst>
            </a:pPr>
            <a:endParaRPr lang="fr-CA" sz="1200" b="0" i="0" u="none" strike="noStrike" dirty="0">
              <a:effectLst/>
              <a:latin typeface="Arial" panose="020B0604020202020204" pitchFamily="34" charset="0"/>
              <a:cs typeface="Times New Roman" panose="02020603050405020304" pitchFamily="18" charset="0"/>
            </a:endParaRPr>
          </a:p>
          <a:p>
            <a:pPr lvl="0" fontAlgn="t">
              <a:lnSpc>
                <a:spcPct val="107000"/>
              </a:lnSpc>
              <a:spcBef>
                <a:spcPts val="0"/>
              </a:spcBef>
              <a:spcAft>
                <a:spcPts val="800"/>
              </a:spcAft>
              <a:tabLst>
                <a:tab pos="533400" algn="l"/>
                <a:tab pos="762000" algn="l"/>
              </a:tabLst>
            </a:pPr>
            <a:r>
              <a:rPr lang="fr-CA" sz="1200" b="0" i="0" u="none" strike="noStrike" dirty="0">
                <a:effectLst/>
                <a:latin typeface="Arial" panose="020B0604020202020204" pitchFamily="34" charset="0"/>
                <a:cs typeface="Times New Roman" panose="02020603050405020304" pitchFamily="18" charset="0"/>
              </a:rPr>
              <a:t>STM ≈ 31 m</a:t>
            </a:r>
            <a:r>
              <a:rPr lang="fr-CA" sz="1200" b="0" i="0" u="none" strike="noStrike" baseline="30000" dirty="0">
                <a:effectLst/>
                <a:latin typeface="Arial" panose="020B0604020202020204" pitchFamily="34" charset="0"/>
                <a:cs typeface="Times New Roman" panose="02020603050405020304" pitchFamily="18" charset="0"/>
              </a:rPr>
              <a:t>2</a:t>
            </a:r>
            <a:r>
              <a:rPr lang="fr-CA" sz="1200" b="0" i="0" u="none" strike="noStrike" dirty="0">
                <a:effectLst/>
                <a:latin typeface="Arial" panose="020B0604020202020204" pitchFamily="34" charset="0"/>
                <a:cs typeface="Times New Roman" panose="02020603050405020304" pitchFamily="18" charset="0"/>
              </a:rPr>
              <a:t>/ha</a:t>
            </a:r>
            <a:r>
              <a:rPr lang="fr-CA" sz="1200" dirty="0">
                <a:latin typeface="Arial" panose="020B0604020202020204" pitchFamily="34" charset="0"/>
                <a:cs typeface="Times New Roman" panose="02020603050405020304" pitchFamily="18" charset="0"/>
              </a:rPr>
              <a:t> (</a:t>
            </a:r>
            <a:r>
              <a:rPr lang="fr-CA" dirty="0"/>
              <a:t>26 à 37 m</a:t>
            </a:r>
            <a:r>
              <a:rPr lang="fr-CA" baseline="30000" dirty="0"/>
              <a:t>2</a:t>
            </a:r>
            <a:r>
              <a:rPr lang="fr-CA" dirty="0"/>
              <a:t>/ha)</a:t>
            </a:r>
          </a:p>
          <a:p>
            <a:pPr lvl="0" fontAlgn="t">
              <a:lnSpc>
                <a:spcPct val="107000"/>
              </a:lnSpc>
              <a:spcBef>
                <a:spcPts val="0"/>
              </a:spcBef>
              <a:spcAft>
                <a:spcPts val="800"/>
              </a:spcAft>
              <a:tabLst>
                <a:tab pos="533400" algn="l"/>
                <a:tab pos="762000" algn="l"/>
              </a:tabLst>
            </a:pPr>
            <a:r>
              <a:rPr lang="fr-CA" sz="1200" dirty="0">
                <a:latin typeface="Arial" panose="020B0604020202020204" pitchFamily="34" charset="0"/>
                <a:cs typeface="Times New Roman" panose="02020603050405020304" pitchFamily="18" charset="0"/>
              </a:rPr>
              <a:t>84 % (6</a:t>
            </a:r>
            <a:r>
              <a:rPr lang="fr-CA" dirty="0"/>
              <a:t>5 à 98 % SAB avant coupe) </a:t>
            </a:r>
            <a:r>
              <a:rPr lang="fr-CA" sz="1200" dirty="0">
                <a:latin typeface="Arial" panose="020B0604020202020204" pitchFamily="34" charset="0"/>
                <a:cs typeface="Times New Roman" panose="02020603050405020304" pitchFamily="18" charset="0"/>
              </a:rPr>
              <a:t>en sapin baumier et 15 % (</a:t>
            </a:r>
            <a:r>
              <a:rPr lang="fr-CA" dirty="0"/>
              <a:t>2 à 35 %  % EPB avant coupe)</a:t>
            </a:r>
          </a:p>
          <a:p>
            <a:pPr lvl="0" fontAlgn="t">
              <a:lnSpc>
                <a:spcPct val="107000"/>
              </a:lnSpc>
              <a:spcBef>
                <a:spcPts val="0"/>
              </a:spcBef>
              <a:spcAft>
                <a:spcPts val="800"/>
              </a:spcAft>
              <a:tabLst>
                <a:tab pos="533400" algn="l"/>
                <a:tab pos="762000" algn="l"/>
              </a:tabLst>
            </a:pPr>
            <a:r>
              <a:rPr lang="fr-CA" dirty="0">
                <a:latin typeface="Arial" panose="020B0604020202020204" pitchFamily="34" charset="0"/>
                <a:cs typeface="Times New Roman" panose="02020603050405020304" pitchFamily="18" charset="0"/>
              </a:rPr>
              <a:t>DHPMQ marchand 16 cm (total 14 cm)</a:t>
            </a:r>
          </a:p>
          <a:p>
            <a:pPr lvl="0" fontAlgn="t">
              <a:lnSpc>
                <a:spcPct val="107000"/>
              </a:lnSpc>
              <a:spcBef>
                <a:spcPts val="0"/>
              </a:spcBef>
              <a:spcAft>
                <a:spcPts val="800"/>
              </a:spcAft>
              <a:tabLst>
                <a:tab pos="533400" algn="l"/>
                <a:tab pos="762000" algn="l"/>
              </a:tabLst>
            </a:pPr>
            <a:endParaRPr lang="fr-CA" dirty="0">
              <a:latin typeface="Arial" panose="020B0604020202020204" pitchFamily="34" charset="0"/>
              <a:cs typeface="Times New Roman" panose="02020603050405020304" pitchFamily="18" charset="0"/>
            </a:endParaRPr>
          </a:p>
          <a:p>
            <a:pPr lvl="0" fontAlgn="t">
              <a:lnSpc>
                <a:spcPct val="107000"/>
              </a:lnSpc>
              <a:spcBef>
                <a:spcPts val="0"/>
              </a:spcBef>
              <a:spcAft>
                <a:spcPts val="800"/>
              </a:spcAft>
              <a:tabLst>
                <a:tab pos="533400" algn="l"/>
                <a:tab pos="762000" algn="l"/>
              </a:tabLst>
            </a:pPr>
            <a:r>
              <a:rPr lang="fr-CA" dirty="0">
                <a:latin typeface="Arial" panose="020B0604020202020204" pitchFamily="34" charset="0"/>
                <a:cs typeface="Times New Roman" panose="02020603050405020304" pitchFamily="18" charset="0"/>
              </a:rPr>
              <a:t>Traitements </a:t>
            </a:r>
          </a:p>
          <a:p>
            <a:r>
              <a:rPr lang="fr-CA" dirty="0"/>
              <a:t>Structure visée équienne</a:t>
            </a:r>
          </a:p>
          <a:p>
            <a:endParaRPr lang="fr-CA" dirty="0"/>
          </a:p>
          <a:p>
            <a:r>
              <a:rPr lang="fr-CA" dirty="0"/>
              <a:t>EC appliquée de manière uniforme, mais dans n but de stimuler la croissance des arbres résiduels, pas d’intention de régénérer</a:t>
            </a:r>
          </a:p>
          <a:p>
            <a:r>
              <a:rPr lang="fr-CA" dirty="0"/>
              <a:t>CPR appliquée de manière uniforme dans un but de régénérer l’ensemble de la superficie avec une coupe finale plus tard</a:t>
            </a:r>
          </a:p>
          <a:p>
            <a:endParaRPr lang="fr-CA" dirty="0"/>
          </a:p>
          <a:p>
            <a:r>
              <a:rPr lang="fr-CA" dirty="0"/>
              <a:t>Structure visée irrégulière</a:t>
            </a:r>
          </a:p>
          <a:p>
            <a:endParaRPr lang="fr-CA" sz="1200" b="0" i="0" u="none" strike="noStrike" baseline="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u="none" strike="noStrike" baseline="0" dirty="0">
                <a:solidFill>
                  <a:srgbClr val="000000"/>
                </a:solidFill>
                <a:latin typeface="Calibri" panose="020F0502020204030204" pitchFamily="34" charset="0"/>
              </a:rPr>
              <a:t>CPI-RL 20 comme proposé dans le guide sylvicole</a:t>
            </a:r>
          </a:p>
          <a:p>
            <a:endParaRPr lang="fr-CA" sz="1200" b="0" i="0" u="none" strike="noStrike" baseline="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u="none" strike="noStrike" baseline="0" dirty="0">
                <a:solidFill>
                  <a:srgbClr val="000000"/>
                </a:solidFill>
                <a:latin typeface="Calibri" panose="020F0502020204030204" pitchFamily="34" charset="0"/>
              </a:rPr>
              <a:t>1. Sentiers au 30 à 35 m;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u="none" strike="noStrike" baseline="0" dirty="0">
                <a:solidFill>
                  <a:srgbClr val="000000"/>
                </a:solidFill>
                <a:latin typeface="Calibri" panose="020F0502020204030204" pitchFamily="34" charset="0"/>
              </a:rPr>
              <a:t>2. Récolter 25 % ST en créant des trouées de ½  à 1H;</a:t>
            </a:r>
          </a:p>
          <a:p>
            <a:r>
              <a:rPr lang="fr-CA" sz="1200" b="0" i="0" u="none" strike="noStrike" baseline="0" dirty="0">
                <a:solidFill>
                  <a:srgbClr val="000000"/>
                </a:solidFill>
                <a:latin typeface="Calibri" panose="020F0502020204030204" pitchFamily="34" charset="0"/>
              </a:rPr>
              <a:t>3. Trouées positionnées en fonction des essences à récolter (priorité: Tiges malades, BOP et RES (SAB, EP) &gt; 20 cm) et des essences à protéger;</a:t>
            </a:r>
          </a:p>
          <a:p>
            <a:r>
              <a:rPr lang="fr-CA" sz="1200" b="0" i="0" u="none" strike="noStrike" baseline="0" dirty="0">
                <a:solidFill>
                  <a:srgbClr val="000000"/>
                </a:solidFill>
                <a:latin typeface="Calibri" panose="020F0502020204030204" pitchFamily="34" charset="0"/>
              </a:rPr>
              <a:t>4. Trouées crées près des semenciers des essences à régénérer en priorité et pour générer des conditions de germination et de développement pour la régénération.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0" i="0" u="none" strike="noStrike" baseline="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u="none" strike="noStrike" baseline="0" dirty="0">
                <a:solidFill>
                  <a:srgbClr val="000000"/>
                </a:solidFill>
                <a:latin typeface="Calibri" panose="020F0502020204030204" pitchFamily="34" charset="0"/>
              </a:rPr>
              <a:t>CPI-CP 40 comme proposé dans le guide sylvicole</a:t>
            </a:r>
          </a:p>
          <a:p>
            <a:endParaRPr lang="fr-CA" sz="1200" b="0" i="0" u="none" strike="noStrike" baseline="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u="none" strike="noStrike" baseline="0" dirty="0">
                <a:solidFill>
                  <a:srgbClr val="000000"/>
                </a:solidFill>
                <a:latin typeface="Calibri" panose="020F0502020204030204" pitchFamily="34" charset="0"/>
              </a:rPr>
              <a:t>1. Sentiers au 20 à 25 m;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u="none" strike="noStrike" baseline="0" dirty="0">
                <a:solidFill>
                  <a:srgbClr val="000000"/>
                </a:solidFill>
                <a:latin typeface="Calibri" panose="020F0502020204030204" pitchFamily="34" charset="0"/>
              </a:rPr>
              <a:t>2. Récolter 40 % ST en créant des trouées de ½  à 1H;</a:t>
            </a:r>
          </a:p>
          <a:p>
            <a:r>
              <a:rPr lang="fr-CA" sz="1200" b="0" i="0" u="none" strike="noStrike" baseline="0" dirty="0">
                <a:solidFill>
                  <a:srgbClr val="000000"/>
                </a:solidFill>
                <a:latin typeface="Calibri" panose="020F0502020204030204" pitchFamily="34" charset="0"/>
              </a:rPr>
              <a:t>3. Trouées positionnées en fonction des essences à récolter (priorité: Tiges malades, BOP et RES (SAB, EP) &gt; 20 cm) et des essences à protéger;</a:t>
            </a:r>
          </a:p>
          <a:p>
            <a:r>
              <a:rPr lang="fr-CA" sz="1200" b="0" i="0" u="none" strike="noStrike" baseline="0" dirty="0">
                <a:solidFill>
                  <a:srgbClr val="000000"/>
                </a:solidFill>
                <a:latin typeface="Calibri" panose="020F0502020204030204" pitchFamily="34" charset="0"/>
              </a:rPr>
              <a:t>4. Trouées crées près des semenciers des essences à régénérer en priorité et pour générer des conditions de germination et de développement pour la régénération.</a:t>
            </a:r>
          </a:p>
          <a:p>
            <a:endParaRPr lang="fr-CA" sz="1200" b="0" i="0" u="none" strike="noStrike" baseline="0" dirty="0">
              <a:solidFill>
                <a:srgbClr val="000000"/>
              </a:solidFill>
              <a:latin typeface="Calibri" panose="020F0502020204030204" pitchFamily="34" charset="0"/>
            </a:endParaRPr>
          </a:p>
          <a:p>
            <a:endParaRPr lang="fr-CA" sz="1200" b="0" i="0" u="none" strike="noStrike" baseline="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0" i="0" u="none" strike="noStrike" baseline="0" dirty="0">
              <a:solidFill>
                <a:srgbClr val="000000"/>
              </a:solidFill>
              <a:latin typeface="Calibri" panose="020F0502020204030204" pitchFamily="34" charset="0"/>
            </a:endParaRPr>
          </a:p>
          <a:p>
            <a:pPr lvl="0" fontAlgn="t">
              <a:lnSpc>
                <a:spcPct val="107000"/>
              </a:lnSpc>
              <a:spcBef>
                <a:spcPts val="0"/>
              </a:spcBef>
              <a:spcAft>
                <a:spcPts val="800"/>
              </a:spcAft>
              <a:tabLst>
                <a:tab pos="533400" algn="l"/>
                <a:tab pos="762000" algn="l"/>
              </a:tabLst>
            </a:pPr>
            <a:endParaRPr lang="fr-CA" dirty="0">
              <a:latin typeface="Arial" panose="020B0604020202020204" pitchFamily="34" charset="0"/>
              <a:cs typeface="Times New Roman" panose="02020603050405020304" pitchFamily="18" charset="0"/>
            </a:endParaRPr>
          </a:p>
          <a:p>
            <a:pPr lvl="0" fontAlgn="t">
              <a:lnSpc>
                <a:spcPct val="107000"/>
              </a:lnSpc>
              <a:spcBef>
                <a:spcPts val="0"/>
              </a:spcBef>
              <a:spcAft>
                <a:spcPts val="800"/>
              </a:spcAft>
              <a:tabLst>
                <a:tab pos="533400" algn="l"/>
                <a:tab pos="762000" algn="l"/>
              </a:tabLst>
            </a:pPr>
            <a:endParaRPr lang="fr-CA" dirty="0"/>
          </a:p>
          <a:p>
            <a:endParaRPr lang="fr-CA" dirty="0"/>
          </a:p>
        </p:txBody>
      </p:sp>
      <p:sp>
        <p:nvSpPr>
          <p:cNvPr id="4" name="Espace réservé du numéro de diapositive 3"/>
          <p:cNvSpPr>
            <a:spLocks noGrp="1"/>
          </p:cNvSpPr>
          <p:nvPr>
            <p:ph type="sldNum" sz="quarter" idx="5"/>
          </p:nvPr>
        </p:nvSpPr>
        <p:spPr/>
        <p:txBody>
          <a:bodyPr/>
          <a:lstStyle/>
          <a:p>
            <a:fld id="{8B5F2149-7BA3-431C-A780-62659E22299E}" type="slidenum">
              <a:rPr lang="fr-CA" smtClean="0"/>
              <a:t>11</a:t>
            </a:fld>
            <a:endParaRPr lang="fr-CA"/>
          </a:p>
        </p:txBody>
      </p:sp>
    </p:spTree>
    <p:extLst>
      <p:ext uri="{BB962C8B-B14F-4D97-AF65-F5344CB8AC3E}">
        <p14:creationId xmlns:p14="http://schemas.microsoft.com/office/powerpoint/2010/main" val="691749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On a ici une photo en CPI (RL), on voit le sentier avec un agrandissement pour créer une trouées ouvert et sans récolte dans la matrice résiduelle.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r>
              <a:rPr lang="fr-CA" dirty="0"/>
              <a:t>On a ici une photo en éclaircie commerciale, on voit que c’est que c’est plus ouvert et l’espacement entre les arbres résiduels est régulier.</a:t>
            </a:r>
          </a:p>
          <a:p>
            <a:pPr lvl="0" fontAlgn="t">
              <a:lnSpc>
                <a:spcPct val="107000"/>
              </a:lnSpc>
              <a:spcBef>
                <a:spcPts val="0"/>
              </a:spcBef>
              <a:spcAft>
                <a:spcPts val="800"/>
              </a:spcAft>
              <a:tabLst>
                <a:tab pos="533400" algn="l"/>
                <a:tab pos="762000" algn="l"/>
              </a:tabLst>
            </a:pPr>
            <a:endParaRPr lang="fr-CA" dirty="0"/>
          </a:p>
          <a:p>
            <a:endParaRPr lang="fr-CA" dirty="0"/>
          </a:p>
        </p:txBody>
      </p:sp>
      <p:sp>
        <p:nvSpPr>
          <p:cNvPr id="4" name="Espace réservé du numéro de diapositive 3"/>
          <p:cNvSpPr>
            <a:spLocks noGrp="1"/>
          </p:cNvSpPr>
          <p:nvPr>
            <p:ph type="sldNum" sz="quarter" idx="5"/>
          </p:nvPr>
        </p:nvSpPr>
        <p:spPr/>
        <p:txBody>
          <a:bodyPr/>
          <a:lstStyle/>
          <a:p>
            <a:fld id="{8B5F2149-7BA3-431C-A780-62659E22299E}" type="slidenum">
              <a:rPr lang="fr-CA" smtClean="0"/>
              <a:t>12</a:t>
            </a:fld>
            <a:endParaRPr lang="fr-CA"/>
          </a:p>
        </p:txBody>
      </p:sp>
    </p:spTree>
    <p:extLst>
      <p:ext uri="{BB962C8B-B14F-4D97-AF65-F5344CB8AC3E}">
        <p14:creationId xmlns:p14="http://schemas.microsoft.com/office/powerpoint/2010/main" val="39391817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Accueil">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1199536"/>
            <a:ext cx="12191999" cy="2035125"/>
          </a:xfrm>
        </p:spPr>
        <p:txBody>
          <a:bodyPr anchor="b">
            <a:normAutofit/>
          </a:bodyPr>
          <a:lstStyle>
            <a:lvl1pPr algn="ctr">
              <a:defRPr sz="6000" b="0">
                <a:latin typeface="+mn-lt"/>
              </a:defRPr>
            </a:lvl1pPr>
          </a:lstStyle>
          <a:p>
            <a:r>
              <a:rPr lang="fr-FR" dirty="0"/>
              <a:t>MODIFIEZ LE STYLE DU TITRE</a:t>
            </a:r>
            <a:endParaRPr lang="en-US" dirty="0"/>
          </a:p>
        </p:txBody>
      </p:sp>
      <p:sp>
        <p:nvSpPr>
          <p:cNvPr id="3" name="Subtitle 2"/>
          <p:cNvSpPr>
            <a:spLocks noGrp="1"/>
          </p:cNvSpPr>
          <p:nvPr>
            <p:ph type="subTitle" idx="1" hasCustomPrompt="1"/>
          </p:nvPr>
        </p:nvSpPr>
        <p:spPr>
          <a:xfrm>
            <a:off x="2874202" y="3434891"/>
            <a:ext cx="6443594" cy="1655762"/>
          </a:xfrm>
        </p:spPr>
        <p:txBody>
          <a:bodyPr>
            <a:normAutofit/>
          </a:bodyPr>
          <a:lstStyle>
            <a:lvl1pPr marL="0" indent="0" algn="ctr">
              <a:buNone/>
              <a:defRPr sz="40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MODIFIER LE STYLE DES SOUS-TITRES DU MASQUE</a:t>
            </a:r>
            <a:endParaRPr lang="en-US" dirty="0"/>
          </a:p>
        </p:txBody>
      </p:sp>
      <p:pic>
        <p:nvPicPr>
          <p:cNvPr id="4" name="Imag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3976" y="5368326"/>
            <a:ext cx="3938024" cy="1487427"/>
          </a:xfrm>
          <a:prstGeom prst="rect">
            <a:avLst/>
          </a:prstGeom>
        </p:spPr>
      </p:pic>
      <p:pic>
        <p:nvPicPr>
          <p:cNvPr id="5" name="Imag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9336" y="5371668"/>
            <a:ext cx="3685888" cy="1484086"/>
          </a:xfrm>
          <a:prstGeom prst="rect">
            <a:avLst/>
          </a:prstGeom>
        </p:spPr>
      </p:pic>
    </p:spTree>
    <p:extLst>
      <p:ext uri="{BB962C8B-B14F-4D97-AF65-F5344CB8AC3E}">
        <p14:creationId xmlns:p14="http://schemas.microsoft.com/office/powerpoint/2010/main" val="1697440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mpara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602428"/>
            <a:ext cx="10515600" cy="405531"/>
          </a:xfrm>
        </p:spPr>
        <p:txBody>
          <a:bodyPr>
            <a:normAutofit/>
          </a:bodyPr>
          <a:lstStyle>
            <a:lvl1pPr>
              <a:defRPr sz="3600">
                <a:latin typeface="+mn-lt"/>
              </a:defRPr>
            </a:lvl1pPr>
          </a:lstStyle>
          <a:p>
            <a:r>
              <a:rPr lang="fr-FR" dirty="0"/>
              <a:t>MODIFIEZ LE STYLE DU TITRE</a:t>
            </a:r>
            <a:endParaRPr lang="en-US" dirty="0"/>
          </a:p>
        </p:txBody>
      </p:sp>
      <p:sp>
        <p:nvSpPr>
          <p:cNvPr id="3" name="Text Placeholder 2"/>
          <p:cNvSpPr>
            <a:spLocks noGrp="1"/>
          </p:cNvSpPr>
          <p:nvPr>
            <p:ph type="body" idx="1" hasCustomPrompt="1"/>
          </p:nvPr>
        </p:nvSpPr>
        <p:spPr>
          <a:xfrm>
            <a:off x="839789" y="1364071"/>
            <a:ext cx="5157787" cy="823912"/>
          </a:xfrm>
        </p:spPr>
        <p:txBody>
          <a:bodyPr anchor="b"/>
          <a:lstStyle>
            <a:lvl1pPr marL="0" indent="0">
              <a:lnSpc>
                <a:spcPct val="100000"/>
              </a:lnSpc>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a:t>
            </a:r>
            <a:br>
              <a:rPr lang="fr-FR" dirty="0"/>
            </a:br>
            <a:r>
              <a:rPr lang="fr-FR" dirty="0"/>
              <a:t>du texte du masque</a:t>
            </a:r>
          </a:p>
        </p:txBody>
      </p:sp>
      <p:sp>
        <p:nvSpPr>
          <p:cNvPr id="4" name="Content Placeholder 3"/>
          <p:cNvSpPr>
            <a:spLocks noGrp="1"/>
          </p:cNvSpPr>
          <p:nvPr>
            <p:ph sz="half" idx="2" hasCustomPrompt="1"/>
          </p:nvPr>
        </p:nvSpPr>
        <p:spPr>
          <a:xfrm>
            <a:off x="839789" y="2544096"/>
            <a:ext cx="5157787" cy="3067667"/>
          </a:xfrm>
        </p:spPr>
        <p:txBody>
          <a:bodyPr>
            <a:normAutofit/>
          </a:bodyPr>
          <a:lstStyle>
            <a:lvl1pPr>
              <a:buClr>
                <a:schemeClr val="accent3">
                  <a:lumMod val="40000"/>
                  <a:lumOff val="60000"/>
                </a:schemeClr>
              </a:buClr>
              <a:defRPr sz="2400"/>
            </a:lvl1pPr>
            <a:lvl2pPr>
              <a:buClr>
                <a:schemeClr val="accent3">
                  <a:lumMod val="40000"/>
                  <a:lumOff val="60000"/>
                </a:schemeClr>
              </a:buClr>
              <a:defRPr sz="2000"/>
            </a:lvl2pPr>
            <a:lvl3pPr>
              <a:buClr>
                <a:schemeClr val="accent3">
                  <a:lumMod val="40000"/>
                  <a:lumOff val="60000"/>
                </a:schemeClr>
              </a:buClr>
              <a:defRPr sz="1800"/>
            </a:lvl3pPr>
            <a:lvl4pPr>
              <a:buClr>
                <a:schemeClr val="accent3">
                  <a:lumMod val="40000"/>
                  <a:lumOff val="60000"/>
                </a:schemeClr>
              </a:buClr>
              <a:defRPr sz="1600"/>
            </a:lvl4pPr>
            <a:lvl5pPr>
              <a:buClr>
                <a:schemeClr val="accent3">
                  <a:lumMod val="40000"/>
                  <a:lumOff val="60000"/>
                </a:schemeClr>
              </a:buClr>
              <a:defRPr sz="1600"/>
            </a:lvl5pPr>
          </a:lstStyle>
          <a:p>
            <a:pPr lvl="0"/>
            <a:r>
              <a:rPr lang="fr-FR" dirty="0"/>
              <a:t>Modifier les styles </a:t>
            </a:r>
            <a:br>
              <a:rPr lang="fr-FR" dirty="0"/>
            </a:br>
            <a:r>
              <a:rPr lang="fr-FR" dirty="0"/>
              <a:t>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Text Placeholder 4"/>
          <p:cNvSpPr>
            <a:spLocks noGrp="1"/>
          </p:cNvSpPr>
          <p:nvPr>
            <p:ph type="body" sz="quarter" idx="3" hasCustomPrompt="1"/>
          </p:nvPr>
        </p:nvSpPr>
        <p:spPr>
          <a:xfrm>
            <a:off x="6172201" y="1364071"/>
            <a:ext cx="5183188" cy="823912"/>
          </a:xfrm>
        </p:spPr>
        <p:txBody>
          <a:bodyPr anchor="b"/>
          <a:lstStyle>
            <a:lvl1pPr marL="0" indent="0">
              <a:lnSpc>
                <a:spcPct val="100000"/>
              </a:lnSpc>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a:t>
            </a:r>
            <a:br>
              <a:rPr lang="fr-FR" dirty="0"/>
            </a:br>
            <a:r>
              <a:rPr lang="fr-FR" dirty="0"/>
              <a:t>du texte du masque</a:t>
            </a:r>
          </a:p>
        </p:txBody>
      </p:sp>
      <p:sp>
        <p:nvSpPr>
          <p:cNvPr id="10" name="Content Placeholder 3"/>
          <p:cNvSpPr>
            <a:spLocks noGrp="1"/>
          </p:cNvSpPr>
          <p:nvPr>
            <p:ph sz="half" idx="13" hasCustomPrompt="1"/>
          </p:nvPr>
        </p:nvSpPr>
        <p:spPr>
          <a:xfrm>
            <a:off x="6196013" y="2527042"/>
            <a:ext cx="5157787" cy="3067667"/>
          </a:xfrm>
        </p:spPr>
        <p:txBody>
          <a:bodyPr>
            <a:normAutofit/>
          </a:bodyPr>
          <a:lstStyle>
            <a:lvl1pPr>
              <a:buClr>
                <a:schemeClr val="accent3">
                  <a:lumMod val="40000"/>
                  <a:lumOff val="60000"/>
                </a:schemeClr>
              </a:buClr>
              <a:defRPr sz="2400"/>
            </a:lvl1pPr>
            <a:lvl2pPr>
              <a:buClr>
                <a:schemeClr val="accent3">
                  <a:lumMod val="40000"/>
                  <a:lumOff val="60000"/>
                </a:schemeClr>
              </a:buClr>
              <a:defRPr sz="2000"/>
            </a:lvl2pPr>
            <a:lvl3pPr>
              <a:buClr>
                <a:schemeClr val="accent3">
                  <a:lumMod val="40000"/>
                  <a:lumOff val="60000"/>
                </a:schemeClr>
              </a:buClr>
              <a:defRPr sz="1800"/>
            </a:lvl3pPr>
            <a:lvl4pPr>
              <a:buClr>
                <a:schemeClr val="accent3">
                  <a:lumMod val="40000"/>
                  <a:lumOff val="60000"/>
                </a:schemeClr>
              </a:buClr>
              <a:defRPr sz="1600"/>
            </a:lvl4pPr>
            <a:lvl5pPr>
              <a:buClr>
                <a:schemeClr val="accent3">
                  <a:lumMod val="40000"/>
                  <a:lumOff val="60000"/>
                </a:schemeClr>
              </a:buClr>
              <a:defRPr sz="1600"/>
            </a:lvl5pPr>
          </a:lstStyle>
          <a:p>
            <a:pPr lvl="0"/>
            <a:r>
              <a:rPr lang="fr-FR" dirty="0"/>
              <a:t>Modifier les styles </a:t>
            </a:r>
            <a:br>
              <a:rPr lang="fr-FR" dirty="0"/>
            </a:br>
            <a:r>
              <a:rPr lang="fr-FR" dirty="0"/>
              <a:t>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3427" y="5691039"/>
            <a:ext cx="2258573" cy="1173482"/>
          </a:xfrm>
          <a:prstGeom prst="rect">
            <a:avLst/>
          </a:prstGeom>
        </p:spPr>
      </p:pic>
      <p:pic>
        <p:nvPicPr>
          <p:cNvPr id="8" name="Imag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9447"/>
            <a:ext cx="2034433" cy="1188553"/>
          </a:xfrm>
          <a:prstGeom prst="rect">
            <a:avLst/>
          </a:prstGeom>
        </p:spPr>
      </p:pic>
    </p:spTree>
    <p:extLst>
      <p:ext uri="{BB962C8B-B14F-4D97-AF65-F5344CB8AC3E}">
        <p14:creationId xmlns:p14="http://schemas.microsoft.com/office/powerpoint/2010/main" val="3761593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cueil">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3976" y="5368326"/>
            <a:ext cx="3938024" cy="1487427"/>
          </a:xfrm>
          <a:prstGeom prst="rect">
            <a:avLst/>
          </a:prstGeom>
        </p:spPr>
      </p:pic>
      <p:pic>
        <p:nvPicPr>
          <p:cNvPr id="5" name="Imag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9336" y="5371668"/>
            <a:ext cx="3685888" cy="1484086"/>
          </a:xfrm>
          <a:prstGeom prst="rect">
            <a:avLst/>
          </a:prstGeom>
        </p:spPr>
      </p:pic>
      <p:pic>
        <p:nvPicPr>
          <p:cNvPr id="6" name="Image 5">
            <a:extLst>
              <a:ext uri="{FF2B5EF4-FFF2-40B4-BE49-F238E27FC236}">
                <a16:creationId xmlns:a16="http://schemas.microsoft.com/office/drawing/2014/main" id="{2C376487-D939-BA4F-86E3-DC9C614D48E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730534" y="463024"/>
            <a:ext cx="3007809" cy="3018217"/>
          </a:xfrm>
          <a:prstGeom prst="rect">
            <a:avLst/>
          </a:prstGeom>
        </p:spPr>
      </p:pic>
      <p:sp>
        <p:nvSpPr>
          <p:cNvPr id="12" name="Titre 11">
            <a:extLst>
              <a:ext uri="{FF2B5EF4-FFF2-40B4-BE49-F238E27FC236}">
                <a16:creationId xmlns:a16="http://schemas.microsoft.com/office/drawing/2014/main" id="{139D8140-2054-F847-BDC7-D9FA244A80F3}"/>
              </a:ext>
            </a:extLst>
          </p:cNvPr>
          <p:cNvSpPr>
            <a:spLocks noGrp="1"/>
          </p:cNvSpPr>
          <p:nvPr>
            <p:ph type="title"/>
          </p:nvPr>
        </p:nvSpPr>
        <p:spPr>
          <a:xfrm>
            <a:off x="334962" y="318052"/>
            <a:ext cx="7919013" cy="3398286"/>
          </a:xfrm>
        </p:spPr>
        <p:txBody>
          <a:bodyPr anchor="b" anchorCtr="0">
            <a:normAutofit/>
          </a:bodyPr>
          <a:lstStyle>
            <a:lvl1pPr marL="0" marR="0" indent="0" algn="l" defTabSz="914400" rtl="0" eaLnBrk="1" fontAlgn="auto" latinLnBrk="0" hangingPunct="1">
              <a:lnSpc>
                <a:spcPct val="100000"/>
              </a:lnSpc>
              <a:spcBef>
                <a:spcPct val="0"/>
              </a:spcBef>
              <a:spcAft>
                <a:spcPts val="0"/>
              </a:spcAft>
              <a:buClrTx/>
              <a:buSzTx/>
              <a:buFontTx/>
              <a:buNone/>
              <a:tabLst/>
              <a:defRPr sz="5400"/>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5400" b="1" i="0" u="none" strike="noStrike" kern="1200" cap="none" spc="0" normalizeH="0" baseline="0" noProof="0" dirty="0">
              <a:ln>
                <a:noFill/>
              </a:ln>
              <a:solidFill>
                <a:srgbClr val="000000"/>
              </a:solidFill>
              <a:effectLst/>
              <a:uLnTx/>
              <a:uFillTx/>
              <a:latin typeface="+mn-lt"/>
              <a:ea typeface="+mn-ea"/>
              <a:cs typeface="+mn-cs"/>
            </a:endParaRPr>
          </a:p>
        </p:txBody>
      </p:sp>
      <p:sp>
        <p:nvSpPr>
          <p:cNvPr id="14" name="Espace réservé du texte 13">
            <a:extLst>
              <a:ext uri="{FF2B5EF4-FFF2-40B4-BE49-F238E27FC236}">
                <a16:creationId xmlns:a16="http://schemas.microsoft.com/office/drawing/2014/main" id="{3D28C24A-9299-744E-A11C-5C61D9B6C192}"/>
              </a:ext>
            </a:extLst>
          </p:cNvPr>
          <p:cNvSpPr>
            <a:spLocks noGrp="1"/>
          </p:cNvSpPr>
          <p:nvPr>
            <p:ph type="body" sz="quarter" idx="10"/>
          </p:nvPr>
        </p:nvSpPr>
        <p:spPr>
          <a:xfrm>
            <a:off x="334963" y="3897313"/>
            <a:ext cx="11403380" cy="1335438"/>
          </a:xfrm>
        </p:spPr>
        <p:txBody>
          <a:bodyPr>
            <a:normAutofit/>
          </a:bodyPr>
          <a:lstStyle>
            <a:lvl1pPr marL="0" marR="0" indent="0" algn="l" defTabSz="914400" rtl="0" eaLnBrk="1" fontAlgn="auto" latinLnBrk="0" hangingPunct="1">
              <a:lnSpc>
                <a:spcPct val="90000"/>
              </a:lnSpc>
              <a:spcBef>
                <a:spcPts val="1000"/>
              </a:spcBef>
              <a:spcAft>
                <a:spcPts val="0"/>
              </a:spcAft>
              <a:buClr>
                <a:srgbClr val="4DC0DF">
                  <a:lumMod val="40000"/>
                  <a:lumOff val="60000"/>
                </a:srgbClr>
              </a:buClr>
              <a:buSzTx/>
              <a:buFont typeface="Arial" panose="020B0604020202020204" pitchFamily="34" charset="0"/>
              <a:buNone/>
              <a:tabLst/>
              <a:defRPr sz="3200">
                <a:solidFill>
                  <a:schemeClr val="tx2"/>
                </a:solidFill>
              </a:defRPr>
            </a:lvl1pPr>
          </a:lstStyle>
          <a:p>
            <a:pPr marL="0" marR="0" lvl="0" indent="0" algn="l" defTabSz="914400" rtl="0" eaLnBrk="1" fontAlgn="auto" latinLnBrk="0" hangingPunct="1">
              <a:lnSpc>
                <a:spcPct val="90000"/>
              </a:lnSpc>
              <a:spcBef>
                <a:spcPts val="1000"/>
              </a:spcBef>
              <a:spcAft>
                <a:spcPts val="0"/>
              </a:spcAft>
              <a:buClr>
                <a:srgbClr val="4DC0DF">
                  <a:lumMod val="40000"/>
                  <a:lumOff val="60000"/>
                </a:srgbClr>
              </a:buClr>
              <a:buSzTx/>
              <a:buFont typeface="Arial" panose="020B0604020202020204" pitchFamily="34" charset="0"/>
              <a:buNone/>
              <a:tabLst/>
              <a:defRPr/>
            </a:pPr>
            <a:endParaRPr kumimoji="0" lang="en-US" sz="2800" b="0" i="0" u="none" strike="noStrike" kern="1200" cap="none" spc="0" normalizeH="0" baseline="0" noProof="0" dirty="0">
              <a:ln>
                <a:noFill/>
              </a:ln>
              <a:solidFill>
                <a:srgbClr val="54933F"/>
              </a:solidFill>
              <a:effectLst/>
              <a:uLnTx/>
              <a:uFillTx/>
              <a:latin typeface="+mn-lt"/>
              <a:ea typeface="+mn-ea"/>
              <a:cs typeface="+mn-cs"/>
            </a:endParaRPr>
          </a:p>
        </p:txBody>
      </p:sp>
    </p:spTree>
    <p:extLst>
      <p:ext uri="{BB962C8B-B14F-4D97-AF65-F5344CB8AC3E}">
        <p14:creationId xmlns:p14="http://schemas.microsoft.com/office/powerpoint/2010/main" val="16528982"/>
      </p:ext>
    </p:extLst>
  </p:cSld>
  <p:clrMapOvr>
    <a:masterClrMapping/>
  </p:clrMapOvr>
  <p:extLst>
    <p:ext uri="{DCECCB84-F9BA-43D5-87BE-67443E8EF086}">
      <p15:sldGuideLst xmlns:p15="http://schemas.microsoft.com/office/powerpoint/2012/main">
        <p15:guide id="1" pos="211" userDrawn="1">
          <p15:clr>
            <a:srgbClr val="FBAE40"/>
          </p15:clr>
        </p15:guide>
        <p15:guide id="2" orient="horz" pos="2341" userDrawn="1">
          <p15:clr>
            <a:srgbClr val="FBAE40"/>
          </p15:clr>
        </p15:guide>
        <p15:guide id="3" orient="horz" pos="245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668" y="330200"/>
            <a:ext cx="8799622" cy="1159933"/>
          </a:xfrm>
        </p:spPr>
        <p:txBody>
          <a:bodyPr/>
          <a:lstStyle/>
          <a:p>
            <a:r>
              <a:rPr lang="fr-FR" dirty="0"/>
              <a:t>MODIFIEZ LE STYLE DU TITRE</a:t>
            </a:r>
            <a:endParaRPr lang="en-US" dirty="0"/>
          </a:p>
        </p:txBody>
      </p:sp>
      <p:sp>
        <p:nvSpPr>
          <p:cNvPr id="3" name="Content Placeholder 2"/>
          <p:cNvSpPr>
            <a:spLocks noGrp="1"/>
          </p:cNvSpPr>
          <p:nvPr>
            <p:ph idx="1"/>
          </p:nvPr>
        </p:nvSpPr>
        <p:spPr>
          <a:xfrm>
            <a:off x="465667" y="1825625"/>
            <a:ext cx="10888133" cy="4105598"/>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pic>
        <p:nvPicPr>
          <p:cNvPr id="4" name="Imag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3427" y="5691039"/>
            <a:ext cx="2258573" cy="1173482"/>
          </a:xfrm>
          <a:prstGeom prst="rect">
            <a:avLst/>
          </a:prstGeom>
        </p:spPr>
      </p:pic>
      <p:pic>
        <p:nvPicPr>
          <p:cNvPr id="5" name="Imag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9447"/>
            <a:ext cx="2034433" cy="1188553"/>
          </a:xfrm>
          <a:prstGeom prst="rect">
            <a:avLst/>
          </a:prstGeom>
        </p:spPr>
      </p:pic>
      <p:sp>
        <p:nvSpPr>
          <p:cNvPr id="7" name="Rectangle 6">
            <a:extLst>
              <a:ext uri="{FF2B5EF4-FFF2-40B4-BE49-F238E27FC236}">
                <a16:creationId xmlns:a16="http://schemas.microsoft.com/office/drawing/2014/main" id="{8ECE6D3E-B2DA-DF49-8D74-B19A512DFDE2}"/>
              </a:ext>
            </a:extLst>
          </p:cNvPr>
          <p:cNvSpPr/>
          <p:nvPr userDrawn="1"/>
        </p:nvSpPr>
        <p:spPr>
          <a:xfrm>
            <a:off x="9032488" y="148899"/>
            <a:ext cx="3159512" cy="1469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8" name="Image 7">
            <a:extLst>
              <a:ext uri="{FF2B5EF4-FFF2-40B4-BE49-F238E27FC236}">
                <a16:creationId xmlns:a16="http://schemas.microsoft.com/office/drawing/2014/main" id="{A99A3D44-6F33-E145-9A2E-AC1169744EE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41364" y="148899"/>
            <a:ext cx="2574561" cy="1469730"/>
          </a:xfrm>
          <a:prstGeom prst="rect">
            <a:avLst/>
          </a:prstGeom>
        </p:spPr>
      </p:pic>
    </p:spTree>
    <p:extLst>
      <p:ext uri="{BB962C8B-B14F-4D97-AF65-F5344CB8AC3E}">
        <p14:creationId xmlns:p14="http://schemas.microsoft.com/office/powerpoint/2010/main" val="3312708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Diapositive de titr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1199536"/>
            <a:ext cx="12191999" cy="2035125"/>
          </a:xfrm>
        </p:spPr>
        <p:txBody>
          <a:bodyPr anchor="b">
            <a:normAutofit/>
          </a:bodyPr>
          <a:lstStyle>
            <a:lvl1pPr algn="ctr">
              <a:defRPr sz="6000" b="0">
                <a:latin typeface="+mn-lt"/>
              </a:defRPr>
            </a:lvl1pPr>
          </a:lstStyle>
          <a:p>
            <a:r>
              <a:rPr lang="fr-FR" dirty="0"/>
              <a:t>MODIFIEZ LE STYLE DU TITRE</a:t>
            </a:r>
            <a:endParaRPr lang="en-US" dirty="0"/>
          </a:p>
        </p:txBody>
      </p:sp>
      <p:sp>
        <p:nvSpPr>
          <p:cNvPr id="3" name="Subtitle 2"/>
          <p:cNvSpPr>
            <a:spLocks noGrp="1"/>
          </p:cNvSpPr>
          <p:nvPr>
            <p:ph type="subTitle" idx="1" hasCustomPrompt="1"/>
          </p:nvPr>
        </p:nvSpPr>
        <p:spPr>
          <a:xfrm>
            <a:off x="2874202" y="3434891"/>
            <a:ext cx="6443594" cy="1655762"/>
          </a:xfrm>
        </p:spPr>
        <p:txBody>
          <a:bodyPr>
            <a:normAutofit/>
          </a:bodyPr>
          <a:lstStyle>
            <a:lvl1pPr marL="0" indent="0" algn="ctr">
              <a:buNone/>
              <a:defRPr sz="40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MODIFIER LE STYLE DES SOUS-TITRES DU MASQUE</a:t>
            </a:r>
            <a:endParaRPr lang="en-US" dirty="0"/>
          </a:p>
        </p:txBody>
      </p:sp>
      <p:pic>
        <p:nvPicPr>
          <p:cNvPr id="5" name="Imag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33427" y="5691039"/>
            <a:ext cx="2258573" cy="1173482"/>
          </a:xfrm>
          <a:prstGeom prst="rect">
            <a:avLst/>
          </a:prstGeom>
        </p:spPr>
      </p:pic>
      <p:pic>
        <p:nvPicPr>
          <p:cNvPr id="6" name="Imag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669447"/>
            <a:ext cx="2034433" cy="1188553"/>
          </a:xfrm>
          <a:prstGeom prst="rect">
            <a:avLst/>
          </a:prstGeom>
        </p:spPr>
      </p:pic>
    </p:spTree>
    <p:extLst>
      <p:ext uri="{BB962C8B-B14F-4D97-AF65-F5344CB8AC3E}">
        <p14:creationId xmlns:p14="http://schemas.microsoft.com/office/powerpoint/2010/main" val="2664340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FR" dirty="0"/>
              <a:t>MODIFIEZ LE STYLE DU TITRE</a:t>
            </a:r>
            <a:endParaRPr lang="en-US" dirty="0"/>
          </a:p>
        </p:txBody>
      </p:sp>
      <p:sp>
        <p:nvSpPr>
          <p:cNvPr id="3" name="Content Placeholder 2"/>
          <p:cNvSpPr>
            <a:spLocks noGrp="1"/>
          </p:cNvSpPr>
          <p:nvPr>
            <p:ph idx="1"/>
          </p:nvPr>
        </p:nvSpPr>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pic>
        <p:nvPicPr>
          <p:cNvPr id="4" name="Imag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3427" y="5691039"/>
            <a:ext cx="2258573" cy="1173482"/>
          </a:xfrm>
          <a:prstGeom prst="rect">
            <a:avLst/>
          </a:prstGeom>
        </p:spPr>
      </p:pic>
      <p:pic>
        <p:nvPicPr>
          <p:cNvPr id="5" name="Imag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9447"/>
            <a:ext cx="2034433" cy="1188553"/>
          </a:xfrm>
          <a:prstGeom prst="rect">
            <a:avLst/>
          </a:prstGeom>
        </p:spPr>
      </p:pic>
    </p:spTree>
    <p:extLst>
      <p:ext uri="{BB962C8B-B14F-4D97-AF65-F5344CB8AC3E}">
        <p14:creationId xmlns:p14="http://schemas.microsoft.com/office/powerpoint/2010/main" val="2184390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796414"/>
            <a:ext cx="10515600" cy="550605"/>
          </a:xfrm>
        </p:spPr>
        <p:txBody>
          <a:bodyPr anchor="b">
            <a:normAutofit/>
          </a:bodyPr>
          <a:lstStyle>
            <a:lvl1pPr>
              <a:defRPr sz="3600"/>
            </a:lvl1pPr>
          </a:lstStyle>
          <a:p>
            <a:r>
              <a:rPr lang="fr-FR" dirty="0"/>
              <a:t>MODIFIEZ LE STYLE DU TITRE</a:t>
            </a:r>
            <a:endParaRPr lang="en-US" dirty="0"/>
          </a:p>
        </p:txBody>
      </p:sp>
      <p:sp>
        <p:nvSpPr>
          <p:cNvPr id="3" name="Text Placeholder 2"/>
          <p:cNvSpPr>
            <a:spLocks noGrp="1"/>
          </p:cNvSpPr>
          <p:nvPr>
            <p:ph type="body" idx="1"/>
          </p:nvPr>
        </p:nvSpPr>
        <p:spPr>
          <a:xfrm>
            <a:off x="831850" y="1858298"/>
            <a:ext cx="10515600" cy="3352800"/>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Modifier les styles du texte du masque</a:t>
            </a:r>
          </a:p>
        </p:txBody>
      </p:sp>
      <p:pic>
        <p:nvPicPr>
          <p:cNvPr id="4" name="Imag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3427" y="5691039"/>
            <a:ext cx="2258573" cy="1173482"/>
          </a:xfrm>
          <a:prstGeom prst="rect">
            <a:avLst/>
          </a:prstGeom>
        </p:spPr>
      </p:pic>
      <p:pic>
        <p:nvPicPr>
          <p:cNvPr id="5" name="Imag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9447"/>
            <a:ext cx="2034433" cy="1188553"/>
          </a:xfrm>
          <a:prstGeom prst="rect">
            <a:avLst/>
          </a:prstGeom>
        </p:spPr>
      </p:pic>
    </p:spTree>
    <p:extLst>
      <p:ext uri="{BB962C8B-B14F-4D97-AF65-F5344CB8AC3E}">
        <p14:creationId xmlns:p14="http://schemas.microsoft.com/office/powerpoint/2010/main" val="3981195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FR" dirty="0"/>
              <a:t>MODIFIEZ LE STYLE DU TITRE</a:t>
            </a:r>
            <a:endParaRPr lang="en-US" dirty="0"/>
          </a:p>
        </p:txBody>
      </p:sp>
      <p:sp>
        <p:nvSpPr>
          <p:cNvPr id="3" name="Content Placeholder 2"/>
          <p:cNvSpPr>
            <a:spLocks noGrp="1"/>
          </p:cNvSpPr>
          <p:nvPr>
            <p:ph sz="half" idx="1" hasCustomPrompt="1"/>
          </p:nvPr>
        </p:nvSpPr>
        <p:spPr>
          <a:xfrm>
            <a:off x="838200" y="1825625"/>
            <a:ext cx="5181600" cy="4351338"/>
          </a:xfrm>
        </p:spPr>
        <p:txBody>
          <a:bodyPr/>
          <a:lstStyle>
            <a:lvl1pPr>
              <a:defRPr/>
            </a:lvl1pPr>
          </a:lstStyle>
          <a:p>
            <a:pPr lvl="0"/>
            <a:r>
              <a:rPr lang="fr-FR" dirty="0"/>
              <a:t>Modifier les styles </a:t>
            </a:r>
            <a:br>
              <a:rPr lang="fr-FR" dirty="0"/>
            </a:br>
            <a:r>
              <a:rPr lang="fr-FR" dirty="0"/>
              <a:t>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Content Placeholder 3"/>
          <p:cNvSpPr>
            <a:spLocks noGrp="1"/>
          </p:cNvSpPr>
          <p:nvPr>
            <p:ph sz="half" idx="2" hasCustomPrompt="1"/>
          </p:nvPr>
        </p:nvSpPr>
        <p:spPr>
          <a:xfrm>
            <a:off x="6172200" y="1825625"/>
            <a:ext cx="5181600" cy="4351338"/>
          </a:xfrm>
        </p:spPr>
        <p:txBody>
          <a:bodyPr/>
          <a:lstStyle>
            <a:lvl1pPr>
              <a:defRPr/>
            </a:lvl1pPr>
          </a:lstStyle>
          <a:p>
            <a:pPr lvl="0"/>
            <a:r>
              <a:rPr lang="fr-FR" dirty="0"/>
              <a:t>Modifier les styles </a:t>
            </a:r>
            <a:br>
              <a:rPr lang="fr-FR" dirty="0"/>
            </a:br>
            <a:r>
              <a:rPr lang="fr-FR" dirty="0"/>
              <a:t>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3427" y="5691039"/>
            <a:ext cx="2258573" cy="1173482"/>
          </a:xfrm>
          <a:prstGeom prst="rect">
            <a:avLst/>
          </a:prstGeom>
        </p:spPr>
      </p:pic>
      <p:pic>
        <p:nvPicPr>
          <p:cNvPr id="6" name="Imag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9447"/>
            <a:ext cx="2034433" cy="1188553"/>
          </a:xfrm>
          <a:prstGeom prst="rect">
            <a:avLst/>
          </a:prstGeom>
        </p:spPr>
      </p:pic>
    </p:spTree>
    <p:extLst>
      <p:ext uri="{BB962C8B-B14F-4D97-AF65-F5344CB8AC3E}">
        <p14:creationId xmlns:p14="http://schemas.microsoft.com/office/powerpoint/2010/main" val="3642292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FR" dirty="0"/>
              <a:t>MODIFIEZ LE STYLE DU TITRE</a:t>
            </a:r>
            <a:endParaRPr lang="en-US" dirty="0"/>
          </a:p>
        </p:txBody>
      </p:sp>
      <p:pic>
        <p:nvPicPr>
          <p:cNvPr id="3" name="Imag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3427" y="5691039"/>
            <a:ext cx="2258573" cy="1173482"/>
          </a:xfrm>
          <a:prstGeom prst="rect">
            <a:avLst/>
          </a:prstGeom>
        </p:spPr>
      </p:pic>
      <p:pic>
        <p:nvPicPr>
          <p:cNvPr id="4" name="Imag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9447"/>
            <a:ext cx="2034433" cy="1188553"/>
          </a:xfrm>
          <a:prstGeom prst="rect">
            <a:avLst/>
          </a:prstGeom>
        </p:spPr>
      </p:pic>
    </p:spTree>
    <p:extLst>
      <p:ext uri="{BB962C8B-B14F-4D97-AF65-F5344CB8AC3E}">
        <p14:creationId xmlns:p14="http://schemas.microsoft.com/office/powerpoint/2010/main" val="737397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3427" y="5691039"/>
            <a:ext cx="2258573" cy="1173482"/>
          </a:xfrm>
          <a:prstGeom prst="rect">
            <a:avLst/>
          </a:prstGeom>
        </p:spPr>
      </p:pic>
      <p:pic>
        <p:nvPicPr>
          <p:cNvPr id="3" name="Imag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9447"/>
            <a:ext cx="2034433" cy="1188553"/>
          </a:xfrm>
          <a:prstGeom prst="rect">
            <a:avLst/>
          </a:prstGeom>
        </p:spPr>
      </p:pic>
    </p:spTree>
    <p:extLst>
      <p:ext uri="{BB962C8B-B14F-4D97-AF65-F5344CB8AC3E}">
        <p14:creationId xmlns:p14="http://schemas.microsoft.com/office/powerpoint/2010/main" val="384743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629265"/>
            <a:ext cx="3932237" cy="1002890"/>
          </a:xfrm>
        </p:spPr>
        <p:txBody>
          <a:bodyPr anchor="b"/>
          <a:lstStyle>
            <a:lvl1pPr>
              <a:defRPr sz="3200">
                <a:solidFill>
                  <a:schemeClr val="accent2"/>
                </a:solidFill>
              </a:defRPr>
            </a:lvl1pPr>
          </a:lstStyle>
          <a:p>
            <a:r>
              <a:rPr lang="fr-FR" dirty="0"/>
              <a:t>Modifiez </a:t>
            </a:r>
            <a:br>
              <a:rPr lang="fr-FR" dirty="0"/>
            </a:br>
            <a:r>
              <a:rPr lang="fr-FR" dirty="0"/>
              <a:t>le style du titre</a:t>
            </a:r>
            <a:endParaRPr lang="en-US" dirty="0"/>
          </a:p>
        </p:txBody>
      </p:sp>
      <p:sp>
        <p:nvSpPr>
          <p:cNvPr id="3" name="Content Placeholder 2"/>
          <p:cNvSpPr>
            <a:spLocks noGrp="1"/>
          </p:cNvSpPr>
          <p:nvPr>
            <p:ph idx="1" hasCustomPrompt="1"/>
          </p:nvPr>
        </p:nvSpPr>
        <p:spPr>
          <a:xfrm>
            <a:off x="5183188" y="1936955"/>
            <a:ext cx="5504477" cy="330364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fr-FR" dirty="0"/>
              <a:t>Modifier les styles </a:t>
            </a:r>
            <a:br>
              <a:rPr lang="fr-FR" dirty="0"/>
            </a:br>
            <a:r>
              <a:rPr lang="fr-FR" dirty="0"/>
              <a:t>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Text Placeholder 3"/>
          <p:cNvSpPr>
            <a:spLocks noGrp="1"/>
          </p:cNvSpPr>
          <p:nvPr>
            <p:ph type="body" sz="half" idx="2" hasCustomPrompt="1"/>
          </p:nvPr>
        </p:nvSpPr>
        <p:spPr>
          <a:xfrm>
            <a:off x="839788" y="1936954"/>
            <a:ext cx="3932237" cy="3310323"/>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Modifier les styles </a:t>
            </a:r>
            <a:br>
              <a:rPr lang="fr-FR" dirty="0"/>
            </a:br>
            <a:r>
              <a:rPr lang="fr-FR" dirty="0"/>
              <a:t>du texte du masque</a:t>
            </a:r>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3427" y="5691039"/>
            <a:ext cx="2258573" cy="1173482"/>
          </a:xfrm>
          <a:prstGeom prst="rect">
            <a:avLst/>
          </a:prstGeom>
        </p:spPr>
      </p:pic>
      <p:pic>
        <p:nvPicPr>
          <p:cNvPr id="6" name="Imag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9447"/>
            <a:ext cx="2034433" cy="1188553"/>
          </a:xfrm>
          <a:prstGeom prst="rect">
            <a:avLst/>
          </a:prstGeom>
        </p:spPr>
      </p:pic>
    </p:spTree>
    <p:extLst>
      <p:ext uri="{BB962C8B-B14F-4D97-AF65-F5344CB8AC3E}">
        <p14:creationId xmlns:p14="http://schemas.microsoft.com/office/powerpoint/2010/main" val="3339734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82250"/>
            <a:ext cx="3932237" cy="1263445"/>
          </a:xfrm>
        </p:spPr>
        <p:txBody>
          <a:bodyPr anchor="b"/>
          <a:lstStyle>
            <a:lvl1pPr>
              <a:defRPr sz="3200">
                <a:solidFill>
                  <a:schemeClr val="accent2"/>
                </a:solidFill>
              </a:defRPr>
            </a:lvl1pPr>
          </a:lstStyle>
          <a:p>
            <a:r>
              <a:rPr lang="fr-FR" dirty="0"/>
              <a:t>Modifiez </a:t>
            </a:r>
            <a:br>
              <a:rPr lang="fr-FR" dirty="0"/>
            </a:br>
            <a:r>
              <a:rPr lang="fr-FR" dirty="0"/>
              <a:t>le style du titre</a:t>
            </a:r>
            <a:endParaRPr lang="en-US" dirty="0"/>
          </a:p>
        </p:txBody>
      </p:sp>
      <p:sp>
        <p:nvSpPr>
          <p:cNvPr id="3" name="Picture Placeholder 2"/>
          <p:cNvSpPr>
            <a:spLocks noGrp="1" noChangeAspect="1"/>
          </p:cNvSpPr>
          <p:nvPr>
            <p:ph type="pic" idx="1"/>
          </p:nvPr>
        </p:nvSpPr>
        <p:spPr>
          <a:xfrm>
            <a:off x="5183188" y="1907458"/>
            <a:ext cx="4462257" cy="3460956"/>
          </a:xfrm>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a:t>Cliquez sur l'icône pour ajouter une image</a:t>
            </a:r>
            <a:endParaRPr lang="en-US" dirty="0"/>
          </a:p>
        </p:txBody>
      </p:sp>
      <p:sp>
        <p:nvSpPr>
          <p:cNvPr id="4" name="Text Placeholder 3"/>
          <p:cNvSpPr>
            <a:spLocks noGrp="1"/>
          </p:cNvSpPr>
          <p:nvPr>
            <p:ph type="body" sz="half" idx="2" hasCustomPrompt="1"/>
          </p:nvPr>
        </p:nvSpPr>
        <p:spPr>
          <a:xfrm>
            <a:off x="839788" y="1937459"/>
            <a:ext cx="3932237" cy="3311014"/>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Modifier les styles </a:t>
            </a:r>
            <a:br>
              <a:rPr lang="fr-FR" dirty="0"/>
            </a:br>
            <a:r>
              <a:rPr lang="fr-FR" dirty="0"/>
              <a:t>du texte du masque</a:t>
            </a:r>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3427" y="5691039"/>
            <a:ext cx="2258573" cy="1173482"/>
          </a:xfrm>
          <a:prstGeom prst="rect">
            <a:avLst/>
          </a:prstGeom>
        </p:spPr>
      </p:pic>
      <p:pic>
        <p:nvPicPr>
          <p:cNvPr id="6" name="Imag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9447"/>
            <a:ext cx="2034433" cy="1188553"/>
          </a:xfrm>
          <a:prstGeom prst="rect">
            <a:avLst/>
          </a:prstGeom>
        </p:spPr>
      </p:pic>
    </p:spTree>
    <p:extLst>
      <p:ext uri="{BB962C8B-B14F-4D97-AF65-F5344CB8AC3E}">
        <p14:creationId xmlns:p14="http://schemas.microsoft.com/office/powerpoint/2010/main" val="485855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806245"/>
            <a:ext cx="10515600" cy="550607"/>
          </a:xfrm>
          <a:prstGeom prst="rect">
            <a:avLst/>
          </a:prstGeom>
        </p:spPr>
        <p:txBody>
          <a:bodyPr vert="horz" lIns="91440" tIns="45720" rIns="91440" bIns="45720"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2235510819"/>
      </p:ext>
    </p:extLst>
  </p:cSld>
  <p:clrMap bg1="lt1" tx1="dk1" bg2="lt2" tx2="dk2" accent1="accent1" accent2="accent2" accent3="accent3" accent4="accent4" accent5="accent5" accent6="accent6" hlink="hlink" folHlink="folHlink"/>
  <p:sldLayoutIdLst>
    <p:sldLayoutId id="2147483671" r:id="rId1"/>
    <p:sldLayoutId id="2147483680" r:id="rId2"/>
    <p:sldLayoutId id="2147483672" r:id="rId3"/>
    <p:sldLayoutId id="2147483673" r:id="rId4"/>
    <p:sldLayoutId id="2147483674" r:id="rId5"/>
    <p:sldLayoutId id="2147483676" r:id="rId6"/>
    <p:sldLayoutId id="2147483677" r:id="rId7"/>
    <p:sldLayoutId id="2147483678" r:id="rId8"/>
    <p:sldLayoutId id="2147483679" r:id="rId9"/>
    <p:sldLayoutId id="2147483665" r:id="rId10"/>
    <p:sldLayoutId id="2147483685" r:id="rId11"/>
  </p:sldLayoutIdLst>
  <p:txStyles>
    <p:title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accent3">
            <a:lumMod val="40000"/>
            <a:lumOff val="60000"/>
          </a:schemeClr>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lumMod val="40000"/>
            <a:lumOff val="60000"/>
          </a:schemeClr>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lumMod val="40000"/>
            <a:lumOff val="60000"/>
          </a:schemeClr>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lumMod val="40000"/>
            <a:lumOff val="60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lumMod val="40000"/>
            <a:lumOff val="60000"/>
          </a:schemeClr>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806245"/>
            <a:ext cx="10515600" cy="550607"/>
          </a:xfrm>
          <a:prstGeom prst="rect">
            <a:avLst/>
          </a:prstGeom>
        </p:spPr>
        <p:txBody>
          <a:bodyPr vert="horz" lIns="91440" tIns="45720" rIns="91440" bIns="45720"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3647538051"/>
      </p:ext>
    </p:extLst>
  </p:cSld>
  <p:clrMap bg1="lt1" tx1="dk1" bg2="lt2" tx2="dk2" accent1="accent1" accent2="accent2" accent3="accent3" accent4="accent4" accent5="accent5" accent6="accent6" hlink="hlink" folHlink="folHlink"/>
  <p:sldLayoutIdLst>
    <p:sldLayoutId id="2147483684" r:id="rId1"/>
  </p:sldLayoutIdLst>
  <p:txStyles>
    <p:title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accent3">
            <a:lumMod val="40000"/>
            <a:lumOff val="60000"/>
          </a:schemeClr>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lumMod val="40000"/>
            <a:lumOff val="60000"/>
          </a:schemeClr>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lumMod val="40000"/>
            <a:lumOff val="60000"/>
          </a:schemeClr>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lumMod val="40000"/>
            <a:lumOff val="60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lumMod val="40000"/>
            <a:lumOff val="60000"/>
          </a:schemeClr>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8" Type="http://schemas.openxmlformats.org/officeDocument/2006/relationships/tags" Target="../tags/tag166.xml"/><Relationship Id="rId13" Type="http://schemas.openxmlformats.org/officeDocument/2006/relationships/tags" Target="../tags/tag171.xml"/><Relationship Id="rId18" Type="http://schemas.openxmlformats.org/officeDocument/2006/relationships/image" Target="../media/image21.jpeg"/><Relationship Id="rId3" Type="http://schemas.openxmlformats.org/officeDocument/2006/relationships/tags" Target="../tags/tag161.xml"/><Relationship Id="rId7" Type="http://schemas.openxmlformats.org/officeDocument/2006/relationships/tags" Target="../tags/tag165.xml"/><Relationship Id="rId12" Type="http://schemas.openxmlformats.org/officeDocument/2006/relationships/tags" Target="../tags/tag170.xml"/><Relationship Id="rId17" Type="http://schemas.openxmlformats.org/officeDocument/2006/relationships/image" Target="../media/image19.png"/><Relationship Id="rId2" Type="http://schemas.openxmlformats.org/officeDocument/2006/relationships/tags" Target="../tags/tag160.xml"/><Relationship Id="rId16" Type="http://schemas.openxmlformats.org/officeDocument/2006/relationships/notesSlide" Target="../notesSlides/notesSlide7.xml"/><Relationship Id="rId1" Type="http://schemas.openxmlformats.org/officeDocument/2006/relationships/tags" Target="../tags/tag159.xml"/><Relationship Id="rId6" Type="http://schemas.openxmlformats.org/officeDocument/2006/relationships/tags" Target="../tags/tag164.xml"/><Relationship Id="rId11" Type="http://schemas.openxmlformats.org/officeDocument/2006/relationships/tags" Target="../tags/tag169.xml"/><Relationship Id="rId5" Type="http://schemas.openxmlformats.org/officeDocument/2006/relationships/tags" Target="../tags/tag163.xml"/><Relationship Id="rId15" Type="http://schemas.openxmlformats.org/officeDocument/2006/relationships/slideLayout" Target="../slideLayouts/slideLayout3.xml"/><Relationship Id="rId10" Type="http://schemas.openxmlformats.org/officeDocument/2006/relationships/tags" Target="../tags/tag168.xml"/><Relationship Id="rId19" Type="http://schemas.openxmlformats.org/officeDocument/2006/relationships/image" Target="../media/image22.png"/><Relationship Id="rId4" Type="http://schemas.openxmlformats.org/officeDocument/2006/relationships/tags" Target="../tags/tag162.xml"/><Relationship Id="rId9" Type="http://schemas.openxmlformats.org/officeDocument/2006/relationships/tags" Target="../tags/tag167.xml"/><Relationship Id="rId14" Type="http://schemas.openxmlformats.org/officeDocument/2006/relationships/tags" Target="../tags/tag172.xml"/></Relationships>
</file>

<file path=ppt/slides/_rels/slide11.xml.rels><?xml version="1.0" encoding="UTF-8" standalone="yes"?>
<Relationships xmlns="http://schemas.openxmlformats.org/package/2006/relationships"><Relationship Id="rId8" Type="http://schemas.openxmlformats.org/officeDocument/2006/relationships/tags" Target="../tags/tag180.xml"/><Relationship Id="rId13" Type="http://schemas.openxmlformats.org/officeDocument/2006/relationships/tags" Target="../tags/tag185.xml"/><Relationship Id="rId18" Type="http://schemas.openxmlformats.org/officeDocument/2006/relationships/notesSlide" Target="../notesSlides/notesSlide8.xml"/><Relationship Id="rId3" Type="http://schemas.openxmlformats.org/officeDocument/2006/relationships/tags" Target="../tags/tag175.xml"/><Relationship Id="rId21" Type="http://schemas.openxmlformats.org/officeDocument/2006/relationships/image" Target="../media/image24.png"/><Relationship Id="rId7" Type="http://schemas.openxmlformats.org/officeDocument/2006/relationships/tags" Target="../tags/tag179.xml"/><Relationship Id="rId12" Type="http://schemas.openxmlformats.org/officeDocument/2006/relationships/tags" Target="../tags/tag184.xml"/><Relationship Id="rId17" Type="http://schemas.openxmlformats.org/officeDocument/2006/relationships/slideLayout" Target="../slideLayouts/slideLayout3.xml"/><Relationship Id="rId2" Type="http://schemas.openxmlformats.org/officeDocument/2006/relationships/tags" Target="../tags/tag174.xml"/><Relationship Id="rId16" Type="http://schemas.openxmlformats.org/officeDocument/2006/relationships/tags" Target="../tags/tag188.xml"/><Relationship Id="rId20" Type="http://schemas.openxmlformats.org/officeDocument/2006/relationships/image" Target="../media/image19.png"/><Relationship Id="rId1" Type="http://schemas.openxmlformats.org/officeDocument/2006/relationships/tags" Target="../tags/tag173.xml"/><Relationship Id="rId6" Type="http://schemas.openxmlformats.org/officeDocument/2006/relationships/tags" Target="../tags/tag178.xml"/><Relationship Id="rId11" Type="http://schemas.openxmlformats.org/officeDocument/2006/relationships/tags" Target="../tags/tag183.xml"/><Relationship Id="rId5" Type="http://schemas.openxmlformats.org/officeDocument/2006/relationships/tags" Target="../tags/tag177.xml"/><Relationship Id="rId15" Type="http://schemas.openxmlformats.org/officeDocument/2006/relationships/tags" Target="../tags/tag187.xml"/><Relationship Id="rId10" Type="http://schemas.openxmlformats.org/officeDocument/2006/relationships/tags" Target="../tags/tag182.xml"/><Relationship Id="rId19" Type="http://schemas.openxmlformats.org/officeDocument/2006/relationships/image" Target="../media/image23.jpeg"/><Relationship Id="rId4" Type="http://schemas.openxmlformats.org/officeDocument/2006/relationships/tags" Target="../tags/tag176.xml"/><Relationship Id="rId9" Type="http://schemas.openxmlformats.org/officeDocument/2006/relationships/tags" Target="../tags/tag181.xml"/><Relationship Id="rId14" Type="http://schemas.openxmlformats.org/officeDocument/2006/relationships/tags" Target="../tags/tag186.xml"/></Relationships>
</file>

<file path=ppt/slides/_rels/slide12.xml.rels><?xml version="1.0" encoding="UTF-8" standalone="yes"?>
<Relationships xmlns="http://schemas.openxmlformats.org/package/2006/relationships"><Relationship Id="rId8" Type="http://schemas.openxmlformats.org/officeDocument/2006/relationships/tags" Target="../tags/tag196.xml"/><Relationship Id="rId13" Type="http://schemas.openxmlformats.org/officeDocument/2006/relationships/image" Target="../media/image26.jpeg"/><Relationship Id="rId3" Type="http://schemas.openxmlformats.org/officeDocument/2006/relationships/tags" Target="../tags/tag191.xml"/><Relationship Id="rId7" Type="http://schemas.openxmlformats.org/officeDocument/2006/relationships/tags" Target="../tags/tag195.xml"/><Relationship Id="rId12" Type="http://schemas.openxmlformats.org/officeDocument/2006/relationships/image" Target="../media/image25.jpeg"/><Relationship Id="rId2" Type="http://schemas.openxmlformats.org/officeDocument/2006/relationships/tags" Target="../tags/tag190.xml"/><Relationship Id="rId1" Type="http://schemas.openxmlformats.org/officeDocument/2006/relationships/tags" Target="../tags/tag189.xml"/><Relationship Id="rId6" Type="http://schemas.openxmlformats.org/officeDocument/2006/relationships/tags" Target="../tags/tag194.xml"/><Relationship Id="rId11" Type="http://schemas.openxmlformats.org/officeDocument/2006/relationships/notesSlide" Target="../notesSlides/notesSlide9.xml"/><Relationship Id="rId5" Type="http://schemas.openxmlformats.org/officeDocument/2006/relationships/tags" Target="../tags/tag193.xml"/><Relationship Id="rId10" Type="http://schemas.openxmlformats.org/officeDocument/2006/relationships/slideLayout" Target="../slideLayouts/slideLayout3.xml"/><Relationship Id="rId4" Type="http://schemas.openxmlformats.org/officeDocument/2006/relationships/tags" Target="../tags/tag192.xml"/><Relationship Id="rId9" Type="http://schemas.openxmlformats.org/officeDocument/2006/relationships/tags" Target="../tags/tag197.xml"/><Relationship Id="rId1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tags" Target="../tags/tag205.xml"/><Relationship Id="rId13" Type="http://schemas.openxmlformats.org/officeDocument/2006/relationships/tags" Target="../tags/tag210.xml"/><Relationship Id="rId18" Type="http://schemas.openxmlformats.org/officeDocument/2006/relationships/tags" Target="../tags/tag215.xml"/><Relationship Id="rId3" Type="http://schemas.openxmlformats.org/officeDocument/2006/relationships/tags" Target="../tags/tag200.xml"/><Relationship Id="rId21" Type="http://schemas.openxmlformats.org/officeDocument/2006/relationships/image" Target="../media/image27.jpeg"/><Relationship Id="rId7" Type="http://schemas.openxmlformats.org/officeDocument/2006/relationships/tags" Target="../tags/tag204.xml"/><Relationship Id="rId12" Type="http://schemas.openxmlformats.org/officeDocument/2006/relationships/tags" Target="../tags/tag209.xml"/><Relationship Id="rId17" Type="http://schemas.openxmlformats.org/officeDocument/2006/relationships/tags" Target="../tags/tag214.xml"/><Relationship Id="rId2" Type="http://schemas.openxmlformats.org/officeDocument/2006/relationships/tags" Target="../tags/tag199.xml"/><Relationship Id="rId16" Type="http://schemas.openxmlformats.org/officeDocument/2006/relationships/tags" Target="../tags/tag213.xml"/><Relationship Id="rId20" Type="http://schemas.openxmlformats.org/officeDocument/2006/relationships/notesSlide" Target="../notesSlides/notesSlide10.xml"/><Relationship Id="rId1" Type="http://schemas.openxmlformats.org/officeDocument/2006/relationships/tags" Target="../tags/tag198.xml"/><Relationship Id="rId6" Type="http://schemas.openxmlformats.org/officeDocument/2006/relationships/tags" Target="../tags/tag203.xml"/><Relationship Id="rId11" Type="http://schemas.openxmlformats.org/officeDocument/2006/relationships/tags" Target="../tags/tag208.xml"/><Relationship Id="rId5" Type="http://schemas.openxmlformats.org/officeDocument/2006/relationships/tags" Target="../tags/tag202.xml"/><Relationship Id="rId15" Type="http://schemas.openxmlformats.org/officeDocument/2006/relationships/tags" Target="../tags/tag212.xml"/><Relationship Id="rId23" Type="http://schemas.openxmlformats.org/officeDocument/2006/relationships/image" Target="../media/image28.png"/><Relationship Id="rId10" Type="http://schemas.openxmlformats.org/officeDocument/2006/relationships/tags" Target="../tags/tag207.xml"/><Relationship Id="rId19" Type="http://schemas.openxmlformats.org/officeDocument/2006/relationships/slideLayout" Target="../slideLayouts/slideLayout3.xml"/><Relationship Id="rId4" Type="http://schemas.openxmlformats.org/officeDocument/2006/relationships/tags" Target="../tags/tag201.xml"/><Relationship Id="rId9" Type="http://schemas.openxmlformats.org/officeDocument/2006/relationships/tags" Target="../tags/tag206.xml"/><Relationship Id="rId14" Type="http://schemas.openxmlformats.org/officeDocument/2006/relationships/tags" Target="../tags/tag211.xml"/><Relationship Id="rId22" Type="http://schemas.openxmlformats.org/officeDocument/2006/relationships/chart" Target="../charts/chart1.xml"/></Relationships>
</file>

<file path=ppt/slides/_rels/slide14.xml.rels><?xml version="1.0" encoding="UTF-8" standalone="yes"?>
<Relationships xmlns="http://schemas.openxmlformats.org/package/2006/relationships"><Relationship Id="rId3" Type="http://schemas.openxmlformats.org/officeDocument/2006/relationships/tags" Target="../tags/tag218.xml"/><Relationship Id="rId2" Type="http://schemas.openxmlformats.org/officeDocument/2006/relationships/tags" Target="../tags/tag217.xml"/><Relationship Id="rId1" Type="http://schemas.openxmlformats.org/officeDocument/2006/relationships/tags" Target="../tags/tag216.xml"/><Relationship Id="rId6" Type="http://schemas.openxmlformats.org/officeDocument/2006/relationships/image" Target="../media/image29.png"/><Relationship Id="rId5" Type="http://schemas.openxmlformats.org/officeDocument/2006/relationships/notesSlide" Target="../notesSlides/notesSlide11.xml"/><Relationship Id="rId4"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0.xml"/><Relationship Id="rId1" Type="http://schemas.openxmlformats.org/officeDocument/2006/relationships/tags" Target="../tags/tag219.xml"/><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8" Type="http://schemas.openxmlformats.org/officeDocument/2006/relationships/tags" Target="../tags/tag228.xml"/><Relationship Id="rId13" Type="http://schemas.openxmlformats.org/officeDocument/2006/relationships/tags" Target="../tags/tag233.xml"/><Relationship Id="rId18" Type="http://schemas.openxmlformats.org/officeDocument/2006/relationships/tags" Target="../tags/tag238.xml"/><Relationship Id="rId3" Type="http://schemas.openxmlformats.org/officeDocument/2006/relationships/tags" Target="../tags/tag223.xml"/><Relationship Id="rId21" Type="http://schemas.openxmlformats.org/officeDocument/2006/relationships/chart" Target="../charts/chart2.xml"/><Relationship Id="rId7" Type="http://schemas.openxmlformats.org/officeDocument/2006/relationships/tags" Target="../tags/tag227.xml"/><Relationship Id="rId12" Type="http://schemas.openxmlformats.org/officeDocument/2006/relationships/tags" Target="../tags/tag232.xml"/><Relationship Id="rId17" Type="http://schemas.openxmlformats.org/officeDocument/2006/relationships/tags" Target="../tags/tag237.xml"/><Relationship Id="rId2" Type="http://schemas.openxmlformats.org/officeDocument/2006/relationships/tags" Target="../tags/tag222.xml"/><Relationship Id="rId16" Type="http://schemas.openxmlformats.org/officeDocument/2006/relationships/tags" Target="../tags/tag236.xml"/><Relationship Id="rId20" Type="http://schemas.openxmlformats.org/officeDocument/2006/relationships/notesSlide" Target="../notesSlides/notesSlide13.xml"/><Relationship Id="rId1" Type="http://schemas.openxmlformats.org/officeDocument/2006/relationships/tags" Target="../tags/tag221.xml"/><Relationship Id="rId6" Type="http://schemas.openxmlformats.org/officeDocument/2006/relationships/tags" Target="../tags/tag226.xml"/><Relationship Id="rId11" Type="http://schemas.openxmlformats.org/officeDocument/2006/relationships/tags" Target="../tags/tag231.xml"/><Relationship Id="rId5" Type="http://schemas.openxmlformats.org/officeDocument/2006/relationships/tags" Target="../tags/tag225.xml"/><Relationship Id="rId15" Type="http://schemas.openxmlformats.org/officeDocument/2006/relationships/tags" Target="../tags/tag235.xml"/><Relationship Id="rId10" Type="http://schemas.openxmlformats.org/officeDocument/2006/relationships/tags" Target="../tags/tag230.xml"/><Relationship Id="rId19" Type="http://schemas.openxmlformats.org/officeDocument/2006/relationships/slideLayout" Target="../slideLayouts/slideLayout3.xml"/><Relationship Id="rId4" Type="http://schemas.openxmlformats.org/officeDocument/2006/relationships/tags" Target="../tags/tag224.xml"/><Relationship Id="rId9" Type="http://schemas.openxmlformats.org/officeDocument/2006/relationships/tags" Target="../tags/tag229.xml"/><Relationship Id="rId14" Type="http://schemas.openxmlformats.org/officeDocument/2006/relationships/tags" Target="../tags/tag234.xml"/><Relationship Id="rId22" Type="http://schemas.openxmlformats.org/officeDocument/2006/relationships/chart" Target="../charts/chart3.xml"/></Relationships>
</file>

<file path=ppt/slides/_rels/slide17.xml.rels><?xml version="1.0" encoding="UTF-8" standalone="yes"?>
<Relationships xmlns="http://schemas.openxmlformats.org/package/2006/relationships"><Relationship Id="rId8" Type="http://schemas.openxmlformats.org/officeDocument/2006/relationships/tags" Target="../tags/tag246.xml"/><Relationship Id="rId13" Type="http://schemas.openxmlformats.org/officeDocument/2006/relationships/tags" Target="../tags/tag251.xml"/><Relationship Id="rId18" Type="http://schemas.openxmlformats.org/officeDocument/2006/relationships/notesSlide" Target="../notesSlides/notesSlide14.xml"/><Relationship Id="rId3" Type="http://schemas.openxmlformats.org/officeDocument/2006/relationships/tags" Target="../tags/tag241.xml"/><Relationship Id="rId7" Type="http://schemas.openxmlformats.org/officeDocument/2006/relationships/tags" Target="../tags/tag245.xml"/><Relationship Id="rId12" Type="http://schemas.openxmlformats.org/officeDocument/2006/relationships/tags" Target="../tags/tag250.xml"/><Relationship Id="rId17" Type="http://schemas.openxmlformats.org/officeDocument/2006/relationships/slideLayout" Target="../slideLayouts/slideLayout3.xml"/><Relationship Id="rId2" Type="http://schemas.openxmlformats.org/officeDocument/2006/relationships/tags" Target="../tags/tag240.xml"/><Relationship Id="rId16" Type="http://schemas.openxmlformats.org/officeDocument/2006/relationships/tags" Target="../tags/tag254.xml"/><Relationship Id="rId20" Type="http://schemas.openxmlformats.org/officeDocument/2006/relationships/chart" Target="../charts/chart5.xml"/><Relationship Id="rId1" Type="http://schemas.openxmlformats.org/officeDocument/2006/relationships/tags" Target="../tags/tag239.xml"/><Relationship Id="rId6" Type="http://schemas.openxmlformats.org/officeDocument/2006/relationships/tags" Target="../tags/tag244.xml"/><Relationship Id="rId11" Type="http://schemas.openxmlformats.org/officeDocument/2006/relationships/tags" Target="../tags/tag249.xml"/><Relationship Id="rId5" Type="http://schemas.openxmlformats.org/officeDocument/2006/relationships/tags" Target="../tags/tag243.xml"/><Relationship Id="rId15" Type="http://schemas.openxmlformats.org/officeDocument/2006/relationships/tags" Target="../tags/tag253.xml"/><Relationship Id="rId10" Type="http://schemas.openxmlformats.org/officeDocument/2006/relationships/tags" Target="../tags/tag248.xml"/><Relationship Id="rId19" Type="http://schemas.openxmlformats.org/officeDocument/2006/relationships/chart" Target="../charts/chart4.xml"/><Relationship Id="rId4" Type="http://schemas.openxmlformats.org/officeDocument/2006/relationships/tags" Target="../tags/tag242.xml"/><Relationship Id="rId9" Type="http://schemas.openxmlformats.org/officeDocument/2006/relationships/tags" Target="../tags/tag247.xml"/><Relationship Id="rId14" Type="http://schemas.openxmlformats.org/officeDocument/2006/relationships/tags" Target="../tags/tag252.xml"/></Relationships>
</file>

<file path=ppt/slides/_rels/slide18.xml.rels><?xml version="1.0" encoding="UTF-8" standalone="yes"?>
<Relationships xmlns="http://schemas.openxmlformats.org/package/2006/relationships"><Relationship Id="rId8" Type="http://schemas.openxmlformats.org/officeDocument/2006/relationships/tags" Target="../tags/tag262.xml"/><Relationship Id="rId13" Type="http://schemas.openxmlformats.org/officeDocument/2006/relationships/tags" Target="../tags/tag267.xml"/><Relationship Id="rId18" Type="http://schemas.openxmlformats.org/officeDocument/2006/relationships/chart" Target="../charts/chart7.xml"/><Relationship Id="rId3" Type="http://schemas.openxmlformats.org/officeDocument/2006/relationships/tags" Target="../tags/tag257.xml"/><Relationship Id="rId7" Type="http://schemas.openxmlformats.org/officeDocument/2006/relationships/tags" Target="../tags/tag261.xml"/><Relationship Id="rId12" Type="http://schemas.openxmlformats.org/officeDocument/2006/relationships/tags" Target="../tags/tag266.xml"/><Relationship Id="rId17" Type="http://schemas.openxmlformats.org/officeDocument/2006/relationships/chart" Target="../charts/chart6.xml"/><Relationship Id="rId2" Type="http://schemas.openxmlformats.org/officeDocument/2006/relationships/tags" Target="../tags/tag256.xml"/><Relationship Id="rId16" Type="http://schemas.openxmlformats.org/officeDocument/2006/relationships/notesSlide" Target="../notesSlides/notesSlide15.xml"/><Relationship Id="rId1" Type="http://schemas.openxmlformats.org/officeDocument/2006/relationships/tags" Target="../tags/tag255.xml"/><Relationship Id="rId6" Type="http://schemas.openxmlformats.org/officeDocument/2006/relationships/tags" Target="../tags/tag260.xml"/><Relationship Id="rId11" Type="http://schemas.openxmlformats.org/officeDocument/2006/relationships/tags" Target="../tags/tag265.xml"/><Relationship Id="rId5" Type="http://schemas.openxmlformats.org/officeDocument/2006/relationships/tags" Target="../tags/tag259.xml"/><Relationship Id="rId15" Type="http://schemas.openxmlformats.org/officeDocument/2006/relationships/slideLayout" Target="../slideLayouts/slideLayout3.xml"/><Relationship Id="rId10" Type="http://schemas.openxmlformats.org/officeDocument/2006/relationships/tags" Target="../tags/tag264.xml"/><Relationship Id="rId4" Type="http://schemas.openxmlformats.org/officeDocument/2006/relationships/tags" Target="../tags/tag258.xml"/><Relationship Id="rId9" Type="http://schemas.openxmlformats.org/officeDocument/2006/relationships/tags" Target="../tags/tag263.xml"/><Relationship Id="rId14" Type="http://schemas.openxmlformats.org/officeDocument/2006/relationships/tags" Target="../tags/tag268.xml"/></Relationships>
</file>

<file path=ppt/slides/_rels/slide19.xml.rels><?xml version="1.0" encoding="UTF-8" standalone="yes"?>
<Relationships xmlns="http://schemas.openxmlformats.org/package/2006/relationships"><Relationship Id="rId8" Type="http://schemas.openxmlformats.org/officeDocument/2006/relationships/tags" Target="../tags/tag276.xml"/><Relationship Id="rId13" Type="http://schemas.openxmlformats.org/officeDocument/2006/relationships/tags" Target="../tags/tag281.xml"/><Relationship Id="rId18" Type="http://schemas.openxmlformats.org/officeDocument/2006/relationships/chart" Target="../charts/chart9.xml"/><Relationship Id="rId3" Type="http://schemas.openxmlformats.org/officeDocument/2006/relationships/tags" Target="../tags/tag271.xml"/><Relationship Id="rId7" Type="http://schemas.openxmlformats.org/officeDocument/2006/relationships/tags" Target="../tags/tag275.xml"/><Relationship Id="rId12" Type="http://schemas.openxmlformats.org/officeDocument/2006/relationships/tags" Target="../tags/tag280.xml"/><Relationship Id="rId17" Type="http://schemas.openxmlformats.org/officeDocument/2006/relationships/chart" Target="../charts/chart8.xml"/><Relationship Id="rId2" Type="http://schemas.openxmlformats.org/officeDocument/2006/relationships/tags" Target="../tags/tag270.xml"/><Relationship Id="rId16" Type="http://schemas.openxmlformats.org/officeDocument/2006/relationships/notesSlide" Target="../notesSlides/notesSlide16.xml"/><Relationship Id="rId1" Type="http://schemas.openxmlformats.org/officeDocument/2006/relationships/tags" Target="../tags/tag269.xml"/><Relationship Id="rId6" Type="http://schemas.openxmlformats.org/officeDocument/2006/relationships/tags" Target="../tags/tag274.xml"/><Relationship Id="rId11" Type="http://schemas.openxmlformats.org/officeDocument/2006/relationships/tags" Target="../tags/tag279.xml"/><Relationship Id="rId5" Type="http://schemas.openxmlformats.org/officeDocument/2006/relationships/tags" Target="../tags/tag273.xml"/><Relationship Id="rId15" Type="http://schemas.openxmlformats.org/officeDocument/2006/relationships/slideLayout" Target="../slideLayouts/slideLayout3.xml"/><Relationship Id="rId10" Type="http://schemas.openxmlformats.org/officeDocument/2006/relationships/tags" Target="../tags/tag278.xml"/><Relationship Id="rId4" Type="http://schemas.openxmlformats.org/officeDocument/2006/relationships/tags" Target="../tags/tag272.xml"/><Relationship Id="rId9" Type="http://schemas.openxmlformats.org/officeDocument/2006/relationships/tags" Target="../tags/tag277.xml"/><Relationship Id="rId14" Type="http://schemas.openxmlformats.org/officeDocument/2006/relationships/tags" Target="../tags/tag282.xml"/></Relationships>
</file>

<file path=ppt/slides/_rels/slide2.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tags" Target="../tags/tag15.xml"/><Relationship Id="rId18" Type="http://schemas.openxmlformats.org/officeDocument/2006/relationships/notesSlide" Target="../notesSlides/notesSlide1.xml"/><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slideLayout" Target="../slideLayouts/slideLayout3.xml"/><Relationship Id="rId2" Type="http://schemas.openxmlformats.org/officeDocument/2006/relationships/tags" Target="../tags/tag4.xml"/><Relationship Id="rId16" Type="http://schemas.openxmlformats.org/officeDocument/2006/relationships/tags" Target="../tags/tag18.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5" Type="http://schemas.openxmlformats.org/officeDocument/2006/relationships/tags" Target="../tags/tag7.xml"/><Relationship Id="rId15" Type="http://schemas.openxmlformats.org/officeDocument/2006/relationships/tags" Target="../tags/tag17.xml"/><Relationship Id="rId10" Type="http://schemas.openxmlformats.org/officeDocument/2006/relationships/tags" Target="../tags/tag12.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s>
</file>

<file path=ppt/slides/_rels/slide20.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tags" Target="../tags/tag295.xml"/><Relationship Id="rId3" Type="http://schemas.openxmlformats.org/officeDocument/2006/relationships/tags" Target="../tags/tag285.xml"/><Relationship Id="rId7" Type="http://schemas.openxmlformats.org/officeDocument/2006/relationships/tags" Target="../tags/tag289.xml"/><Relationship Id="rId12" Type="http://schemas.openxmlformats.org/officeDocument/2006/relationships/tags" Target="../tags/tag294.xml"/><Relationship Id="rId17" Type="http://schemas.openxmlformats.org/officeDocument/2006/relationships/chart" Target="../charts/chart11.xml"/><Relationship Id="rId2" Type="http://schemas.openxmlformats.org/officeDocument/2006/relationships/tags" Target="../tags/tag284.xml"/><Relationship Id="rId16" Type="http://schemas.openxmlformats.org/officeDocument/2006/relationships/chart" Target="../charts/chart10.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tags" Target="../tags/tag293.xml"/><Relationship Id="rId5" Type="http://schemas.openxmlformats.org/officeDocument/2006/relationships/tags" Target="../tags/tag287.xml"/><Relationship Id="rId15" Type="http://schemas.openxmlformats.org/officeDocument/2006/relationships/notesSlide" Target="../notesSlides/notesSlide17.xml"/><Relationship Id="rId10" Type="http://schemas.openxmlformats.org/officeDocument/2006/relationships/tags" Target="../tags/tag292.xml"/><Relationship Id="rId4" Type="http://schemas.openxmlformats.org/officeDocument/2006/relationships/tags" Target="../tags/tag286.xml"/><Relationship Id="rId9" Type="http://schemas.openxmlformats.org/officeDocument/2006/relationships/tags" Target="../tags/tag291.xml"/><Relationship Id="rId14"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tags" Target="../tags/tag303.xml"/><Relationship Id="rId13" Type="http://schemas.openxmlformats.org/officeDocument/2006/relationships/chart" Target="../charts/chart12.xml"/><Relationship Id="rId3" Type="http://schemas.openxmlformats.org/officeDocument/2006/relationships/tags" Target="../tags/tag298.xml"/><Relationship Id="rId7" Type="http://schemas.openxmlformats.org/officeDocument/2006/relationships/tags" Target="../tags/tag302.xml"/><Relationship Id="rId12" Type="http://schemas.openxmlformats.org/officeDocument/2006/relationships/notesSlide" Target="../notesSlides/notesSlide18.xml"/><Relationship Id="rId2" Type="http://schemas.openxmlformats.org/officeDocument/2006/relationships/tags" Target="../tags/tag297.xml"/><Relationship Id="rId1" Type="http://schemas.openxmlformats.org/officeDocument/2006/relationships/tags" Target="../tags/tag296.xml"/><Relationship Id="rId6" Type="http://schemas.openxmlformats.org/officeDocument/2006/relationships/tags" Target="../tags/tag301.xml"/><Relationship Id="rId11" Type="http://schemas.openxmlformats.org/officeDocument/2006/relationships/slideLayout" Target="../slideLayouts/slideLayout3.xml"/><Relationship Id="rId5" Type="http://schemas.openxmlformats.org/officeDocument/2006/relationships/tags" Target="../tags/tag300.xml"/><Relationship Id="rId10" Type="http://schemas.openxmlformats.org/officeDocument/2006/relationships/tags" Target="../tags/tag305.xml"/><Relationship Id="rId4" Type="http://schemas.openxmlformats.org/officeDocument/2006/relationships/tags" Target="../tags/tag299.xml"/><Relationship Id="rId9" Type="http://schemas.openxmlformats.org/officeDocument/2006/relationships/tags" Target="../tags/tag304.xml"/><Relationship Id="rId14" Type="http://schemas.openxmlformats.org/officeDocument/2006/relationships/chart" Target="../charts/chart13.xml"/></Relationships>
</file>

<file path=ppt/slides/_rels/slide22.xml.rels><?xml version="1.0" encoding="UTF-8" standalone="yes"?>
<Relationships xmlns="http://schemas.openxmlformats.org/package/2006/relationships"><Relationship Id="rId8" Type="http://schemas.openxmlformats.org/officeDocument/2006/relationships/tags" Target="../tags/tag313.xml"/><Relationship Id="rId13" Type="http://schemas.openxmlformats.org/officeDocument/2006/relationships/tags" Target="../tags/tag318.xml"/><Relationship Id="rId18" Type="http://schemas.openxmlformats.org/officeDocument/2006/relationships/tags" Target="../tags/tag323.xml"/><Relationship Id="rId3" Type="http://schemas.openxmlformats.org/officeDocument/2006/relationships/tags" Target="../tags/tag308.xml"/><Relationship Id="rId21" Type="http://schemas.openxmlformats.org/officeDocument/2006/relationships/tags" Target="../tags/tag326.xml"/><Relationship Id="rId7" Type="http://schemas.openxmlformats.org/officeDocument/2006/relationships/tags" Target="../tags/tag312.xml"/><Relationship Id="rId12" Type="http://schemas.openxmlformats.org/officeDocument/2006/relationships/tags" Target="../tags/tag317.xml"/><Relationship Id="rId17" Type="http://schemas.openxmlformats.org/officeDocument/2006/relationships/tags" Target="../tags/tag322.xml"/><Relationship Id="rId25" Type="http://schemas.openxmlformats.org/officeDocument/2006/relationships/chart" Target="../charts/chart15.xml"/><Relationship Id="rId2" Type="http://schemas.openxmlformats.org/officeDocument/2006/relationships/tags" Target="../tags/tag307.xml"/><Relationship Id="rId16" Type="http://schemas.openxmlformats.org/officeDocument/2006/relationships/tags" Target="../tags/tag321.xml"/><Relationship Id="rId20" Type="http://schemas.openxmlformats.org/officeDocument/2006/relationships/tags" Target="../tags/tag325.xml"/><Relationship Id="rId1" Type="http://schemas.openxmlformats.org/officeDocument/2006/relationships/tags" Target="../tags/tag306.xml"/><Relationship Id="rId6" Type="http://schemas.openxmlformats.org/officeDocument/2006/relationships/tags" Target="../tags/tag311.xml"/><Relationship Id="rId11" Type="http://schemas.openxmlformats.org/officeDocument/2006/relationships/tags" Target="../tags/tag316.xml"/><Relationship Id="rId24" Type="http://schemas.openxmlformats.org/officeDocument/2006/relationships/chart" Target="../charts/chart14.xml"/><Relationship Id="rId5" Type="http://schemas.openxmlformats.org/officeDocument/2006/relationships/tags" Target="../tags/tag310.xml"/><Relationship Id="rId15" Type="http://schemas.openxmlformats.org/officeDocument/2006/relationships/tags" Target="../tags/tag320.xml"/><Relationship Id="rId23" Type="http://schemas.openxmlformats.org/officeDocument/2006/relationships/notesSlide" Target="../notesSlides/notesSlide19.xml"/><Relationship Id="rId10" Type="http://schemas.openxmlformats.org/officeDocument/2006/relationships/tags" Target="../tags/tag315.xml"/><Relationship Id="rId19" Type="http://schemas.openxmlformats.org/officeDocument/2006/relationships/tags" Target="../tags/tag324.xml"/><Relationship Id="rId4" Type="http://schemas.openxmlformats.org/officeDocument/2006/relationships/tags" Target="../tags/tag309.xml"/><Relationship Id="rId9" Type="http://schemas.openxmlformats.org/officeDocument/2006/relationships/tags" Target="../tags/tag314.xml"/><Relationship Id="rId14" Type="http://schemas.openxmlformats.org/officeDocument/2006/relationships/tags" Target="../tags/tag319.xml"/><Relationship Id="rId22"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28.xml"/><Relationship Id="rId1" Type="http://schemas.openxmlformats.org/officeDocument/2006/relationships/tags" Target="../tags/tag32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30.xml"/><Relationship Id="rId1" Type="http://schemas.openxmlformats.org/officeDocument/2006/relationships/tags" Target="../tags/tag32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32.xml"/><Relationship Id="rId1" Type="http://schemas.openxmlformats.org/officeDocument/2006/relationships/tags" Target="../tags/tag33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xml"/><Relationship Id="rId1" Type="http://schemas.openxmlformats.org/officeDocument/2006/relationships/tags" Target="../tags/tag21.xml"/></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tags" Target="../tags/tag25.xml"/><Relationship Id="rId7" Type="http://schemas.openxmlformats.org/officeDocument/2006/relationships/notesSlide" Target="../notesSlides/notesSlide3.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slideLayout" Target="../slideLayouts/slideLayout3.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tags" Target="../tags/tag35.xml"/><Relationship Id="rId13" Type="http://schemas.openxmlformats.org/officeDocument/2006/relationships/image" Target="../media/image12.jpeg"/><Relationship Id="rId18" Type="http://schemas.openxmlformats.org/officeDocument/2006/relationships/image" Target="../media/image17.jpeg"/><Relationship Id="rId3" Type="http://schemas.openxmlformats.org/officeDocument/2006/relationships/tags" Target="../tags/tag30.xml"/><Relationship Id="rId7" Type="http://schemas.openxmlformats.org/officeDocument/2006/relationships/tags" Target="../tags/tag34.xml"/><Relationship Id="rId12" Type="http://schemas.openxmlformats.org/officeDocument/2006/relationships/image" Target="../media/image11.jpeg"/><Relationship Id="rId17" Type="http://schemas.openxmlformats.org/officeDocument/2006/relationships/image" Target="../media/image16.jpeg"/><Relationship Id="rId2" Type="http://schemas.openxmlformats.org/officeDocument/2006/relationships/tags" Target="../tags/tag29.xml"/><Relationship Id="rId16" Type="http://schemas.openxmlformats.org/officeDocument/2006/relationships/image" Target="../media/image15.jpeg"/><Relationship Id="rId1" Type="http://schemas.openxmlformats.org/officeDocument/2006/relationships/tags" Target="../tags/tag28.xml"/><Relationship Id="rId6" Type="http://schemas.openxmlformats.org/officeDocument/2006/relationships/tags" Target="../tags/tag33.xml"/><Relationship Id="rId11" Type="http://schemas.openxmlformats.org/officeDocument/2006/relationships/notesSlide" Target="../notesSlides/notesSlide4.xml"/><Relationship Id="rId5" Type="http://schemas.openxmlformats.org/officeDocument/2006/relationships/tags" Target="../tags/tag32.xml"/><Relationship Id="rId15" Type="http://schemas.openxmlformats.org/officeDocument/2006/relationships/image" Target="../media/image14.jpeg"/><Relationship Id="rId10" Type="http://schemas.openxmlformats.org/officeDocument/2006/relationships/slideLayout" Target="../slideLayouts/slideLayout3.xml"/><Relationship Id="rId4" Type="http://schemas.openxmlformats.org/officeDocument/2006/relationships/tags" Target="../tags/tag31.xml"/><Relationship Id="rId9" Type="http://schemas.openxmlformats.org/officeDocument/2006/relationships/tags" Target="../tags/tag36.xml"/><Relationship Id="rId14" Type="http://schemas.openxmlformats.org/officeDocument/2006/relationships/image" Target="../media/image13.jpeg"/></Relationships>
</file>

<file path=ppt/slides/_rels/slide7.xml.rels><?xml version="1.0" encoding="UTF-8" standalone="yes"?>
<Relationships xmlns="http://schemas.openxmlformats.org/package/2006/relationships"><Relationship Id="rId26" Type="http://schemas.openxmlformats.org/officeDocument/2006/relationships/tags" Target="../tags/tag62.xml"/><Relationship Id="rId21" Type="http://schemas.openxmlformats.org/officeDocument/2006/relationships/tags" Target="../tags/tag57.xml"/><Relationship Id="rId42" Type="http://schemas.openxmlformats.org/officeDocument/2006/relationships/tags" Target="../tags/tag78.xml"/><Relationship Id="rId47" Type="http://schemas.openxmlformats.org/officeDocument/2006/relationships/tags" Target="../tags/tag83.xml"/><Relationship Id="rId63" Type="http://schemas.openxmlformats.org/officeDocument/2006/relationships/tags" Target="../tags/tag99.xml"/><Relationship Id="rId68" Type="http://schemas.openxmlformats.org/officeDocument/2006/relationships/tags" Target="../tags/tag104.xml"/><Relationship Id="rId84" Type="http://schemas.openxmlformats.org/officeDocument/2006/relationships/tags" Target="../tags/tag120.xml"/><Relationship Id="rId89" Type="http://schemas.openxmlformats.org/officeDocument/2006/relationships/tags" Target="../tags/tag125.xml"/><Relationship Id="rId112" Type="http://schemas.openxmlformats.org/officeDocument/2006/relationships/slideLayout" Target="../slideLayouts/slideLayout3.xml"/><Relationship Id="rId16" Type="http://schemas.openxmlformats.org/officeDocument/2006/relationships/tags" Target="../tags/tag52.xml"/><Relationship Id="rId107" Type="http://schemas.openxmlformats.org/officeDocument/2006/relationships/tags" Target="../tags/tag143.xml"/><Relationship Id="rId11" Type="http://schemas.openxmlformats.org/officeDocument/2006/relationships/tags" Target="../tags/tag47.xml"/><Relationship Id="rId32" Type="http://schemas.openxmlformats.org/officeDocument/2006/relationships/tags" Target="../tags/tag68.xml"/><Relationship Id="rId37" Type="http://schemas.openxmlformats.org/officeDocument/2006/relationships/tags" Target="../tags/tag73.xml"/><Relationship Id="rId53" Type="http://schemas.openxmlformats.org/officeDocument/2006/relationships/tags" Target="../tags/tag89.xml"/><Relationship Id="rId58" Type="http://schemas.openxmlformats.org/officeDocument/2006/relationships/tags" Target="../tags/tag94.xml"/><Relationship Id="rId74" Type="http://schemas.openxmlformats.org/officeDocument/2006/relationships/tags" Target="../tags/tag110.xml"/><Relationship Id="rId79" Type="http://schemas.openxmlformats.org/officeDocument/2006/relationships/tags" Target="../tags/tag115.xml"/><Relationship Id="rId102" Type="http://schemas.openxmlformats.org/officeDocument/2006/relationships/tags" Target="../tags/tag138.xml"/><Relationship Id="rId5" Type="http://schemas.openxmlformats.org/officeDocument/2006/relationships/tags" Target="../tags/tag41.xml"/><Relationship Id="rId90" Type="http://schemas.openxmlformats.org/officeDocument/2006/relationships/tags" Target="../tags/tag126.xml"/><Relationship Id="rId95" Type="http://schemas.openxmlformats.org/officeDocument/2006/relationships/tags" Target="../tags/tag131.xml"/><Relationship Id="rId22" Type="http://schemas.openxmlformats.org/officeDocument/2006/relationships/tags" Target="../tags/tag58.xml"/><Relationship Id="rId27" Type="http://schemas.openxmlformats.org/officeDocument/2006/relationships/tags" Target="../tags/tag63.xml"/><Relationship Id="rId43" Type="http://schemas.openxmlformats.org/officeDocument/2006/relationships/tags" Target="../tags/tag79.xml"/><Relationship Id="rId48" Type="http://schemas.openxmlformats.org/officeDocument/2006/relationships/tags" Target="../tags/tag84.xml"/><Relationship Id="rId64" Type="http://schemas.openxmlformats.org/officeDocument/2006/relationships/tags" Target="../tags/tag100.xml"/><Relationship Id="rId69" Type="http://schemas.openxmlformats.org/officeDocument/2006/relationships/tags" Target="../tags/tag105.xml"/><Relationship Id="rId113" Type="http://schemas.openxmlformats.org/officeDocument/2006/relationships/notesSlide" Target="../notesSlides/notesSlide5.xml"/><Relationship Id="rId80" Type="http://schemas.openxmlformats.org/officeDocument/2006/relationships/tags" Target="../tags/tag116.xml"/><Relationship Id="rId85" Type="http://schemas.openxmlformats.org/officeDocument/2006/relationships/tags" Target="../tags/tag121.xml"/><Relationship Id="rId12" Type="http://schemas.openxmlformats.org/officeDocument/2006/relationships/tags" Target="../tags/tag48.xml"/><Relationship Id="rId17" Type="http://schemas.openxmlformats.org/officeDocument/2006/relationships/tags" Target="../tags/tag53.xml"/><Relationship Id="rId33" Type="http://schemas.openxmlformats.org/officeDocument/2006/relationships/tags" Target="../tags/tag69.xml"/><Relationship Id="rId38" Type="http://schemas.openxmlformats.org/officeDocument/2006/relationships/tags" Target="../tags/tag74.xml"/><Relationship Id="rId59" Type="http://schemas.openxmlformats.org/officeDocument/2006/relationships/tags" Target="../tags/tag95.xml"/><Relationship Id="rId103" Type="http://schemas.openxmlformats.org/officeDocument/2006/relationships/tags" Target="../tags/tag139.xml"/><Relationship Id="rId108" Type="http://schemas.openxmlformats.org/officeDocument/2006/relationships/tags" Target="../tags/tag144.xml"/><Relationship Id="rId54" Type="http://schemas.openxmlformats.org/officeDocument/2006/relationships/tags" Target="../tags/tag90.xml"/><Relationship Id="rId70" Type="http://schemas.openxmlformats.org/officeDocument/2006/relationships/tags" Target="../tags/tag106.xml"/><Relationship Id="rId75" Type="http://schemas.openxmlformats.org/officeDocument/2006/relationships/tags" Target="../tags/tag111.xml"/><Relationship Id="rId91" Type="http://schemas.openxmlformats.org/officeDocument/2006/relationships/tags" Target="../tags/tag127.xml"/><Relationship Id="rId96" Type="http://schemas.openxmlformats.org/officeDocument/2006/relationships/tags" Target="../tags/tag132.xml"/><Relationship Id="rId1" Type="http://schemas.openxmlformats.org/officeDocument/2006/relationships/tags" Target="../tags/tag37.xml"/><Relationship Id="rId6" Type="http://schemas.openxmlformats.org/officeDocument/2006/relationships/tags" Target="../tags/tag42.xml"/><Relationship Id="rId15" Type="http://schemas.openxmlformats.org/officeDocument/2006/relationships/tags" Target="../tags/tag51.xml"/><Relationship Id="rId23" Type="http://schemas.openxmlformats.org/officeDocument/2006/relationships/tags" Target="../tags/tag59.xml"/><Relationship Id="rId28" Type="http://schemas.openxmlformats.org/officeDocument/2006/relationships/tags" Target="../tags/tag64.xml"/><Relationship Id="rId36" Type="http://schemas.openxmlformats.org/officeDocument/2006/relationships/tags" Target="../tags/tag72.xml"/><Relationship Id="rId49" Type="http://schemas.openxmlformats.org/officeDocument/2006/relationships/tags" Target="../tags/tag85.xml"/><Relationship Id="rId57" Type="http://schemas.openxmlformats.org/officeDocument/2006/relationships/tags" Target="../tags/tag93.xml"/><Relationship Id="rId106" Type="http://schemas.openxmlformats.org/officeDocument/2006/relationships/tags" Target="../tags/tag142.xml"/><Relationship Id="rId10" Type="http://schemas.openxmlformats.org/officeDocument/2006/relationships/tags" Target="../tags/tag46.xml"/><Relationship Id="rId31" Type="http://schemas.openxmlformats.org/officeDocument/2006/relationships/tags" Target="../tags/tag67.xml"/><Relationship Id="rId44" Type="http://schemas.openxmlformats.org/officeDocument/2006/relationships/tags" Target="../tags/tag80.xml"/><Relationship Id="rId52" Type="http://schemas.openxmlformats.org/officeDocument/2006/relationships/tags" Target="../tags/tag88.xml"/><Relationship Id="rId60" Type="http://schemas.openxmlformats.org/officeDocument/2006/relationships/tags" Target="../tags/tag96.xml"/><Relationship Id="rId65" Type="http://schemas.openxmlformats.org/officeDocument/2006/relationships/tags" Target="../tags/tag101.xml"/><Relationship Id="rId73" Type="http://schemas.openxmlformats.org/officeDocument/2006/relationships/tags" Target="../tags/tag109.xml"/><Relationship Id="rId78" Type="http://schemas.openxmlformats.org/officeDocument/2006/relationships/tags" Target="../tags/tag114.xml"/><Relationship Id="rId81" Type="http://schemas.openxmlformats.org/officeDocument/2006/relationships/tags" Target="../tags/tag117.xml"/><Relationship Id="rId86" Type="http://schemas.openxmlformats.org/officeDocument/2006/relationships/tags" Target="../tags/tag122.xml"/><Relationship Id="rId94" Type="http://schemas.openxmlformats.org/officeDocument/2006/relationships/tags" Target="../tags/tag130.xml"/><Relationship Id="rId99" Type="http://schemas.openxmlformats.org/officeDocument/2006/relationships/tags" Target="../tags/tag135.xml"/><Relationship Id="rId101" Type="http://schemas.openxmlformats.org/officeDocument/2006/relationships/tags" Target="../tags/tag137.xml"/><Relationship Id="rId4" Type="http://schemas.openxmlformats.org/officeDocument/2006/relationships/tags" Target="../tags/tag40.xml"/><Relationship Id="rId9" Type="http://schemas.openxmlformats.org/officeDocument/2006/relationships/tags" Target="../tags/tag45.xml"/><Relationship Id="rId13" Type="http://schemas.openxmlformats.org/officeDocument/2006/relationships/tags" Target="../tags/tag49.xml"/><Relationship Id="rId18" Type="http://schemas.openxmlformats.org/officeDocument/2006/relationships/tags" Target="../tags/tag54.xml"/><Relationship Id="rId39" Type="http://schemas.openxmlformats.org/officeDocument/2006/relationships/tags" Target="../tags/tag75.xml"/><Relationship Id="rId109" Type="http://schemas.openxmlformats.org/officeDocument/2006/relationships/tags" Target="../tags/tag145.xml"/><Relationship Id="rId34" Type="http://schemas.openxmlformats.org/officeDocument/2006/relationships/tags" Target="../tags/tag70.xml"/><Relationship Id="rId50" Type="http://schemas.openxmlformats.org/officeDocument/2006/relationships/tags" Target="../tags/tag86.xml"/><Relationship Id="rId55" Type="http://schemas.openxmlformats.org/officeDocument/2006/relationships/tags" Target="../tags/tag91.xml"/><Relationship Id="rId76" Type="http://schemas.openxmlformats.org/officeDocument/2006/relationships/tags" Target="../tags/tag112.xml"/><Relationship Id="rId97" Type="http://schemas.openxmlformats.org/officeDocument/2006/relationships/tags" Target="../tags/tag133.xml"/><Relationship Id="rId104" Type="http://schemas.openxmlformats.org/officeDocument/2006/relationships/tags" Target="../tags/tag140.xml"/><Relationship Id="rId7" Type="http://schemas.openxmlformats.org/officeDocument/2006/relationships/tags" Target="../tags/tag43.xml"/><Relationship Id="rId71" Type="http://schemas.openxmlformats.org/officeDocument/2006/relationships/tags" Target="../tags/tag107.xml"/><Relationship Id="rId92" Type="http://schemas.openxmlformats.org/officeDocument/2006/relationships/tags" Target="../tags/tag128.xml"/><Relationship Id="rId2" Type="http://schemas.openxmlformats.org/officeDocument/2006/relationships/tags" Target="../tags/tag38.xml"/><Relationship Id="rId29" Type="http://schemas.openxmlformats.org/officeDocument/2006/relationships/tags" Target="../tags/tag65.xml"/><Relationship Id="rId24" Type="http://schemas.openxmlformats.org/officeDocument/2006/relationships/tags" Target="../tags/tag60.xml"/><Relationship Id="rId40" Type="http://schemas.openxmlformats.org/officeDocument/2006/relationships/tags" Target="../tags/tag76.xml"/><Relationship Id="rId45" Type="http://schemas.openxmlformats.org/officeDocument/2006/relationships/tags" Target="../tags/tag81.xml"/><Relationship Id="rId66" Type="http://schemas.openxmlformats.org/officeDocument/2006/relationships/tags" Target="../tags/tag102.xml"/><Relationship Id="rId87" Type="http://schemas.openxmlformats.org/officeDocument/2006/relationships/tags" Target="../tags/tag123.xml"/><Relationship Id="rId110" Type="http://schemas.openxmlformats.org/officeDocument/2006/relationships/tags" Target="../tags/tag146.xml"/><Relationship Id="rId61" Type="http://schemas.openxmlformats.org/officeDocument/2006/relationships/tags" Target="../tags/tag97.xml"/><Relationship Id="rId82" Type="http://schemas.openxmlformats.org/officeDocument/2006/relationships/tags" Target="../tags/tag118.xml"/><Relationship Id="rId19" Type="http://schemas.openxmlformats.org/officeDocument/2006/relationships/tags" Target="../tags/tag55.xml"/><Relationship Id="rId14" Type="http://schemas.openxmlformats.org/officeDocument/2006/relationships/tags" Target="../tags/tag50.xml"/><Relationship Id="rId30" Type="http://schemas.openxmlformats.org/officeDocument/2006/relationships/tags" Target="../tags/tag66.xml"/><Relationship Id="rId35" Type="http://schemas.openxmlformats.org/officeDocument/2006/relationships/tags" Target="../tags/tag71.xml"/><Relationship Id="rId56" Type="http://schemas.openxmlformats.org/officeDocument/2006/relationships/tags" Target="../tags/tag92.xml"/><Relationship Id="rId77" Type="http://schemas.openxmlformats.org/officeDocument/2006/relationships/tags" Target="../tags/tag113.xml"/><Relationship Id="rId100" Type="http://schemas.openxmlformats.org/officeDocument/2006/relationships/tags" Target="../tags/tag136.xml"/><Relationship Id="rId105" Type="http://schemas.openxmlformats.org/officeDocument/2006/relationships/tags" Target="../tags/tag141.xml"/><Relationship Id="rId8" Type="http://schemas.openxmlformats.org/officeDocument/2006/relationships/tags" Target="../tags/tag44.xml"/><Relationship Id="rId51" Type="http://schemas.openxmlformats.org/officeDocument/2006/relationships/tags" Target="../tags/tag87.xml"/><Relationship Id="rId72" Type="http://schemas.openxmlformats.org/officeDocument/2006/relationships/tags" Target="../tags/tag108.xml"/><Relationship Id="rId93" Type="http://schemas.openxmlformats.org/officeDocument/2006/relationships/tags" Target="../tags/tag129.xml"/><Relationship Id="rId98" Type="http://schemas.openxmlformats.org/officeDocument/2006/relationships/tags" Target="../tags/tag134.xml"/><Relationship Id="rId3" Type="http://schemas.openxmlformats.org/officeDocument/2006/relationships/tags" Target="../tags/tag39.xml"/><Relationship Id="rId25" Type="http://schemas.openxmlformats.org/officeDocument/2006/relationships/tags" Target="../tags/tag61.xml"/><Relationship Id="rId46" Type="http://schemas.openxmlformats.org/officeDocument/2006/relationships/tags" Target="../tags/tag82.xml"/><Relationship Id="rId67" Type="http://schemas.openxmlformats.org/officeDocument/2006/relationships/tags" Target="../tags/tag103.xml"/><Relationship Id="rId20" Type="http://schemas.openxmlformats.org/officeDocument/2006/relationships/tags" Target="../tags/tag56.xml"/><Relationship Id="rId41" Type="http://schemas.openxmlformats.org/officeDocument/2006/relationships/tags" Target="../tags/tag77.xml"/><Relationship Id="rId62" Type="http://schemas.openxmlformats.org/officeDocument/2006/relationships/tags" Target="../tags/tag98.xml"/><Relationship Id="rId83" Type="http://schemas.openxmlformats.org/officeDocument/2006/relationships/tags" Target="../tags/tag119.xml"/><Relationship Id="rId88" Type="http://schemas.openxmlformats.org/officeDocument/2006/relationships/tags" Target="../tags/tag124.xml"/><Relationship Id="rId111" Type="http://schemas.openxmlformats.org/officeDocument/2006/relationships/tags" Target="../tags/tag147.xml"/></Relationships>
</file>

<file path=ppt/slides/_rels/slide8.xml.rels><?xml version="1.0" encoding="UTF-8" standalone="yes"?>
<Relationships xmlns="http://schemas.openxmlformats.org/package/2006/relationships"><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image" Target="../media/image18.jpeg"/><Relationship Id="rId5" Type="http://schemas.openxmlformats.org/officeDocument/2006/relationships/slideLayout" Target="../slideLayouts/slideLayout3.xml"/><Relationship Id="rId4" Type="http://schemas.openxmlformats.org/officeDocument/2006/relationships/tags" Target="../tags/tag151.xml"/></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154.xml"/><Relationship Id="rId7" Type="http://schemas.openxmlformats.org/officeDocument/2006/relationships/tags" Target="../tags/tag158.xml"/><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tags" Target="../tags/tag157.xml"/><Relationship Id="rId11" Type="http://schemas.openxmlformats.org/officeDocument/2006/relationships/image" Target="../media/image20.jpeg"/><Relationship Id="rId5" Type="http://schemas.openxmlformats.org/officeDocument/2006/relationships/tags" Target="../tags/tag156.xml"/><Relationship Id="rId10" Type="http://schemas.openxmlformats.org/officeDocument/2006/relationships/image" Target="../media/image19.png"/><Relationship Id="rId4" Type="http://schemas.openxmlformats.org/officeDocument/2006/relationships/tags" Target="../tags/tag155.xml"/><Relationship Id="rId9"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2B08F03B-1A85-404D-BFB0-540B0DEAC24B}"/>
              </a:ext>
            </a:extLst>
          </p:cNvPr>
          <p:cNvSpPr>
            <a:spLocks noGrp="1"/>
          </p:cNvSpPr>
          <p:nvPr>
            <p:ph type="ctrTitle"/>
            <p:custDataLst>
              <p:tags r:id="rId1"/>
            </p:custDataLst>
          </p:nvPr>
        </p:nvSpPr>
        <p:spPr>
          <a:xfrm>
            <a:off x="841972" y="660900"/>
            <a:ext cx="7885570" cy="2942380"/>
          </a:xfrm>
        </p:spPr>
        <p:txBody>
          <a:bodyPr>
            <a:noAutofit/>
          </a:bodyPr>
          <a:lstStyle/>
          <a:p>
            <a:pPr algn="l"/>
            <a:r>
              <a:rPr lang="fr-CA" sz="4800" dirty="0">
                <a:effectLst/>
                <a:ea typeface="Calibri" panose="020F0502020204030204" pitchFamily="34" charset="0"/>
                <a:cs typeface="Times New Roman" panose="02020603050405020304" pitchFamily="18" charset="0"/>
              </a:rPr>
              <a:t>Dispositifs de recherche sur des coupes partielles et effets de coupes partielles sur l’installation de la régénération</a:t>
            </a:r>
            <a:endParaRPr lang="fr-FR" sz="4800" dirty="0"/>
          </a:p>
        </p:txBody>
      </p:sp>
      <p:sp>
        <p:nvSpPr>
          <p:cNvPr id="7" name="Sous-titre 6">
            <a:extLst>
              <a:ext uri="{FF2B5EF4-FFF2-40B4-BE49-F238E27FC236}">
                <a16:creationId xmlns:a16="http://schemas.microsoft.com/office/drawing/2014/main" id="{DA5359A3-AB0B-1A4B-9783-8DEB0903091E}"/>
              </a:ext>
            </a:extLst>
          </p:cNvPr>
          <p:cNvSpPr>
            <a:spLocks noGrp="1"/>
          </p:cNvSpPr>
          <p:nvPr>
            <p:ph type="subTitle" idx="1"/>
            <p:custDataLst>
              <p:tags r:id="rId2"/>
            </p:custDataLst>
          </p:nvPr>
        </p:nvSpPr>
        <p:spPr>
          <a:xfrm>
            <a:off x="878184" y="4086741"/>
            <a:ext cx="6443594" cy="1655762"/>
          </a:xfrm>
        </p:spPr>
        <p:txBody>
          <a:bodyPr>
            <a:normAutofit fontScale="77500" lnSpcReduction="20000"/>
          </a:bodyPr>
          <a:lstStyle/>
          <a:p>
            <a:pPr algn="l"/>
            <a:r>
              <a:rPr lang="fr-FR" dirty="0"/>
              <a:t>Stéphane Tremblay, </a:t>
            </a:r>
            <a:r>
              <a:rPr lang="fr-FR" dirty="0" err="1"/>
              <a:t>ing.f</a:t>
            </a:r>
            <a:r>
              <a:rPr lang="fr-FR" dirty="0"/>
              <a:t>., M. Sc.</a:t>
            </a:r>
          </a:p>
          <a:p>
            <a:pPr algn="l"/>
            <a:r>
              <a:rPr lang="fr-FR" dirty="0"/>
              <a:t>Direction de la recherche forestière</a:t>
            </a:r>
          </a:p>
          <a:p>
            <a:pPr algn="l"/>
            <a:r>
              <a:rPr lang="fr-FR" dirty="0"/>
              <a:t>7</a:t>
            </a:r>
            <a:r>
              <a:rPr lang="fr-FR"/>
              <a:t> </a:t>
            </a:r>
            <a:r>
              <a:rPr lang="fr-FR" dirty="0"/>
              <a:t>juin 2023</a:t>
            </a:r>
          </a:p>
          <a:p>
            <a:pPr algn="l"/>
            <a:endParaRPr lang="fr-FR" dirty="0"/>
          </a:p>
        </p:txBody>
      </p:sp>
    </p:spTree>
    <p:extLst>
      <p:ext uri="{BB962C8B-B14F-4D97-AF65-F5344CB8AC3E}">
        <p14:creationId xmlns:p14="http://schemas.microsoft.com/office/powerpoint/2010/main" val="3007553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E4898F-AE45-0D11-B03A-9BE4525CCCBA}"/>
              </a:ext>
            </a:extLst>
          </p:cNvPr>
          <p:cNvSpPr>
            <a:spLocks noGrp="1"/>
          </p:cNvSpPr>
          <p:nvPr>
            <p:ph type="title"/>
            <p:custDataLst>
              <p:tags r:id="rId1"/>
            </p:custDataLst>
          </p:nvPr>
        </p:nvSpPr>
        <p:spPr>
          <a:xfrm>
            <a:off x="865358" y="806245"/>
            <a:ext cx="8493955" cy="550607"/>
          </a:xfrm>
        </p:spPr>
        <p:txBody>
          <a:bodyPr>
            <a:noAutofit/>
          </a:bodyPr>
          <a:lstStyle/>
          <a:p>
            <a:r>
              <a:rPr lang="fr-FR" dirty="0"/>
              <a:t>Dispositif Lac </a:t>
            </a:r>
            <a:r>
              <a:rPr lang="fr-FR" dirty="0" err="1"/>
              <a:t>Duparquet</a:t>
            </a:r>
            <a:r>
              <a:rPr lang="fr-FR" dirty="0"/>
              <a:t> (FERLD)</a:t>
            </a:r>
            <a:endParaRPr lang="fr-CA" dirty="0"/>
          </a:p>
        </p:txBody>
      </p:sp>
      <p:sp>
        <p:nvSpPr>
          <p:cNvPr id="3" name="Espace réservé du contenu 2">
            <a:extLst>
              <a:ext uri="{FF2B5EF4-FFF2-40B4-BE49-F238E27FC236}">
                <a16:creationId xmlns:a16="http://schemas.microsoft.com/office/drawing/2014/main" id="{35801B26-4013-2DFF-9ADE-97A14EE80617}"/>
              </a:ext>
            </a:extLst>
          </p:cNvPr>
          <p:cNvSpPr>
            <a:spLocks noGrp="1"/>
          </p:cNvSpPr>
          <p:nvPr>
            <p:ph idx="1"/>
            <p:custDataLst>
              <p:tags r:id="rId2"/>
            </p:custDataLst>
          </p:nvPr>
        </p:nvSpPr>
        <p:spPr>
          <a:xfrm>
            <a:off x="865360" y="1825625"/>
            <a:ext cx="6521280" cy="4351338"/>
          </a:xfrm>
        </p:spPr>
        <p:txBody>
          <a:bodyPr>
            <a:normAutofit/>
          </a:bodyPr>
          <a:lstStyle/>
          <a:p>
            <a:r>
              <a:rPr lang="fr-CA" dirty="0"/>
              <a:t>Cédrière à épinettes</a:t>
            </a:r>
          </a:p>
          <a:p>
            <a:r>
              <a:rPr lang="fr-CA" dirty="0"/>
              <a:t>Coupes partielles vers 1850 et 1920</a:t>
            </a:r>
          </a:p>
          <a:p>
            <a:r>
              <a:rPr lang="fr-CA" dirty="0"/>
              <a:t>Peuplement irrégulier</a:t>
            </a:r>
          </a:p>
          <a:p>
            <a:r>
              <a:rPr lang="fr-CA" dirty="0"/>
              <a:t>Traitements</a:t>
            </a:r>
          </a:p>
          <a:p>
            <a:endParaRPr lang="fr-CA" dirty="0"/>
          </a:p>
        </p:txBody>
      </p:sp>
      <p:pic>
        <p:nvPicPr>
          <p:cNvPr id="6" name="Image 5" descr="Une image contenant texte&#10;&#10;Description générée automatiquement">
            <a:extLst>
              <a:ext uri="{FF2B5EF4-FFF2-40B4-BE49-F238E27FC236}">
                <a16:creationId xmlns:a16="http://schemas.microsoft.com/office/drawing/2014/main" id="{81D0CA36-B95A-491F-256C-7F2AB7B96C38}"/>
              </a:ext>
            </a:extLst>
          </p:cNvPr>
          <p:cNvPicPr>
            <a:picLocks noChangeAspect="1"/>
          </p:cNvPicPr>
          <p:nvPr>
            <p:custDataLst>
              <p:tags r:id="rId3"/>
            </p:custDataLst>
          </p:nvPr>
        </p:nvPicPr>
        <p:blipFill>
          <a:blip r:embed="rId17">
            <a:extLst>
              <a:ext uri="{28A0092B-C50C-407E-A947-70E740481C1C}">
                <a14:useLocalDpi xmlns:a14="http://schemas.microsoft.com/office/drawing/2010/main" val="0"/>
              </a:ext>
            </a:extLst>
          </a:blip>
          <a:stretch>
            <a:fillRect/>
          </a:stretch>
        </p:blipFill>
        <p:spPr>
          <a:xfrm>
            <a:off x="5131626" y="5918846"/>
            <a:ext cx="1843752" cy="776317"/>
          </a:xfrm>
          <a:prstGeom prst="rect">
            <a:avLst/>
          </a:prstGeom>
        </p:spPr>
      </p:pic>
      <p:pic>
        <p:nvPicPr>
          <p:cNvPr id="749" name="Image 748" descr="Une image contenant parc&#10;&#10;Description générée automatiquement">
            <a:extLst>
              <a:ext uri="{FF2B5EF4-FFF2-40B4-BE49-F238E27FC236}">
                <a16:creationId xmlns:a16="http://schemas.microsoft.com/office/drawing/2014/main" id="{3A8B71DE-9945-8A27-4674-D8010CA4DC6B}"/>
              </a:ext>
            </a:extLst>
          </p:cNvPr>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rot="5400000">
            <a:off x="8441084" y="1917918"/>
            <a:ext cx="3700100" cy="2774514"/>
          </a:xfrm>
          <a:prstGeom prst="rect">
            <a:avLst/>
          </a:prstGeom>
        </p:spPr>
      </p:pic>
      <p:grpSp>
        <p:nvGrpSpPr>
          <p:cNvPr id="750" name="Groupe 749">
            <a:extLst>
              <a:ext uri="{FF2B5EF4-FFF2-40B4-BE49-F238E27FC236}">
                <a16:creationId xmlns:a16="http://schemas.microsoft.com/office/drawing/2014/main" id="{25B5DBAA-FD68-692C-1DFD-05E68F33936B}"/>
              </a:ext>
            </a:extLst>
          </p:cNvPr>
          <p:cNvGrpSpPr/>
          <p:nvPr>
            <p:custDataLst>
              <p:tags r:id="rId5"/>
            </p:custDataLst>
          </p:nvPr>
        </p:nvGrpSpPr>
        <p:grpSpPr>
          <a:xfrm>
            <a:off x="4591442" y="2770952"/>
            <a:ext cx="4767872" cy="3147894"/>
            <a:chOff x="6608949" y="1900745"/>
            <a:chExt cx="5301030" cy="3499901"/>
          </a:xfrm>
        </p:grpSpPr>
        <p:pic>
          <p:nvPicPr>
            <p:cNvPr id="728" name="Image 727" descr="Une image contenant texte, tableau&#10;&#10;Description générée automatiquement">
              <a:extLst>
                <a:ext uri="{FF2B5EF4-FFF2-40B4-BE49-F238E27FC236}">
                  <a16:creationId xmlns:a16="http://schemas.microsoft.com/office/drawing/2014/main" id="{F06E7F3B-AD19-9D2B-B810-3A2476E4B2B2}"/>
                </a:ext>
              </a:extLst>
            </p:cNvPr>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tretch>
              <a:fillRect/>
            </a:stretch>
          </p:blipFill>
          <p:spPr>
            <a:xfrm>
              <a:off x="6608949" y="1900745"/>
              <a:ext cx="5301030" cy="3499901"/>
            </a:xfrm>
            <a:prstGeom prst="rect">
              <a:avLst/>
            </a:prstGeom>
          </p:spPr>
        </p:pic>
        <p:sp>
          <p:nvSpPr>
            <p:cNvPr id="729" name="Rectangle 728">
              <a:extLst>
                <a:ext uri="{FF2B5EF4-FFF2-40B4-BE49-F238E27FC236}">
                  <a16:creationId xmlns:a16="http://schemas.microsoft.com/office/drawing/2014/main" id="{F29BD824-BAA2-F3F5-9C7E-296FF92AA176}"/>
                </a:ext>
              </a:extLst>
            </p:cNvPr>
            <p:cNvSpPr/>
            <p:nvPr>
              <p:custDataLst>
                <p:tags r:id="rId7"/>
              </p:custDataLst>
            </p:nvPr>
          </p:nvSpPr>
          <p:spPr>
            <a:xfrm>
              <a:off x="6882581" y="2133179"/>
              <a:ext cx="173142" cy="178094"/>
            </a:xfrm>
            <a:prstGeom prst="rect">
              <a:avLst/>
            </a:prstGeom>
            <a:noFill/>
            <a:ln w="25400">
              <a:solidFill>
                <a:srgbClr val="C71B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bg1"/>
                </a:solidFill>
              </a:endParaRPr>
            </a:p>
          </p:txBody>
        </p:sp>
        <p:sp>
          <p:nvSpPr>
            <p:cNvPr id="730" name="ZoneTexte 729">
              <a:extLst>
                <a:ext uri="{FF2B5EF4-FFF2-40B4-BE49-F238E27FC236}">
                  <a16:creationId xmlns:a16="http://schemas.microsoft.com/office/drawing/2014/main" id="{F2ADBCB5-331C-FBFC-AE86-D54D3C45D934}"/>
                </a:ext>
              </a:extLst>
            </p:cNvPr>
            <p:cNvSpPr txBox="1"/>
            <p:nvPr>
              <p:custDataLst>
                <p:tags r:id="rId8"/>
              </p:custDataLst>
            </p:nvPr>
          </p:nvSpPr>
          <p:spPr>
            <a:xfrm>
              <a:off x="7040322" y="2057291"/>
              <a:ext cx="992771" cy="313169"/>
            </a:xfrm>
            <a:prstGeom prst="rect">
              <a:avLst/>
            </a:prstGeom>
            <a:noFill/>
          </p:spPr>
          <p:txBody>
            <a:bodyPr wrap="square" rtlCol="0">
              <a:spAutoFit/>
            </a:bodyPr>
            <a:lstStyle/>
            <a:p>
              <a:r>
                <a:rPr lang="fr-CA" sz="1600" b="1" dirty="0">
                  <a:solidFill>
                    <a:schemeClr val="bg1"/>
                  </a:solidFill>
                </a:rPr>
                <a:t>Témoin</a:t>
              </a:r>
            </a:p>
          </p:txBody>
        </p:sp>
        <p:sp>
          <p:nvSpPr>
            <p:cNvPr id="731" name="Rectangle 730">
              <a:extLst>
                <a:ext uri="{FF2B5EF4-FFF2-40B4-BE49-F238E27FC236}">
                  <a16:creationId xmlns:a16="http://schemas.microsoft.com/office/drawing/2014/main" id="{4F04BF06-7BCC-5AD1-7898-45DFFDE7F384}"/>
                </a:ext>
              </a:extLst>
            </p:cNvPr>
            <p:cNvSpPr/>
            <p:nvPr>
              <p:custDataLst>
                <p:tags r:id="rId9"/>
              </p:custDataLst>
            </p:nvPr>
          </p:nvSpPr>
          <p:spPr>
            <a:xfrm>
              <a:off x="7879947" y="2133178"/>
              <a:ext cx="173142" cy="178094"/>
            </a:xfrm>
            <a:prstGeom prst="rect">
              <a:avLst/>
            </a:prstGeom>
            <a:noFill/>
            <a:ln w="25400">
              <a:solidFill>
                <a:srgbClr val="E0E3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bg1"/>
                </a:solidFill>
              </a:endParaRPr>
            </a:p>
          </p:txBody>
        </p:sp>
        <p:sp>
          <p:nvSpPr>
            <p:cNvPr id="732" name="ZoneTexte 731">
              <a:extLst>
                <a:ext uri="{FF2B5EF4-FFF2-40B4-BE49-F238E27FC236}">
                  <a16:creationId xmlns:a16="http://schemas.microsoft.com/office/drawing/2014/main" id="{D3A0FD80-05CE-FA31-7ED7-CB4448F965C4}"/>
                </a:ext>
              </a:extLst>
            </p:cNvPr>
            <p:cNvSpPr txBox="1"/>
            <p:nvPr>
              <p:custDataLst>
                <p:tags r:id="rId10"/>
              </p:custDataLst>
            </p:nvPr>
          </p:nvSpPr>
          <p:spPr>
            <a:xfrm>
              <a:off x="8033093" y="2058219"/>
              <a:ext cx="2329898" cy="313169"/>
            </a:xfrm>
            <a:prstGeom prst="rect">
              <a:avLst/>
            </a:prstGeom>
            <a:noFill/>
          </p:spPr>
          <p:txBody>
            <a:bodyPr wrap="square" rtlCol="0">
              <a:spAutoFit/>
            </a:bodyPr>
            <a:lstStyle/>
            <a:p>
              <a:r>
                <a:rPr lang="fr-CA" sz="1600" b="1" dirty="0">
                  <a:solidFill>
                    <a:schemeClr val="bg1"/>
                  </a:solidFill>
                </a:rPr>
                <a:t>CPI CP OP 40</a:t>
              </a:r>
            </a:p>
          </p:txBody>
        </p:sp>
        <p:sp>
          <p:nvSpPr>
            <p:cNvPr id="733" name="Rectangle 732">
              <a:extLst>
                <a:ext uri="{FF2B5EF4-FFF2-40B4-BE49-F238E27FC236}">
                  <a16:creationId xmlns:a16="http://schemas.microsoft.com/office/drawing/2014/main" id="{0EB86358-9EDC-1539-B04C-433C05CB618E}"/>
                </a:ext>
              </a:extLst>
            </p:cNvPr>
            <p:cNvSpPr/>
            <p:nvPr>
              <p:custDataLst>
                <p:tags r:id="rId11"/>
              </p:custDataLst>
            </p:nvPr>
          </p:nvSpPr>
          <p:spPr>
            <a:xfrm>
              <a:off x="9316088" y="2135509"/>
              <a:ext cx="173142" cy="178094"/>
            </a:xfrm>
            <a:prstGeom prst="rect">
              <a:avLst/>
            </a:prstGeom>
            <a:noFill/>
            <a:ln w="25400">
              <a:solidFill>
                <a:srgbClr val="5AB0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bg1"/>
                </a:solidFill>
              </a:endParaRPr>
            </a:p>
          </p:txBody>
        </p:sp>
        <p:sp>
          <p:nvSpPr>
            <p:cNvPr id="734" name="ZoneTexte 733">
              <a:extLst>
                <a:ext uri="{FF2B5EF4-FFF2-40B4-BE49-F238E27FC236}">
                  <a16:creationId xmlns:a16="http://schemas.microsoft.com/office/drawing/2014/main" id="{53419429-BA8A-7398-4AF8-54786E984ACB}"/>
                </a:ext>
              </a:extLst>
            </p:cNvPr>
            <p:cNvSpPr txBox="1"/>
            <p:nvPr>
              <p:custDataLst>
                <p:tags r:id="rId12"/>
              </p:custDataLst>
            </p:nvPr>
          </p:nvSpPr>
          <p:spPr>
            <a:xfrm>
              <a:off x="9489230" y="2058219"/>
              <a:ext cx="1172117" cy="313169"/>
            </a:xfrm>
            <a:prstGeom prst="rect">
              <a:avLst/>
            </a:prstGeom>
            <a:noFill/>
          </p:spPr>
          <p:txBody>
            <a:bodyPr wrap="square" rtlCol="0">
              <a:spAutoFit/>
            </a:bodyPr>
            <a:lstStyle/>
            <a:p>
              <a:r>
                <a:rPr lang="fr-CA" sz="1600" b="1" dirty="0">
                  <a:solidFill>
                    <a:schemeClr val="bg1"/>
                  </a:solidFill>
                </a:rPr>
                <a:t>CPI CP 25 </a:t>
              </a:r>
            </a:p>
          </p:txBody>
        </p:sp>
        <p:sp>
          <p:nvSpPr>
            <p:cNvPr id="735" name="Rectangle 734">
              <a:extLst>
                <a:ext uri="{FF2B5EF4-FFF2-40B4-BE49-F238E27FC236}">
                  <a16:creationId xmlns:a16="http://schemas.microsoft.com/office/drawing/2014/main" id="{42FC57A3-03AC-6FA7-A52C-5F8A522FC075}"/>
                </a:ext>
              </a:extLst>
            </p:cNvPr>
            <p:cNvSpPr/>
            <p:nvPr>
              <p:custDataLst>
                <p:tags r:id="rId13"/>
              </p:custDataLst>
            </p:nvPr>
          </p:nvSpPr>
          <p:spPr>
            <a:xfrm>
              <a:off x="10488205" y="2133178"/>
              <a:ext cx="173142" cy="178094"/>
            </a:xfrm>
            <a:prstGeom prst="rect">
              <a:avLst/>
            </a:prstGeom>
            <a:noFill/>
            <a:ln w="25400">
              <a:solidFill>
                <a:srgbClr val="10F7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bg1"/>
                </a:solidFill>
              </a:endParaRPr>
            </a:p>
          </p:txBody>
        </p:sp>
        <p:sp>
          <p:nvSpPr>
            <p:cNvPr id="736" name="ZoneTexte 735">
              <a:extLst>
                <a:ext uri="{FF2B5EF4-FFF2-40B4-BE49-F238E27FC236}">
                  <a16:creationId xmlns:a16="http://schemas.microsoft.com/office/drawing/2014/main" id="{64B370C5-ACB0-8ACC-0924-DF16D225A6D1}"/>
                </a:ext>
              </a:extLst>
            </p:cNvPr>
            <p:cNvSpPr txBox="1"/>
            <p:nvPr>
              <p:custDataLst>
                <p:tags r:id="rId14"/>
              </p:custDataLst>
            </p:nvPr>
          </p:nvSpPr>
          <p:spPr>
            <a:xfrm>
              <a:off x="10661347" y="2057291"/>
              <a:ext cx="1083270" cy="276238"/>
            </a:xfrm>
            <a:prstGeom prst="rect">
              <a:avLst/>
            </a:prstGeom>
            <a:noFill/>
          </p:spPr>
          <p:txBody>
            <a:bodyPr wrap="square" rtlCol="0">
              <a:spAutoFit/>
            </a:bodyPr>
            <a:lstStyle/>
            <a:p>
              <a:r>
                <a:rPr lang="fr-CA" sz="1600" b="1" dirty="0">
                  <a:solidFill>
                    <a:schemeClr val="bg1"/>
                  </a:solidFill>
                </a:rPr>
                <a:t>CPI CP 40 </a:t>
              </a:r>
            </a:p>
          </p:txBody>
        </p:sp>
      </p:grpSp>
    </p:spTree>
    <p:extLst>
      <p:ext uri="{BB962C8B-B14F-4D97-AF65-F5344CB8AC3E}">
        <p14:creationId xmlns:p14="http://schemas.microsoft.com/office/powerpoint/2010/main" val="163486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5EA7BF-31DC-13EC-D978-6927E8D9C3ED}"/>
              </a:ext>
            </a:extLst>
          </p:cNvPr>
          <p:cNvSpPr>
            <a:spLocks noGrp="1"/>
          </p:cNvSpPr>
          <p:nvPr>
            <p:ph type="title"/>
            <p:custDataLst>
              <p:tags r:id="rId1"/>
            </p:custDataLst>
          </p:nvPr>
        </p:nvSpPr>
        <p:spPr/>
        <p:txBody>
          <a:bodyPr>
            <a:noAutofit/>
          </a:bodyPr>
          <a:lstStyle/>
          <a:p>
            <a:r>
              <a:rPr lang="fr-CA" dirty="0"/>
              <a:t>Dispositif Lac à Régis (FERFM)</a:t>
            </a:r>
          </a:p>
        </p:txBody>
      </p:sp>
      <p:sp>
        <p:nvSpPr>
          <p:cNvPr id="3" name="Espace réservé du contenu 2">
            <a:extLst>
              <a:ext uri="{FF2B5EF4-FFF2-40B4-BE49-F238E27FC236}">
                <a16:creationId xmlns:a16="http://schemas.microsoft.com/office/drawing/2014/main" id="{AB6673C6-3847-E551-352C-B11299AC957B}"/>
              </a:ext>
            </a:extLst>
          </p:cNvPr>
          <p:cNvSpPr>
            <a:spLocks noGrp="1"/>
          </p:cNvSpPr>
          <p:nvPr>
            <p:ph idx="1"/>
            <p:custDataLst>
              <p:tags r:id="rId2"/>
            </p:custDataLst>
          </p:nvPr>
        </p:nvSpPr>
        <p:spPr>
          <a:xfrm>
            <a:off x="838200" y="1825625"/>
            <a:ext cx="5429250" cy="4351338"/>
          </a:xfrm>
        </p:spPr>
        <p:txBody>
          <a:bodyPr/>
          <a:lstStyle/>
          <a:p>
            <a:pPr fontAlgn="t">
              <a:lnSpc>
                <a:spcPct val="107000"/>
              </a:lnSpc>
              <a:spcBef>
                <a:spcPts val="0"/>
              </a:spcBef>
              <a:spcAft>
                <a:spcPts val="800"/>
              </a:spcAft>
              <a:tabLst>
                <a:tab pos="533400" algn="l"/>
                <a:tab pos="762000" algn="l"/>
              </a:tabLst>
            </a:pPr>
            <a:r>
              <a:rPr lang="fr-CA" b="0" i="0" u="none" strike="noStrike" dirty="0">
                <a:effectLst/>
                <a:ea typeface="Calibri" panose="020F0502020204030204" pitchFamily="34" charset="0"/>
                <a:cs typeface="Times New Roman" panose="02020603050405020304" pitchFamily="18" charset="0"/>
              </a:rPr>
              <a:t>Sapinière </a:t>
            </a:r>
          </a:p>
          <a:p>
            <a:pPr fontAlgn="t">
              <a:lnSpc>
                <a:spcPct val="107000"/>
              </a:lnSpc>
              <a:spcBef>
                <a:spcPts val="0"/>
              </a:spcBef>
              <a:spcAft>
                <a:spcPts val="800"/>
              </a:spcAft>
              <a:tabLst>
                <a:tab pos="533400" algn="l"/>
                <a:tab pos="762000" algn="l"/>
              </a:tabLst>
            </a:pPr>
            <a:r>
              <a:rPr lang="fr-CA" dirty="0">
                <a:cs typeface="Times New Roman" panose="02020603050405020304" pitchFamily="18" charset="0"/>
              </a:rPr>
              <a:t>Origine d’une coupe totale en 1987</a:t>
            </a:r>
          </a:p>
          <a:p>
            <a:pPr fontAlgn="t">
              <a:lnSpc>
                <a:spcPct val="107000"/>
              </a:lnSpc>
              <a:spcBef>
                <a:spcPts val="0"/>
              </a:spcBef>
              <a:spcAft>
                <a:spcPts val="800"/>
              </a:spcAft>
              <a:tabLst>
                <a:tab pos="533400" algn="l"/>
                <a:tab pos="762000" algn="l"/>
              </a:tabLst>
            </a:pPr>
            <a:r>
              <a:rPr lang="fr-CA" dirty="0">
                <a:cs typeface="Times New Roman" panose="02020603050405020304" pitchFamily="18" charset="0"/>
              </a:rPr>
              <a:t>P</a:t>
            </a:r>
            <a:r>
              <a:rPr lang="fr-CA" b="0" i="0" u="none" strike="noStrike" dirty="0">
                <a:effectLst/>
                <a:cs typeface="Times New Roman" panose="02020603050405020304" pitchFamily="18" charset="0"/>
              </a:rPr>
              <a:t>lantation en épinette noire </a:t>
            </a:r>
            <a:r>
              <a:rPr lang="fr-CA" dirty="0">
                <a:cs typeface="Times New Roman" panose="02020603050405020304" pitchFamily="18" charset="0"/>
              </a:rPr>
              <a:t>en 1987 et regarni en épinette blanche en 1999</a:t>
            </a:r>
          </a:p>
          <a:p>
            <a:pPr fontAlgn="t">
              <a:lnSpc>
                <a:spcPct val="107000"/>
              </a:lnSpc>
              <a:spcBef>
                <a:spcPts val="0"/>
              </a:spcBef>
              <a:spcAft>
                <a:spcPts val="800"/>
              </a:spcAft>
              <a:tabLst>
                <a:tab pos="533400" algn="l"/>
                <a:tab pos="762000" algn="l"/>
              </a:tabLst>
            </a:pPr>
            <a:r>
              <a:rPr lang="fr-CA" b="0" i="0" u="none" strike="noStrike" dirty="0">
                <a:effectLst/>
                <a:cs typeface="Times New Roman" panose="02020603050405020304" pitchFamily="18" charset="0"/>
              </a:rPr>
              <a:t>Structure régulière</a:t>
            </a:r>
          </a:p>
          <a:p>
            <a:pPr fontAlgn="t">
              <a:lnSpc>
                <a:spcPct val="107000"/>
              </a:lnSpc>
              <a:spcBef>
                <a:spcPts val="0"/>
              </a:spcBef>
              <a:spcAft>
                <a:spcPts val="800"/>
              </a:spcAft>
              <a:tabLst>
                <a:tab pos="533400" algn="l"/>
                <a:tab pos="762000" algn="l"/>
              </a:tabLst>
            </a:pPr>
            <a:r>
              <a:rPr lang="fr-CA" dirty="0">
                <a:cs typeface="Times New Roman" panose="02020603050405020304" pitchFamily="18" charset="0"/>
              </a:rPr>
              <a:t>Traitements</a:t>
            </a:r>
            <a:endParaRPr lang="fr-CA" b="0" i="0" u="none" strike="noStrike" dirty="0">
              <a:effectLst/>
              <a:cs typeface="Times New Roman" panose="02020603050405020304" pitchFamily="18" charset="0"/>
            </a:endParaRPr>
          </a:p>
          <a:p>
            <a:endParaRPr lang="fr-CA" dirty="0"/>
          </a:p>
        </p:txBody>
      </p:sp>
      <p:pic>
        <p:nvPicPr>
          <p:cNvPr id="5" name="Image 4" descr="Une image contenant arbre, extérieur, plante, forêt&#10;&#10;Description générée automatiquement">
            <a:extLst>
              <a:ext uri="{FF2B5EF4-FFF2-40B4-BE49-F238E27FC236}">
                <a16:creationId xmlns:a16="http://schemas.microsoft.com/office/drawing/2014/main" id="{86EBC53D-D554-B0FD-E83B-22098516686E}"/>
              </a:ext>
            </a:extLst>
          </p:cNvPr>
          <p:cNvPicPr>
            <a:picLocks noChangeAspect="1"/>
          </p:cNvPicPr>
          <p:nvPr>
            <p:custDataLst>
              <p:tags r:id="rId3"/>
            </p:custDataLst>
          </p:nvPr>
        </p:nvPicPr>
        <p:blipFill>
          <a:blip r:embed="rId19" cstate="print">
            <a:extLst>
              <a:ext uri="{28A0092B-C50C-407E-A947-70E740481C1C}">
                <a14:useLocalDpi xmlns:a14="http://schemas.microsoft.com/office/drawing/2010/main" val="0"/>
              </a:ext>
            </a:extLst>
          </a:blip>
          <a:stretch>
            <a:fillRect/>
          </a:stretch>
        </p:blipFill>
        <p:spPr>
          <a:xfrm rot="10800000">
            <a:off x="6219825" y="1696500"/>
            <a:ext cx="5506507" cy="4129880"/>
          </a:xfrm>
          <a:prstGeom prst="rect">
            <a:avLst/>
          </a:prstGeom>
        </p:spPr>
      </p:pic>
      <p:pic>
        <p:nvPicPr>
          <p:cNvPr id="4" name="Image 3" descr="Une image contenant texte&#10;&#10;Description générée automatiquement">
            <a:extLst>
              <a:ext uri="{FF2B5EF4-FFF2-40B4-BE49-F238E27FC236}">
                <a16:creationId xmlns:a16="http://schemas.microsoft.com/office/drawing/2014/main" id="{FD1ED83B-C917-5874-78DC-A30FF8EB32E6}"/>
              </a:ext>
            </a:extLst>
          </p:cNvPr>
          <p:cNvPicPr>
            <a:picLocks noChangeAspect="1"/>
          </p:cNvPicPr>
          <p:nvPr>
            <p:custDataLst>
              <p:tags r:id="rId4"/>
            </p:custDataLst>
          </p:nvPr>
        </p:nvPicPr>
        <p:blipFill>
          <a:blip r:embed="rId20">
            <a:extLst>
              <a:ext uri="{28A0092B-C50C-407E-A947-70E740481C1C}">
                <a14:useLocalDpi xmlns:a14="http://schemas.microsoft.com/office/drawing/2010/main" val="0"/>
              </a:ext>
            </a:extLst>
          </a:blip>
          <a:stretch>
            <a:fillRect/>
          </a:stretch>
        </p:blipFill>
        <p:spPr>
          <a:xfrm>
            <a:off x="4642109" y="5923994"/>
            <a:ext cx="1843752" cy="776317"/>
          </a:xfrm>
          <a:prstGeom prst="rect">
            <a:avLst/>
          </a:prstGeom>
        </p:spPr>
      </p:pic>
      <p:grpSp>
        <p:nvGrpSpPr>
          <p:cNvPr id="18" name="Groupe 17">
            <a:extLst>
              <a:ext uri="{FF2B5EF4-FFF2-40B4-BE49-F238E27FC236}">
                <a16:creationId xmlns:a16="http://schemas.microsoft.com/office/drawing/2014/main" id="{02F5F267-0B45-C814-AAB8-9B1DD120070A}"/>
              </a:ext>
            </a:extLst>
          </p:cNvPr>
          <p:cNvGrpSpPr/>
          <p:nvPr>
            <p:custDataLst>
              <p:tags r:id="rId5"/>
            </p:custDataLst>
          </p:nvPr>
        </p:nvGrpSpPr>
        <p:grpSpPr>
          <a:xfrm>
            <a:off x="6134082" y="1825625"/>
            <a:ext cx="5725618" cy="3885150"/>
            <a:chOff x="2355428" y="1490133"/>
            <a:chExt cx="6417113" cy="4354368"/>
          </a:xfrm>
        </p:grpSpPr>
        <p:pic>
          <p:nvPicPr>
            <p:cNvPr id="6" name="Image 5" descr="Une image contenant texte, pose&#10;&#10;Description générée automatiquement">
              <a:extLst>
                <a:ext uri="{FF2B5EF4-FFF2-40B4-BE49-F238E27FC236}">
                  <a16:creationId xmlns:a16="http://schemas.microsoft.com/office/drawing/2014/main" id="{143E93B6-2AE7-E39D-E212-212E6A5C58C1}"/>
                </a:ext>
              </a:extLst>
            </p:cNvPr>
            <p:cNvPicPr>
              <a:picLocks noChangeAspect="1"/>
            </p:cNvPicPr>
            <p:nvPr>
              <p:custDataLst>
                <p:tags r:id="rId6"/>
              </p:custDataLst>
            </p:nvPr>
          </p:nvPicPr>
          <p:blipFill rotWithShape="1">
            <a:blip r:embed="rId21" cstate="print">
              <a:extLst>
                <a:ext uri="{28A0092B-C50C-407E-A947-70E740481C1C}">
                  <a14:useLocalDpi xmlns:a14="http://schemas.microsoft.com/office/drawing/2010/main" val="0"/>
                </a:ext>
              </a:extLst>
            </a:blip>
            <a:srcRect l="902" r="3297"/>
            <a:stretch/>
          </p:blipFill>
          <p:spPr>
            <a:xfrm>
              <a:off x="2355428" y="1490133"/>
              <a:ext cx="6417113" cy="4354368"/>
            </a:xfrm>
            <a:prstGeom prst="rect">
              <a:avLst/>
            </a:prstGeom>
          </p:spPr>
        </p:pic>
        <p:grpSp>
          <p:nvGrpSpPr>
            <p:cNvPr id="7" name="Groupe 6">
              <a:extLst>
                <a:ext uri="{FF2B5EF4-FFF2-40B4-BE49-F238E27FC236}">
                  <a16:creationId xmlns:a16="http://schemas.microsoft.com/office/drawing/2014/main" id="{B02208B3-937B-7627-9462-54F764F7000A}"/>
                </a:ext>
              </a:extLst>
            </p:cNvPr>
            <p:cNvGrpSpPr/>
            <p:nvPr/>
          </p:nvGrpSpPr>
          <p:grpSpPr>
            <a:xfrm>
              <a:off x="2669889" y="1718806"/>
              <a:ext cx="1792118" cy="1562139"/>
              <a:chOff x="6298745" y="3276239"/>
              <a:chExt cx="1557355" cy="1506825"/>
            </a:xfrm>
          </p:grpSpPr>
          <p:sp>
            <p:nvSpPr>
              <p:cNvPr id="8" name="Rectangle 7">
                <a:extLst>
                  <a:ext uri="{FF2B5EF4-FFF2-40B4-BE49-F238E27FC236}">
                    <a16:creationId xmlns:a16="http://schemas.microsoft.com/office/drawing/2014/main" id="{21362443-0C0F-068A-0A05-C1B352DB7910}"/>
                  </a:ext>
                </a:extLst>
              </p:cNvPr>
              <p:cNvSpPr/>
              <p:nvPr>
                <p:custDataLst>
                  <p:tags r:id="rId7"/>
                </p:custDataLst>
              </p:nvPr>
            </p:nvSpPr>
            <p:spPr>
              <a:xfrm>
                <a:off x="6298745" y="3341019"/>
                <a:ext cx="190104" cy="192530"/>
              </a:xfrm>
              <a:prstGeom prst="rect">
                <a:avLst/>
              </a:prstGeom>
              <a:noFill/>
              <a:ln w="25400">
                <a:solidFill>
                  <a:srgbClr val="C71B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1" dirty="0">
                  <a:solidFill>
                    <a:schemeClr val="bg1"/>
                  </a:solidFill>
                </a:endParaRPr>
              </a:p>
            </p:txBody>
          </p:sp>
          <p:sp>
            <p:nvSpPr>
              <p:cNvPr id="9" name="ZoneTexte 8">
                <a:extLst>
                  <a:ext uri="{FF2B5EF4-FFF2-40B4-BE49-F238E27FC236}">
                    <a16:creationId xmlns:a16="http://schemas.microsoft.com/office/drawing/2014/main" id="{BEA6E07D-2152-A39A-E26A-072585005B98}"/>
                  </a:ext>
                </a:extLst>
              </p:cNvPr>
              <p:cNvSpPr txBox="1"/>
              <p:nvPr>
                <p:custDataLst>
                  <p:tags r:id="rId8"/>
                </p:custDataLst>
              </p:nvPr>
            </p:nvSpPr>
            <p:spPr>
              <a:xfrm>
                <a:off x="6511546" y="3276239"/>
                <a:ext cx="1090027" cy="290702"/>
              </a:xfrm>
              <a:prstGeom prst="rect">
                <a:avLst/>
              </a:prstGeom>
              <a:noFill/>
            </p:spPr>
            <p:txBody>
              <a:bodyPr wrap="square" rtlCol="0">
                <a:spAutoFit/>
              </a:bodyPr>
              <a:lstStyle/>
              <a:p>
                <a:r>
                  <a:rPr lang="fr-CA" sz="1600" b="1" dirty="0">
                    <a:solidFill>
                      <a:schemeClr val="bg1"/>
                    </a:solidFill>
                  </a:rPr>
                  <a:t>Témoin</a:t>
                </a:r>
              </a:p>
            </p:txBody>
          </p:sp>
          <p:sp>
            <p:nvSpPr>
              <p:cNvPr id="10" name="Rectangle 9">
                <a:extLst>
                  <a:ext uri="{FF2B5EF4-FFF2-40B4-BE49-F238E27FC236}">
                    <a16:creationId xmlns:a16="http://schemas.microsoft.com/office/drawing/2014/main" id="{0D1B8AE5-C071-F08E-3EDA-6A6CDE8CAF97}"/>
                  </a:ext>
                </a:extLst>
              </p:cNvPr>
              <p:cNvSpPr/>
              <p:nvPr>
                <p:custDataLst>
                  <p:tags r:id="rId9"/>
                </p:custDataLst>
              </p:nvPr>
            </p:nvSpPr>
            <p:spPr>
              <a:xfrm>
                <a:off x="6298745" y="3610514"/>
                <a:ext cx="190104" cy="192530"/>
              </a:xfrm>
              <a:prstGeom prst="rect">
                <a:avLst/>
              </a:prstGeom>
              <a:noFill/>
              <a:ln w="25400">
                <a:solidFill>
                  <a:srgbClr val="356E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1" dirty="0">
                  <a:solidFill>
                    <a:schemeClr val="bg1"/>
                  </a:solidFill>
                </a:endParaRPr>
              </a:p>
            </p:txBody>
          </p:sp>
          <p:sp>
            <p:nvSpPr>
              <p:cNvPr id="11" name="ZoneTexte 10">
                <a:extLst>
                  <a:ext uri="{FF2B5EF4-FFF2-40B4-BE49-F238E27FC236}">
                    <a16:creationId xmlns:a16="http://schemas.microsoft.com/office/drawing/2014/main" id="{86C8FA02-31AF-AB74-2E8E-221BEF10F40D}"/>
                  </a:ext>
                </a:extLst>
              </p:cNvPr>
              <p:cNvSpPr txBox="1"/>
              <p:nvPr>
                <p:custDataLst>
                  <p:tags r:id="rId10"/>
                </p:custDataLst>
              </p:nvPr>
            </p:nvSpPr>
            <p:spPr>
              <a:xfrm>
                <a:off x="6499724" y="3559682"/>
                <a:ext cx="1090027" cy="290702"/>
              </a:xfrm>
              <a:prstGeom prst="rect">
                <a:avLst/>
              </a:prstGeom>
              <a:noFill/>
            </p:spPr>
            <p:txBody>
              <a:bodyPr wrap="square" rtlCol="0">
                <a:spAutoFit/>
              </a:bodyPr>
              <a:lstStyle/>
              <a:p>
                <a:r>
                  <a:rPr lang="fr-CA" sz="1600" b="1" dirty="0">
                    <a:solidFill>
                      <a:schemeClr val="bg1"/>
                    </a:solidFill>
                  </a:rPr>
                  <a:t>EC</a:t>
                </a:r>
              </a:p>
            </p:txBody>
          </p:sp>
          <p:sp>
            <p:nvSpPr>
              <p:cNvPr id="12" name="Rectangle 11">
                <a:extLst>
                  <a:ext uri="{FF2B5EF4-FFF2-40B4-BE49-F238E27FC236}">
                    <a16:creationId xmlns:a16="http://schemas.microsoft.com/office/drawing/2014/main" id="{EDE26440-3A89-40AF-36D5-8CD61538D3EE}"/>
                  </a:ext>
                </a:extLst>
              </p:cNvPr>
              <p:cNvSpPr/>
              <p:nvPr>
                <p:custDataLst>
                  <p:tags r:id="rId11"/>
                </p:custDataLst>
              </p:nvPr>
            </p:nvSpPr>
            <p:spPr>
              <a:xfrm>
                <a:off x="6298745" y="3915542"/>
                <a:ext cx="190104" cy="192530"/>
              </a:xfrm>
              <a:prstGeom prst="rect">
                <a:avLst/>
              </a:prstGeom>
              <a:noFill/>
              <a:ln w="25400">
                <a:solidFill>
                  <a:srgbClr val="10D0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1" dirty="0">
                  <a:solidFill>
                    <a:schemeClr val="bg1"/>
                  </a:solidFill>
                </a:endParaRPr>
              </a:p>
            </p:txBody>
          </p:sp>
          <p:sp>
            <p:nvSpPr>
              <p:cNvPr id="13" name="ZoneTexte 12">
                <a:extLst>
                  <a:ext uri="{FF2B5EF4-FFF2-40B4-BE49-F238E27FC236}">
                    <a16:creationId xmlns:a16="http://schemas.microsoft.com/office/drawing/2014/main" id="{CAEE9652-BFC1-2C4F-8A79-16FAAD605E32}"/>
                  </a:ext>
                </a:extLst>
              </p:cNvPr>
              <p:cNvSpPr txBox="1"/>
              <p:nvPr>
                <p:custDataLst>
                  <p:tags r:id="rId12"/>
                </p:custDataLst>
              </p:nvPr>
            </p:nvSpPr>
            <p:spPr>
              <a:xfrm>
                <a:off x="6488854" y="3835485"/>
                <a:ext cx="1193183" cy="290702"/>
              </a:xfrm>
              <a:prstGeom prst="rect">
                <a:avLst/>
              </a:prstGeom>
              <a:noFill/>
            </p:spPr>
            <p:txBody>
              <a:bodyPr wrap="square" rtlCol="0">
                <a:spAutoFit/>
              </a:bodyPr>
              <a:lstStyle/>
              <a:p>
                <a:r>
                  <a:rPr lang="fr-CA" sz="1600" b="1" dirty="0">
                    <a:solidFill>
                      <a:schemeClr val="bg1"/>
                    </a:solidFill>
                  </a:rPr>
                  <a:t>CPR</a:t>
                </a:r>
              </a:p>
            </p:txBody>
          </p:sp>
          <p:sp>
            <p:nvSpPr>
              <p:cNvPr id="14" name="Rectangle 13">
                <a:extLst>
                  <a:ext uri="{FF2B5EF4-FFF2-40B4-BE49-F238E27FC236}">
                    <a16:creationId xmlns:a16="http://schemas.microsoft.com/office/drawing/2014/main" id="{7576542E-6D99-D079-7F91-85A85C494093}"/>
                  </a:ext>
                </a:extLst>
              </p:cNvPr>
              <p:cNvSpPr/>
              <p:nvPr>
                <p:custDataLst>
                  <p:tags r:id="rId13"/>
                </p:custDataLst>
              </p:nvPr>
            </p:nvSpPr>
            <p:spPr>
              <a:xfrm>
                <a:off x="6298745" y="4217883"/>
                <a:ext cx="190104" cy="192530"/>
              </a:xfrm>
              <a:prstGeom prst="rect">
                <a:avLst/>
              </a:prstGeom>
              <a:noFill/>
              <a:ln w="25400">
                <a:solidFill>
                  <a:srgbClr val="5AB0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1" dirty="0">
                  <a:solidFill>
                    <a:schemeClr val="bg1"/>
                  </a:solidFill>
                </a:endParaRPr>
              </a:p>
            </p:txBody>
          </p:sp>
          <p:sp>
            <p:nvSpPr>
              <p:cNvPr id="15" name="ZoneTexte 14">
                <a:extLst>
                  <a:ext uri="{FF2B5EF4-FFF2-40B4-BE49-F238E27FC236}">
                    <a16:creationId xmlns:a16="http://schemas.microsoft.com/office/drawing/2014/main" id="{D491C59A-31BE-6304-BD06-19776921F759}"/>
                  </a:ext>
                </a:extLst>
              </p:cNvPr>
              <p:cNvSpPr txBox="1"/>
              <p:nvPr>
                <p:custDataLst>
                  <p:tags r:id="rId14"/>
                </p:custDataLst>
              </p:nvPr>
            </p:nvSpPr>
            <p:spPr>
              <a:xfrm>
                <a:off x="6489258" y="4140170"/>
                <a:ext cx="1286943" cy="326566"/>
              </a:xfrm>
              <a:prstGeom prst="rect">
                <a:avLst/>
              </a:prstGeom>
              <a:noFill/>
            </p:spPr>
            <p:txBody>
              <a:bodyPr wrap="square" rtlCol="0">
                <a:spAutoFit/>
              </a:bodyPr>
              <a:lstStyle/>
              <a:p>
                <a:r>
                  <a:rPr lang="fr-CA" sz="1600" b="1" dirty="0">
                    <a:solidFill>
                      <a:schemeClr val="bg1"/>
                    </a:solidFill>
                  </a:rPr>
                  <a:t>CPI RL 20 % </a:t>
                </a:r>
              </a:p>
            </p:txBody>
          </p:sp>
          <p:sp>
            <p:nvSpPr>
              <p:cNvPr id="16" name="Rectangle 15">
                <a:extLst>
                  <a:ext uri="{FF2B5EF4-FFF2-40B4-BE49-F238E27FC236}">
                    <a16:creationId xmlns:a16="http://schemas.microsoft.com/office/drawing/2014/main" id="{685296EE-5595-DD1A-D8DC-C137E7D15AEB}"/>
                  </a:ext>
                </a:extLst>
              </p:cNvPr>
              <p:cNvSpPr/>
              <p:nvPr>
                <p:custDataLst>
                  <p:tags r:id="rId15"/>
                </p:custDataLst>
              </p:nvPr>
            </p:nvSpPr>
            <p:spPr>
              <a:xfrm>
                <a:off x="6298745" y="4534211"/>
                <a:ext cx="190104" cy="192530"/>
              </a:xfrm>
              <a:prstGeom prst="rect">
                <a:avLst/>
              </a:prstGeom>
              <a:noFill/>
              <a:ln w="25400">
                <a:solidFill>
                  <a:srgbClr val="10F7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1" dirty="0">
                  <a:solidFill>
                    <a:schemeClr val="bg1"/>
                  </a:solidFill>
                </a:endParaRPr>
              </a:p>
            </p:txBody>
          </p:sp>
          <p:sp>
            <p:nvSpPr>
              <p:cNvPr id="17" name="ZoneTexte 16">
                <a:extLst>
                  <a:ext uri="{FF2B5EF4-FFF2-40B4-BE49-F238E27FC236}">
                    <a16:creationId xmlns:a16="http://schemas.microsoft.com/office/drawing/2014/main" id="{1FEB2BBA-3F6B-9DAF-E1E5-40554FA40552}"/>
                  </a:ext>
                </a:extLst>
              </p:cNvPr>
              <p:cNvSpPr txBox="1"/>
              <p:nvPr>
                <p:custDataLst>
                  <p:tags r:id="rId16"/>
                </p:custDataLst>
              </p:nvPr>
            </p:nvSpPr>
            <p:spPr>
              <a:xfrm>
                <a:off x="6484773" y="4456498"/>
                <a:ext cx="1371327" cy="326566"/>
              </a:xfrm>
              <a:prstGeom prst="rect">
                <a:avLst/>
              </a:prstGeom>
              <a:noFill/>
            </p:spPr>
            <p:txBody>
              <a:bodyPr wrap="square" rtlCol="0">
                <a:spAutoFit/>
              </a:bodyPr>
              <a:lstStyle/>
              <a:p>
                <a:r>
                  <a:rPr lang="fr-CA" sz="1600" b="1" dirty="0">
                    <a:solidFill>
                      <a:schemeClr val="bg1"/>
                    </a:solidFill>
                  </a:rPr>
                  <a:t>CPI RL 40 % </a:t>
                </a:r>
              </a:p>
            </p:txBody>
          </p:sp>
        </p:grpSp>
      </p:grpSp>
    </p:spTree>
    <p:extLst>
      <p:ext uri="{BB962C8B-B14F-4D97-AF65-F5344CB8AC3E}">
        <p14:creationId xmlns:p14="http://schemas.microsoft.com/office/powerpoint/2010/main" val="32922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5"/>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5EA7BF-31DC-13EC-D978-6927E8D9C3ED}"/>
              </a:ext>
            </a:extLst>
          </p:cNvPr>
          <p:cNvSpPr>
            <a:spLocks noGrp="1"/>
          </p:cNvSpPr>
          <p:nvPr>
            <p:ph type="title"/>
            <p:custDataLst>
              <p:tags r:id="rId1"/>
            </p:custDataLst>
          </p:nvPr>
        </p:nvSpPr>
        <p:spPr/>
        <p:txBody>
          <a:bodyPr>
            <a:noAutofit/>
          </a:bodyPr>
          <a:lstStyle/>
          <a:p>
            <a:r>
              <a:rPr lang="fr-CA" dirty="0"/>
              <a:t>Dispositif Lac à Régis (FERFM)</a:t>
            </a:r>
          </a:p>
        </p:txBody>
      </p:sp>
      <p:sp>
        <p:nvSpPr>
          <p:cNvPr id="3" name="Espace réservé du contenu 2">
            <a:extLst>
              <a:ext uri="{FF2B5EF4-FFF2-40B4-BE49-F238E27FC236}">
                <a16:creationId xmlns:a16="http://schemas.microsoft.com/office/drawing/2014/main" id="{AB6673C6-3847-E551-352C-B11299AC957B}"/>
              </a:ext>
            </a:extLst>
          </p:cNvPr>
          <p:cNvSpPr>
            <a:spLocks noGrp="1"/>
          </p:cNvSpPr>
          <p:nvPr>
            <p:ph idx="1"/>
            <p:custDataLst>
              <p:tags r:id="rId2"/>
            </p:custDataLst>
          </p:nvPr>
        </p:nvSpPr>
        <p:spPr>
          <a:xfrm>
            <a:off x="838200" y="1825625"/>
            <a:ext cx="5429250" cy="4351338"/>
          </a:xfrm>
        </p:spPr>
        <p:txBody>
          <a:bodyPr/>
          <a:lstStyle/>
          <a:p>
            <a:endParaRPr lang="fr-CA" dirty="0"/>
          </a:p>
        </p:txBody>
      </p:sp>
      <p:grpSp>
        <p:nvGrpSpPr>
          <p:cNvPr id="4" name="Groupe 3">
            <a:extLst>
              <a:ext uri="{FF2B5EF4-FFF2-40B4-BE49-F238E27FC236}">
                <a16:creationId xmlns:a16="http://schemas.microsoft.com/office/drawing/2014/main" id="{F56DC6EE-2C6D-03E9-EEFF-D8DFBDC8D80D}"/>
              </a:ext>
            </a:extLst>
          </p:cNvPr>
          <p:cNvGrpSpPr/>
          <p:nvPr>
            <p:custDataLst>
              <p:tags r:id="rId3"/>
            </p:custDataLst>
          </p:nvPr>
        </p:nvGrpSpPr>
        <p:grpSpPr>
          <a:xfrm>
            <a:off x="5829975" y="1788017"/>
            <a:ext cx="5400000" cy="4050000"/>
            <a:chOff x="6357357" y="1771946"/>
            <a:chExt cx="4951619" cy="3713714"/>
          </a:xfrm>
        </p:grpSpPr>
        <p:pic>
          <p:nvPicPr>
            <p:cNvPr id="6" name="Image 5" descr="Une image contenant extérieur, arbre, eau, rivière&#10;&#10;Description générée automatiquement">
              <a:extLst>
                <a:ext uri="{FF2B5EF4-FFF2-40B4-BE49-F238E27FC236}">
                  <a16:creationId xmlns:a16="http://schemas.microsoft.com/office/drawing/2014/main" id="{A0BFD77E-2E2A-A9AB-A1F8-88404B9D9645}"/>
                </a:ext>
              </a:extLst>
            </p:cNvPr>
            <p:cNvPicPr>
              <a:picLocks noChangeAspect="1"/>
            </p:cNvPicPr>
            <p:nvPr>
              <p:custDataLst>
                <p:tags r:id="rId8"/>
              </p:custDataLst>
            </p:nvPr>
          </p:nvPicPr>
          <p:blipFill>
            <a:blip r:embed="rId12" cstate="print">
              <a:extLst>
                <a:ext uri="{28A0092B-C50C-407E-A947-70E740481C1C}">
                  <a14:useLocalDpi xmlns:a14="http://schemas.microsoft.com/office/drawing/2010/main" val="0"/>
                </a:ext>
              </a:extLst>
            </a:blip>
            <a:stretch>
              <a:fillRect/>
            </a:stretch>
          </p:blipFill>
          <p:spPr>
            <a:xfrm rot="10800000">
              <a:off x="6357357" y="1771946"/>
              <a:ext cx="4951619" cy="3713714"/>
            </a:xfrm>
            <a:prstGeom prst="rect">
              <a:avLst/>
            </a:prstGeom>
          </p:spPr>
        </p:pic>
        <p:sp>
          <p:nvSpPr>
            <p:cNvPr id="7" name="ZoneTexte 6">
              <a:extLst>
                <a:ext uri="{FF2B5EF4-FFF2-40B4-BE49-F238E27FC236}">
                  <a16:creationId xmlns:a16="http://schemas.microsoft.com/office/drawing/2014/main" id="{E852A1E0-D241-91E3-02CD-95D1D8E1CBD2}"/>
                </a:ext>
              </a:extLst>
            </p:cNvPr>
            <p:cNvSpPr txBox="1"/>
            <p:nvPr>
              <p:custDataLst>
                <p:tags r:id="rId9"/>
              </p:custDataLst>
            </p:nvPr>
          </p:nvSpPr>
          <p:spPr>
            <a:xfrm>
              <a:off x="6445097" y="5139453"/>
              <a:ext cx="2189313" cy="338554"/>
            </a:xfrm>
            <a:prstGeom prst="rect">
              <a:avLst/>
            </a:prstGeom>
            <a:noFill/>
          </p:spPr>
          <p:txBody>
            <a:bodyPr wrap="square" rtlCol="0">
              <a:spAutoFit/>
            </a:bodyPr>
            <a:lstStyle/>
            <a:p>
              <a:r>
                <a:rPr lang="fr-CA" sz="1600" b="1" dirty="0">
                  <a:solidFill>
                    <a:schemeClr val="bg1"/>
                  </a:solidFill>
                </a:rPr>
                <a:t>Éclaircie commerciale</a:t>
              </a:r>
            </a:p>
          </p:txBody>
        </p:sp>
      </p:grpSp>
      <p:grpSp>
        <p:nvGrpSpPr>
          <p:cNvPr id="8" name="Groupe 7">
            <a:extLst>
              <a:ext uri="{FF2B5EF4-FFF2-40B4-BE49-F238E27FC236}">
                <a16:creationId xmlns:a16="http://schemas.microsoft.com/office/drawing/2014/main" id="{FE37B9B1-3E57-D2AA-5EBB-9B47721E5846}"/>
              </a:ext>
            </a:extLst>
          </p:cNvPr>
          <p:cNvGrpSpPr/>
          <p:nvPr>
            <p:custDataLst>
              <p:tags r:id="rId4"/>
            </p:custDataLst>
          </p:nvPr>
        </p:nvGrpSpPr>
        <p:grpSpPr>
          <a:xfrm>
            <a:off x="361949" y="1793411"/>
            <a:ext cx="5400000" cy="4039867"/>
            <a:chOff x="883024" y="1796767"/>
            <a:chExt cx="4863879" cy="3681241"/>
          </a:xfrm>
        </p:grpSpPr>
        <p:pic>
          <p:nvPicPr>
            <p:cNvPr id="9" name="Image 8" descr="Une image contenant eau, herbe, extérieur, nature&#10;&#10;Description générée automatiquement">
              <a:extLst>
                <a:ext uri="{FF2B5EF4-FFF2-40B4-BE49-F238E27FC236}">
                  <a16:creationId xmlns:a16="http://schemas.microsoft.com/office/drawing/2014/main" id="{18F6C9D0-0F10-4E9B-AABC-1332747AB8CD}"/>
                </a:ext>
              </a:extLst>
            </p:cNvPr>
            <p:cNvPicPr>
              <a:picLocks noChangeAspect="1"/>
            </p:cNvPicPr>
            <p:nvPr>
              <p:custDataLst>
                <p:tags r:id="rId6"/>
              </p:custDataLst>
            </p:nvPr>
          </p:nvPicPr>
          <p:blipFill>
            <a:blip r:embed="rId13" cstate="print">
              <a:extLst>
                <a:ext uri="{28A0092B-C50C-407E-A947-70E740481C1C}">
                  <a14:useLocalDpi xmlns:a14="http://schemas.microsoft.com/office/drawing/2010/main" val="0"/>
                </a:ext>
              </a:extLst>
            </a:blip>
            <a:stretch>
              <a:fillRect/>
            </a:stretch>
          </p:blipFill>
          <p:spPr>
            <a:xfrm rot="10800000">
              <a:off x="883024" y="1796767"/>
              <a:ext cx="4863879" cy="3681241"/>
            </a:xfrm>
            <a:prstGeom prst="rect">
              <a:avLst/>
            </a:prstGeom>
          </p:spPr>
        </p:pic>
        <p:sp>
          <p:nvSpPr>
            <p:cNvPr id="10" name="ZoneTexte 9">
              <a:extLst>
                <a:ext uri="{FF2B5EF4-FFF2-40B4-BE49-F238E27FC236}">
                  <a16:creationId xmlns:a16="http://schemas.microsoft.com/office/drawing/2014/main" id="{3FADA490-E0F8-AFD1-FE38-DD3D9E81C428}"/>
                </a:ext>
              </a:extLst>
            </p:cNvPr>
            <p:cNvSpPr txBox="1"/>
            <p:nvPr>
              <p:custDataLst>
                <p:tags r:id="rId7"/>
              </p:custDataLst>
            </p:nvPr>
          </p:nvSpPr>
          <p:spPr>
            <a:xfrm>
              <a:off x="883024" y="5139453"/>
              <a:ext cx="4620514" cy="338554"/>
            </a:xfrm>
            <a:prstGeom prst="rect">
              <a:avLst/>
            </a:prstGeom>
            <a:noFill/>
          </p:spPr>
          <p:txBody>
            <a:bodyPr wrap="square" rtlCol="0">
              <a:spAutoFit/>
            </a:bodyPr>
            <a:lstStyle/>
            <a:p>
              <a:r>
                <a:rPr lang="fr-CA" sz="1600" b="1" dirty="0">
                  <a:solidFill>
                    <a:schemeClr val="bg1"/>
                  </a:solidFill>
                </a:rPr>
                <a:t>Coupe progressive irrégulière à régénération lente</a:t>
              </a:r>
            </a:p>
          </p:txBody>
        </p:sp>
      </p:grpSp>
      <p:pic>
        <p:nvPicPr>
          <p:cNvPr id="11" name="Image 10" descr="Une image contenant texte&#10;&#10;Description générée automatiquement">
            <a:extLst>
              <a:ext uri="{FF2B5EF4-FFF2-40B4-BE49-F238E27FC236}">
                <a16:creationId xmlns:a16="http://schemas.microsoft.com/office/drawing/2014/main" id="{BD035F2E-BEFA-D965-E7B2-0E5AC2EED39F}"/>
              </a:ext>
            </a:extLst>
          </p:cNvPr>
          <p:cNvPicPr>
            <a:picLocks noChangeAspect="1"/>
          </p:cNvPicPr>
          <p:nvPr>
            <p:custDataLst>
              <p:tags r:id="rId5"/>
            </p:custDataLst>
          </p:nvPr>
        </p:nvPicPr>
        <p:blipFill>
          <a:blip r:embed="rId14">
            <a:extLst>
              <a:ext uri="{28A0092B-C50C-407E-A947-70E740481C1C}">
                <a14:useLocalDpi xmlns:a14="http://schemas.microsoft.com/office/drawing/2010/main" val="0"/>
              </a:ext>
            </a:extLst>
          </a:blip>
          <a:stretch>
            <a:fillRect/>
          </a:stretch>
        </p:blipFill>
        <p:spPr>
          <a:xfrm>
            <a:off x="4642109" y="5923994"/>
            <a:ext cx="1843752" cy="776317"/>
          </a:xfrm>
          <a:prstGeom prst="rect">
            <a:avLst/>
          </a:prstGeom>
        </p:spPr>
      </p:pic>
    </p:spTree>
    <p:extLst>
      <p:ext uri="{BB962C8B-B14F-4D97-AF65-F5344CB8AC3E}">
        <p14:creationId xmlns:p14="http://schemas.microsoft.com/office/powerpoint/2010/main" val="346673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arbre, forêt, extérieur, boisé&#10;&#10;Description générée automatiquement">
            <a:extLst>
              <a:ext uri="{FF2B5EF4-FFF2-40B4-BE49-F238E27FC236}">
                <a16:creationId xmlns:a16="http://schemas.microsoft.com/office/drawing/2014/main" id="{182966CF-6DEB-5D98-9A8C-E14E11128EA4}"/>
              </a:ext>
            </a:extLst>
          </p:cNvPr>
          <p:cNvPicPr>
            <a:picLocks noChangeAspect="1"/>
          </p:cNvPicPr>
          <p:nvPr>
            <p:custDataLst>
              <p:tags r:id="rId1"/>
            </p:custDataLst>
          </p:nvPr>
        </p:nvPicPr>
        <p:blipFill>
          <a:blip r:embed="rId21" cstate="print">
            <a:extLst>
              <a:ext uri="{28A0092B-C50C-407E-A947-70E740481C1C}">
                <a14:useLocalDpi xmlns:a14="http://schemas.microsoft.com/office/drawing/2010/main" val="0"/>
              </a:ext>
            </a:extLst>
          </a:blip>
          <a:stretch>
            <a:fillRect/>
          </a:stretch>
        </p:blipFill>
        <p:spPr>
          <a:xfrm>
            <a:off x="6219823" y="1567375"/>
            <a:ext cx="5678673" cy="4259005"/>
          </a:xfrm>
          <a:prstGeom prst="rect">
            <a:avLst/>
          </a:prstGeom>
        </p:spPr>
      </p:pic>
      <p:graphicFrame>
        <p:nvGraphicFramePr>
          <p:cNvPr id="8" name="Graphique 7">
            <a:extLst>
              <a:ext uri="{FF2B5EF4-FFF2-40B4-BE49-F238E27FC236}">
                <a16:creationId xmlns:a16="http://schemas.microsoft.com/office/drawing/2014/main" id="{02F15BA6-4EB8-F818-2C6E-C7536F7EF3CE}"/>
              </a:ext>
            </a:extLst>
          </p:cNvPr>
          <p:cNvGraphicFramePr>
            <a:graphicFrameLocks noGrp="1"/>
          </p:cNvGraphicFramePr>
          <p:nvPr>
            <p:custDataLst>
              <p:tags r:id="rId2"/>
            </p:custDataLst>
            <p:extLst>
              <p:ext uri="{D42A27DB-BD31-4B8C-83A1-F6EECF244321}">
                <p14:modId xmlns:p14="http://schemas.microsoft.com/office/powerpoint/2010/main" val="2518764606"/>
              </p:ext>
            </p:extLst>
          </p:nvPr>
        </p:nvGraphicFramePr>
        <p:xfrm>
          <a:off x="6219823" y="1473184"/>
          <a:ext cx="5678673" cy="4376341"/>
        </p:xfrm>
        <a:graphic>
          <a:graphicData uri="http://schemas.openxmlformats.org/drawingml/2006/chart">
            <c:chart xmlns:c="http://schemas.openxmlformats.org/drawingml/2006/chart" xmlns:r="http://schemas.openxmlformats.org/officeDocument/2006/relationships" r:id="rId22"/>
          </a:graphicData>
        </a:graphic>
      </p:graphicFrame>
      <p:sp>
        <p:nvSpPr>
          <p:cNvPr id="2" name="Titre 1">
            <a:extLst>
              <a:ext uri="{FF2B5EF4-FFF2-40B4-BE49-F238E27FC236}">
                <a16:creationId xmlns:a16="http://schemas.microsoft.com/office/drawing/2014/main" id="{045EA7BF-31DC-13EC-D978-6927E8D9C3ED}"/>
              </a:ext>
            </a:extLst>
          </p:cNvPr>
          <p:cNvSpPr>
            <a:spLocks noGrp="1"/>
          </p:cNvSpPr>
          <p:nvPr>
            <p:ph type="title"/>
            <p:custDataLst>
              <p:tags r:id="rId3"/>
            </p:custDataLst>
          </p:nvPr>
        </p:nvSpPr>
        <p:spPr/>
        <p:txBody>
          <a:bodyPr>
            <a:noAutofit/>
          </a:bodyPr>
          <a:lstStyle/>
          <a:p>
            <a:r>
              <a:rPr lang="fr-CA" dirty="0"/>
              <a:t>Dispositif Lac du Curé</a:t>
            </a:r>
          </a:p>
        </p:txBody>
      </p:sp>
      <p:sp>
        <p:nvSpPr>
          <p:cNvPr id="3" name="Espace réservé du contenu 2">
            <a:extLst>
              <a:ext uri="{FF2B5EF4-FFF2-40B4-BE49-F238E27FC236}">
                <a16:creationId xmlns:a16="http://schemas.microsoft.com/office/drawing/2014/main" id="{AB6673C6-3847-E551-352C-B11299AC957B}"/>
              </a:ext>
            </a:extLst>
          </p:cNvPr>
          <p:cNvSpPr>
            <a:spLocks noGrp="1"/>
          </p:cNvSpPr>
          <p:nvPr>
            <p:ph idx="1"/>
            <p:custDataLst>
              <p:tags r:id="rId4"/>
            </p:custDataLst>
          </p:nvPr>
        </p:nvSpPr>
        <p:spPr>
          <a:xfrm>
            <a:off x="838200" y="1825625"/>
            <a:ext cx="5429250" cy="4351338"/>
          </a:xfrm>
        </p:spPr>
        <p:txBody>
          <a:bodyPr>
            <a:normAutofit/>
          </a:bodyPr>
          <a:lstStyle/>
          <a:p>
            <a:pPr fontAlgn="t">
              <a:lnSpc>
                <a:spcPct val="107000"/>
              </a:lnSpc>
              <a:spcBef>
                <a:spcPts val="0"/>
              </a:spcBef>
              <a:spcAft>
                <a:spcPts val="800"/>
              </a:spcAft>
              <a:tabLst>
                <a:tab pos="533400" algn="l"/>
                <a:tab pos="762000" algn="l"/>
              </a:tabLst>
            </a:pPr>
            <a:r>
              <a:rPr lang="fr-CA" b="0" i="0" u="none" strike="noStrike" dirty="0">
                <a:effectLst/>
                <a:ea typeface="Calibri" panose="020F0502020204030204" pitchFamily="34" charset="0"/>
                <a:cs typeface="Times New Roman" panose="02020603050405020304" pitchFamily="18" charset="0"/>
              </a:rPr>
              <a:t>Sapinière mélangée avec épinettes </a:t>
            </a:r>
          </a:p>
          <a:p>
            <a:pPr fontAlgn="t">
              <a:lnSpc>
                <a:spcPct val="107000"/>
              </a:lnSpc>
              <a:spcBef>
                <a:spcPts val="0"/>
              </a:spcBef>
              <a:spcAft>
                <a:spcPts val="800"/>
              </a:spcAft>
              <a:tabLst>
                <a:tab pos="533400" algn="l"/>
                <a:tab pos="762000" algn="l"/>
              </a:tabLst>
            </a:pPr>
            <a:r>
              <a:rPr lang="fr-CA" dirty="0">
                <a:cs typeface="Times New Roman" panose="02020603050405020304" pitchFamily="18" charset="0"/>
              </a:rPr>
              <a:t>Origine de coupe à la fin des années 60’ et début 70’</a:t>
            </a:r>
          </a:p>
          <a:p>
            <a:pPr fontAlgn="t">
              <a:lnSpc>
                <a:spcPct val="107000"/>
              </a:lnSpc>
              <a:spcBef>
                <a:spcPts val="0"/>
              </a:spcBef>
              <a:spcAft>
                <a:spcPts val="800"/>
              </a:spcAft>
              <a:tabLst>
                <a:tab pos="533400" algn="l"/>
                <a:tab pos="762000" algn="l"/>
              </a:tabLst>
            </a:pPr>
            <a:r>
              <a:rPr lang="fr-CA" b="0" i="0" u="none" strike="noStrike" dirty="0">
                <a:effectLst/>
                <a:cs typeface="Times New Roman" panose="02020603050405020304" pitchFamily="18" charset="0"/>
              </a:rPr>
              <a:t>Structure irrégulière</a:t>
            </a:r>
          </a:p>
          <a:p>
            <a:pPr fontAlgn="t">
              <a:lnSpc>
                <a:spcPct val="107000"/>
              </a:lnSpc>
              <a:spcBef>
                <a:spcPts val="0"/>
              </a:spcBef>
              <a:spcAft>
                <a:spcPts val="800"/>
              </a:spcAft>
              <a:tabLst>
                <a:tab pos="533400" algn="l"/>
                <a:tab pos="762000" algn="l"/>
              </a:tabLst>
            </a:pPr>
            <a:r>
              <a:rPr lang="fr-CA" dirty="0">
                <a:cs typeface="Times New Roman" panose="02020603050405020304" pitchFamily="18" charset="0"/>
              </a:rPr>
              <a:t>Traitements</a:t>
            </a:r>
            <a:endParaRPr lang="fr-CA" b="0" i="0" u="none" strike="noStrike" dirty="0">
              <a:effectLst/>
              <a:cs typeface="Times New Roman" panose="02020603050405020304" pitchFamily="18" charset="0"/>
            </a:endParaRPr>
          </a:p>
          <a:p>
            <a:endParaRPr lang="fr-CA" dirty="0"/>
          </a:p>
        </p:txBody>
      </p:sp>
      <p:sp>
        <p:nvSpPr>
          <p:cNvPr id="9" name="Flèche : bas 8">
            <a:extLst>
              <a:ext uri="{FF2B5EF4-FFF2-40B4-BE49-F238E27FC236}">
                <a16:creationId xmlns:a16="http://schemas.microsoft.com/office/drawing/2014/main" id="{1BBEAB3C-A156-7F6F-B86E-D48E3DFEA061}"/>
              </a:ext>
            </a:extLst>
          </p:cNvPr>
          <p:cNvSpPr/>
          <p:nvPr>
            <p:custDataLst>
              <p:tags r:id="rId5"/>
            </p:custDataLst>
          </p:nvPr>
        </p:nvSpPr>
        <p:spPr>
          <a:xfrm rot="18721816">
            <a:off x="8753631" y="3367086"/>
            <a:ext cx="297055" cy="1342216"/>
          </a:xfrm>
          <a:prstGeom prst="downArrow">
            <a:avLst/>
          </a:prstGeom>
          <a:solidFill>
            <a:srgbClr val="FF00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grpSp>
        <p:nvGrpSpPr>
          <p:cNvPr id="17" name="Groupe 16">
            <a:extLst>
              <a:ext uri="{FF2B5EF4-FFF2-40B4-BE49-F238E27FC236}">
                <a16:creationId xmlns:a16="http://schemas.microsoft.com/office/drawing/2014/main" id="{C13D1A92-1533-201F-D76C-DFE37EF5A58A}"/>
              </a:ext>
            </a:extLst>
          </p:cNvPr>
          <p:cNvGrpSpPr/>
          <p:nvPr>
            <p:custDataLst>
              <p:tags r:id="rId6"/>
            </p:custDataLst>
          </p:nvPr>
        </p:nvGrpSpPr>
        <p:grpSpPr>
          <a:xfrm>
            <a:off x="6480457" y="1316594"/>
            <a:ext cx="5205031" cy="4689519"/>
            <a:chOff x="5731922" y="1604433"/>
            <a:chExt cx="4746413" cy="4276323"/>
          </a:xfrm>
        </p:grpSpPr>
        <p:pic>
          <p:nvPicPr>
            <p:cNvPr id="18" name="Image 17" descr="Une image contenant regarder&#10;&#10;Description générée automatiquement">
              <a:extLst>
                <a:ext uri="{FF2B5EF4-FFF2-40B4-BE49-F238E27FC236}">
                  <a16:creationId xmlns:a16="http://schemas.microsoft.com/office/drawing/2014/main" id="{D3F380B4-6255-290D-1462-334B581EAAD8}"/>
                </a:ext>
              </a:extLst>
            </p:cNvPr>
            <p:cNvPicPr>
              <a:picLocks noChangeAspect="1"/>
            </p:cNvPicPr>
            <p:nvPr>
              <p:custDataLst>
                <p:tags r:id="rId7"/>
              </p:custDataLst>
            </p:nvPr>
          </p:nvPicPr>
          <p:blipFill rotWithShape="1">
            <a:blip r:embed="rId23">
              <a:extLst>
                <a:ext uri="{28A0092B-C50C-407E-A947-70E740481C1C}">
                  <a14:useLocalDpi xmlns:a14="http://schemas.microsoft.com/office/drawing/2010/main" val="0"/>
                </a:ext>
              </a:extLst>
            </a:blip>
            <a:srcRect l="9396" r="8160"/>
            <a:stretch/>
          </p:blipFill>
          <p:spPr>
            <a:xfrm>
              <a:off x="5731922" y="1604433"/>
              <a:ext cx="4746413" cy="4276323"/>
            </a:xfrm>
            <a:prstGeom prst="rect">
              <a:avLst/>
            </a:prstGeom>
          </p:spPr>
        </p:pic>
        <p:grpSp>
          <p:nvGrpSpPr>
            <p:cNvPr id="19" name="Groupe 18">
              <a:extLst>
                <a:ext uri="{FF2B5EF4-FFF2-40B4-BE49-F238E27FC236}">
                  <a16:creationId xmlns:a16="http://schemas.microsoft.com/office/drawing/2014/main" id="{C73798F3-E804-EE31-6F61-1F9F3572F7DA}"/>
                </a:ext>
              </a:extLst>
            </p:cNvPr>
            <p:cNvGrpSpPr/>
            <p:nvPr>
              <p:custDataLst>
                <p:tags r:id="rId8"/>
              </p:custDataLst>
            </p:nvPr>
          </p:nvGrpSpPr>
          <p:grpSpPr>
            <a:xfrm>
              <a:off x="5976327" y="1758110"/>
              <a:ext cx="1506408" cy="1437198"/>
              <a:chOff x="4858728" y="1564265"/>
              <a:chExt cx="1743383" cy="1565569"/>
            </a:xfrm>
          </p:grpSpPr>
          <p:sp>
            <p:nvSpPr>
              <p:cNvPr id="20" name="Rectangle 19">
                <a:extLst>
                  <a:ext uri="{FF2B5EF4-FFF2-40B4-BE49-F238E27FC236}">
                    <a16:creationId xmlns:a16="http://schemas.microsoft.com/office/drawing/2014/main" id="{0D9ABE83-BBEF-2BC9-6C71-70877AD2A4BA}"/>
                  </a:ext>
                </a:extLst>
              </p:cNvPr>
              <p:cNvSpPr/>
              <p:nvPr>
                <p:custDataLst>
                  <p:tags r:id="rId9"/>
                </p:custDataLst>
              </p:nvPr>
            </p:nvSpPr>
            <p:spPr>
              <a:xfrm>
                <a:off x="4858728" y="1645561"/>
                <a:ext cx="190104" cy="192530"/>
              </a:xfrm>
              <a:prstGeom prst="rect">
                <a:avLst/>
              </a:prstGeom>
              <a:noFill/>
              <a:ln w="25400">
                <a:solidFill>
                  <a:srgbClr val="C71B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bg1"/>
                  </a:solidFill>
                </a:endParaRPr>
              </a:p>
            </p:txBody>
          </p:sp>
          <p:sp>
            <p:nvSpPr>
              <p:cNvPr id="21" name="ZoneTexte 20">
                <a:extLst>
                  <a:ext uri="{FF2B5EF4-FFF2-40B4-BE49-F238E27FC236}">
                    <a16:creationId xmlns:a16="http://schemas.microsoft.com/office/drawing/2014/main" id="{591276CF-59ED-151D-BD0A-928F7B0DFD6E}"/>
                  </a:ext>
                </a:extLst>
              </p:cNvPr>
              <p:cNvSpPr txBox="1"/>
              <p:nvPr>
                <p:custDataLst>
                  <p:tags r:id="rId10"/>
                </p:custDataLst>
              </p:nvPr>
            </p:nvSpPr>
            <p:spPr>
              <a:xfrm>
                <a:off x="5059707" y="1564265"/>
                <a:ext cx="1090028" cy="368794"/>
              </a:xfrm>
              <a:prstGeom prst="rect">
                <a:avLst/>
              </a:prstGeom>
              <a:noFill/>
            </p:spPr>
            <p:txBody>
              <a:bodyPr wrap="square" rtlCol="0">
                <a:spAutoFit/>
              </a:bodyPr>
              <a:lstStyle/>
              <a:p>
                <a:r>
                  <a:rPr lang="fr-CA" sz="1600" b="1" dirty="0">
                    <a:solidFill>
                      <a:schemeClr val="bg1"/>
                    </a:solidFill>
                  </a:rPr>
                  <a:t>Témoin</a:t>
                </a:r>
              </a:p>
            </p:txBody>
          </p:sp>
          <p:sp>
            <p:nvSpPr>
              <p:cNvPr id="22" name="Rectangle 21">
                <a:extLst>
                  <a:ext uri="{FF2B5EF4-FFF2-40B4-BE49-F238E27FC236}">
                    <a16:creationId xmlns:a16="http://schemas.microsoft.com/office/drawing/2014/main" id="{466C94F1-8E25-6091-B88E-0F75FB4524DA}"/>
                  </a:ext>
                </a:extLst>
              </p:cNvPr>
              <p:cNvSpPr/>
              <p:nvPr>
                <p:custDataLst>
                  <p:tags r:id="rId11"/>
                </p:custDataLst>
              </p:nvPr>
            </p:nvSpPr>
            <p:spPr>
              <a:xfrm>
                <a:off x="4858728" y="1915056"/>
                <a:ext cx="190104" cy="192530"/>
              </a:xfrm>
              <a:prstGeom prst="rect">
                <a:avLst/>
              </a:prstGeom>
              <a:noFill/>
              <a:ln w="25400">
                <a:solidFill>
                  <a:srgbClr val="10D0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bg1"/>
                  </a:solidFill>
                </a:endParaRPr>
              </a:p>
            </p:txBody>
          </p:sp>
          <p:sp>
            <p:nvSpPr>
              <p:cNvPr id="23" name="ZoneTexte 22">
                <a:extLst>
                  <a:ext uri="{FF2B5EF4-FFF2-40B4-BE49-F238E27FC236}">
                    <a16:creationId xmlns:a16="http://schemas.microsoft.com/office/drawing/2014/main" id="{E9613ED0-CB4A-6A70-8FEF-154AF42CAE99}"/>
                  </a:ext>
                </a:extLst>
              </p:cNvPr>
              <p:cNvSpPr txBox="1"/>
              <p:nvPr>
                <p:custDataLst>
                  <p:tags r:id="rId12"/>
                </p:custDataLst>
              </p:nvPr>
            </p:nvSpPr>
            <p:spPr>
              <a:xfrm>
                <a:off x="5059707" y="1864225"/>
                <a:ext cx="1090028" cy="368794"/>
              </a:xfrm>
              <a:prstGeom prst="rect">
                <a:avLst/>
              </a:prstGeom>
              <a:noFill/>
            </p:spPr>
            <p:txBody>
              <a:bodyPr wrap="square" rtlCol="0">
                <a:spAutoFit/>
              </a:bodyPr>
              <a:lstStyle/>
              <a:p>
                <a:r>
                  <a:rPr lang="fr-CA" sz="1600" b="1" dirty="0">
                    <a:solidFill>
                      <a:schemeClr val="bg1"/>
                    </a:solidFill>
                  </a:rPr>
                  <a:t>CPRS</a:t>
                </a:r>
              </a:p>
            </p:txBody>
          </p:sp>
          <p:sp>
            <p:nvSpPr>
              <p:cNvPr id="24" name="Rectangle 23">
                <a:extLst>
                  <a:ext uri="{FF2B5EF4-FFF2-40B4-BE49-F238E27FC236}">
                    <a16:creationId xmlns:a16="http://schemas.microsoft.com/office/drawing/2014/main" id="{3E37306E-B75C-4DF4-AEEF-DFA227C7583D}"/>
                  </a:ext>
                </a:extLst>
              </p:cNvPr>
              <p:cNvSpPr/>
              <p:nvPr>
                <p:custDataLst>
                  <p:tags r:id="rId13"/>
                </p:custDataLst>
              </p:nvPr>
            </p:nvSpPr>
            <p:spPr>
              <a:xfrm>
                <a:off x="4858728" y="2220084"/>
                <a:ext cx="190104" cy="192530"/>
              </a:xfrm>
              <a:prstGeom prst="rect">
                <a:avLst/>
              </a:prstGeom>
              <a:noFill/>
              <a:ln w="25400">
                <a:solidFill>
                  <a:srgbClr val="E9E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bg1"/>
                  </a:solidFill>
                </a:endParaRPr>
              </a:p>
            </p:txBody>
          </p:sp>
          <p:sp>
            <p:nvSpPr>
              <p:cNvPr id="25" name="ZoneTexte 24">
                <a:extLst>
                  <a:ext uri="{FF2B5EF4-FFF2-40B4-BE49-F238E27FC236}">
                    <a16:creationId xmlns:a16="http://schemas.microsoft.com/office/drawing/2014/main" id="{44C3D8F5-384A-75D3-3613-BE9622F85B1B}"/>
                  </a:ext>
                </a:extLst>
              </p:cNvPr>
              <p:cNvSpPr txBox="1"/>
              <p:nvPr>
                <p:custDataLst>
                  <p:tags r:id="rId14"/>
                </p:custDataLst>
              </p:nvPr>
            </p:nvSpPr>
            <p:spPr>
              <a:xfrm>
                <a:off x="5048837" y="2140027"/>
                <a:ext cx="1193183" cy="368794"/>
              </a:xfrm>
              <a:prstGeom prst="rect">
                <a:avLst/>
              </a:prstGeom>
              <a:noFill/>
            </p:spPr>
            <p:txBody>
              <a:bodyPr wrap="square" rtlCol="0">
                <a:spAutoFit/>
              </a:bodyPr>
              <a:lstStyle/>
              <a:p>
                <a:r>
                  <a:rPr lang="fr-CA" sz="1600" b="1" dirty="0">
                    <a:solidFill>
                      <a:schemeClr val="bg1"/>
                    </a:solidFill>
                  </a:rPr>
                  <a:t>CPPTM</a:t>
                </a:r>
              </a:p>
            </p:txBody>
          </p:sp>
          <p:sp>
            <p:nvSpPr>
              <p:cNvPr id="26" name="Rectangle 25">
                <a:extLst>
                  <a:ext uri="{FF2B5EF4-FFF2-40B4-BE49-F238E27FC236}">
                    <a16:creationId xmlns:a16="http://schemas.microsoft.com/office/drawing/2014/main" id="{980D0397-3DC2-9D43-7AA0-09302F8E25B7}"/>
                  </a:ext>
                </a:extLst>
              </p:cNvPr>
              <p:cNvSpPr/>
              <p:nvPr>
                <p:custDataLst>
                  <p:tags r:id="rId15"/>
                </p:custDataLst>
              </p:nvPr>
            </p:nvSpPr>
            <p:spPr>
              <a:xfrm>
                <a:off x="4858728" y="2522425"/>
                <a:ext cx="190104" cy="192530"/>
              </a:xfrm>
              <a:prstGeom prst="rect">
                <a:avLst/>
              </a:prstGeom>
              <a:noFill/>
              <a:ln w="25400">
                <a:solidFill>
                  <a:srgbClr val="5AB0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bg1"/>
                  </a:solidFill>
                </a:endParaRPr>
              </a:p>
            </p:txBody>
          </p:sp>
          <p:sp>
            <p:nvSpPr>
              <p:cNvPr id="27" name="ZoneTexte 26">
                <a:extLst>
                  <a:ext uri="{FF2B5EF4-FFF2-40B4-BE49-F238E27FC236}">
                    <a16:creationId xmlns:a16="http://schemas.microsoft.com/office/drawing/2014/main" id="{6C1C3FB8-10FE-8C82-1970-27BE72A512E0}"/>
                  </a:ext>
                </a:extLst>
              </p:cNvPr>
              <p:cNvSpPr txBox="1"/>
              <p:nvPr>
                <p:custDataLst>
                  <p:tags r:id="rId16"/>
                </p:custDataLst>
              </p:nvPr>
            </p:nvSpPr>
            <p:spPr>
              <a:xfrm>
                <a:off x="5049241" y="2444712"/>
                <a:ext cx="1552870" cy="368794"/>
              </a:xfrm>
              <a:prstGeom prst="rect">
                <a:avLst/>
              </a:prstGeom>
              <a:noFill/>
            </p:spPr>
            <p:txBody>
              <a:bodyPr wrap="square" rtlCol="0">
                <a:spAutoFit/>
              </a:bodyPr>
              <a:lstStyle/>
              <a:p>
                <a:r>
                  <a:rPr lang="fr-CA" sz="1600" b="1" dirty="0">
                    <a:solidFill>
                      <a:schemeClr val="bg1"/>
                    </a:solidFill>
                  </a:rPr>
                  <a:t>CPI CP 20 % </a:t>
                </a:r>
              </a:p>
            </p:txBody>
          </p:sp>
          <p:sp>
            <p:nvSpPr>
              <p:cNvPr id="28" name="Rectangle 27">
                <a:extLst>
                  <a:ext uri="{FF2B5EF4-FFF2-40B4-BE49-F238E27FC236}">
                    <a16:creationId xmlns:a16="http://schemas.microsoft.com/office/drawing/2014/main" id="{73F0D440-242A-0050-8FC0-2A2A8A092F5C}"/>
                  </a:ext>
                </a:extLst>
              </p:cNvPr>
              <p:cNvSpPr/>
              <p:nvPr>
                <p:custDataLst>
                  <p:tags r:id="rId17"/>
                </p:custDataLst>
              </p:nvPr>
            </p:nvSpPr>
            <p:spPr>
              <a:xfrm>
                <a:off x="4858728" y="2838753"/>
                <a:ext cx="190104" cy="192530"/>
              </a:xfrm>
              <a:prstGeom prst="rect">
                <a:avLst/>
              </a:prstGeom>
              <a:noFill/>
              <a:ln w="25400">
                <a:solidFill>
                  <a:srgbClr val="FCB8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bg1"/>
                  </a:solidFill>
                </a:endParaRPr>
              </a:p>
            </p:txBody>
          </p:sp>
          <p:sp>
            <p:nvSpPr>
              <p:cNvPr id="29" name="ZoneTexte 28">
                <a:extLst>
                  <a:ext uri="{FF2B5EF4-FFF2-40B4-BE49-F238E27FC236}">
                    <a16:creationId xmlns:a16="http://schemas.microsoft.com/office/drawing/2014/main" id="{B70FE84D-3421-21A6-A39B-717452321D17}"/>
                  </a:ext>
                </a:extLst>
              </p:cNvPr>
              <p:cNvSpPr txBox="1"/>
              <p:nvPr>
                <p:custDataLst>
                  <p:tags r:id="rId18"/>
                </p:custDataLst>
              </p:nvPr>
            </p:nvSpPr>
            <p:spPr>
              <a:xfrm>
                <a:off x="5044757" y="2761040"/>
                <a:ext cx="1371327" cy="368794"/>
              </a:xfrm>
              <a:prstGeom prst="rect">
                <a:avLst/>
              </a:prstGeom>
              <a:noFill/>
            </p:spPr>
            <p:txBody>
              <a:bodyPr wrap="square" rtlCol="0">
                <a:spAutoFit/>
              </a:bodyPr>
              <a:lstStyle/>
              <a:p>
                <a:r>
                  <a:rPr lang="fr-CA" sz="1600" b="1" dirty="0">
                    <a:solidFill>
                      <a:schemeClr val="bg1"/>
                    </a:solidFill>
                  </a:rPr>
                  <a:t>CPI CP 40 % </a:t>
                </a:r>
              </a:p>
            </p:txBody>
          </p:sp>
        </p:grpSp>
      </p:grpSp>
    </p:spTree>
    <p:extLst>
      <p:ext uri="{BB962C8B-B14F-4D97-AF65-F5344CB8AC3E}">
        <p14:creationId xmlns:p14="http://schemas.microsoft.com/office/powerpoint/2010/main" val="784905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8296F5-85BC-87B9-C65D-4883184E901A}"/>
              </a:ext>
            </a:extLst>
          </p:cNvPr>
          <p:cNvSpPr>
            <a:spLocks noGrp="1"/>
          </p:cNvSpPr>
          <p:nvPr>
            <p:ph type="title"/>
            <p:custDataLst>
              <p:tags r:id="rId1"/>
            </p:custDataLst>
          </p:nvPr>
        </p:nvSpPr>
        <p:spPr/>
        <p:txBody>
          <a:bodyPr>
            <a:noAutofit/>
          </a:bodyPr>
          <a:lstStyle/>
          <a:p>
            <a:r>
              <a:rPr lang="fr-FR" dirty="0"/>
              <a:t>Dispositif lac du Curé :</a:t>
            </a:r>
            <a:r>
              <a:rPr lang="fr-CA" dirty="0"/>
              <a:t> exemples de traitements</a:t>
            </a:r>
          </a:p>
        </p:txBody>
      </p:sp>
      <p:grpSp>
        <p:nvGrpSpPr>
          <p:cNvPr id="4" name="Groupe 3">
            <a:extLst>
              <a:ext uri="{FF2B5EF4-FFF2-40B4-BE49-F238E27FC236}">
                <a16:creationId xmlns:a16="http://schemas.microsoft.com/office/drawing/2014/main" id="{D7C4CF67-8B3D-6AB8-996E-1826CB64AE7B}"/>
              </a:ext>
            </a:extLst>
          </p:cNvPr>
          <p:cNvGrpSpPr/>
          <p:nvPr>
            <p:custDataLst>
              <p:tags r:id="rId2"/>
            </p:custDataLst>
          </p:nvPr>
        </p:nvGrpSpPr>
        <p:grpSpPr>
          <a:xfrm>
            <a:off x="2933267" y="1615095"/>
            <a:ext cx="6332023" cy="4806253"/>
            <a:chOff x="2933267" y="1615095"/>
            <a:chExt cx="6332023" cy="4806253"/>
          </a:xfrm>
        </p:grpSpPr>
        <p:pic>
          <p:nvPicPr>
            <p:cNvPr id="5" name="Image 4" descr="Une image contenant carte&#10;&#10;Description générée automatiquement">
              <a:extLst>
                <a:ext uri="{FF2B5EF4-FFF2-40B4-BE49-F238E27FC236}">
                  <a16:creationId xmlns:a16="http://schemas.microsoft.com/office/drawing/2014/main" id="{11542304-409E-C190-58BF-CB442C917799}"/>
                </a:ext>
              </a:extLst>
            </p:cNvPr>
            <p:cNvPicPr>
              <a:picLocks noChangeAspect="1"/>
            </p:cNvPicPr>
            <p:nvPr>
              <p:custDataLst>
                <p:tags r:id="rId3"/>
              </p:custDataLst>
            </p:nvPr>
          </p:nvPicPr>
          <p:blipFill rotWithShape="1">
            <a:blip r:embed="rId6" cstate="print">
              <a:extLst>
                <a:ext uri="{28A0092B-C50C-407E-A947-70E740481C1C}">
                  <a14:useLocalDpi xmlns:a14="http://schemas.microsoft.com/office/drawing/2010/main" val="0"/>
                </a:ext>
              </a:extLst>
            </a:blip>
            <a:srcRect l="14410" t="8530" r="4008" b="3901"/>
            <a:stretch/>
          </p:blipFill>
          <p:spPr>
            <a:xfrm>
              <a:off x="2933267" y="1615095"/>
              <a:ext cx="6332023" cy="4806253"/>
            </a:xfrm>
            <a:prstGeom prst="rect">
              <a:avLst/>
            </a:prstGeom>
          </p:spPr>
        </p:pic>
        <p:grpSp>
          <p:nvGrpSpPr>
            <p:cNvPr id="6" name="Groupe 5">
              <a:extLst>
                <a:ext uri="{FF2B5EF4-FFF2-40B4-BE49-F238E27FC236}">
                  <a16:creationId xmlns:a16="http://schemas.microsoft.com/office/drawing/2014/main" id="{90D96184-F595-4997-F3F6-3C7A4CA120BD}"/>
                </a:ext>
              </a:extLst>
            </p:cNvPr>
            <p:cNvGrpSpPr/>
            <p:nvPr/>
          </p:nvGrpSpPr>
          <p:grpSpPr>
            <a:xfrm>
              <a:off x="7525041" y="4608324"/>
              <a:ext cx="739720" cy="1754838"/>
              <a:chOff x="7525041" y="4608324"/>
              <a:chExt cx="739720" cy="1754838"/>
            </a:xfrm>
          </p:grpSpPr>
          <p:sp>
            <p:nvSpPr>
              <p:cNvPr id="7" name="ZoneTexte 6">
                <a:extLst>
                  <a:ext uri="{FF2B5EF4-FFF2-40B4-BE49-F238E27FC236}">
                    <a16:creationId xmlns:a16="http://schemas.microsoft.com/office/drawing/2014/main" id="{0A6C57D4-EB2D-5616-F22E-62316EF0CCB8}"/>
                  </a:ext>
                </a:extLst>
              </p:cNvPr>
              <p:cNvSpPr txBox="1"/>
              <p:nvPr/>
            </p:nvSpPr>
            <p:spPr>
              <a:xfrm>
                <a:off x="7765365" y="4608324"/>
                <a:ext cx="105508" cy="230832"/>
              </a:xfrm>
              <a:prstGeom prst="rect">
                <a:avLst/>
              </a:prstGeom>
              <a:noFill/>
            </p:spPr>
            <p:txBody>
              <a:bodyPr wrap="square" rtlCol="0">
                <a:spAutoFit/>
              </a:bodyPr>
              <a:lstStyle/>
              <a:p>
                <a:r>
                  <a:rPr lang="fr-CA" sz="900" dirty="0"/>
                  <a:t>,</a:t>
                </a:r>
              </a:p>
            </p:txBody>
          </p:sp>
          <p:sp>
            <p:nvSpPr>
              <p:cNvPr id="8" name="ZoneTexte 7">
                <a:extLst>
                  <a:ext uri="{FF2B5EF4-FFF2-40B4-BE49-F238E27FC236}">
                    <a16:creationId xmlns:a16="http://schemas.microsoft.com/office/drawing/2014/main" id="{15801FDD-7719-DCE5-925C-6E318E19D867}"/>
                  </a:ext>
                </a:extLst>
              </p:cNvPr>
              <p:cNvSpPr txBox="1"/>
              <p:nvPr/>
            </p:nvSpPr>
            <p:spPr>
              <a:xfrm>
                <a:off x="7525041" y="4948637"/>
                <a:ext cx="669390" cy="230832"/>
              </a:xfrm>
              <a:prstGeom prst="rect">
                <a:avLst/>
              </a:prstGeom>
              <a:noFill/>
            </p:spPr>
            <p:txBody>
              <a:bodyPr wrap="square" rtlCol="0">
                <a:spAutoFit/>
              </a:bodyPr>
              <a:lstStyle/>
              <a:p>
                <a:r>
                  <a:rPr lang="fr-CA" sz="900" dirty="0"/>
                  <a:t>,              ,</a:t>
                </a:r>
              </a:p>
            </p:txBody>
          </p:sp>
          <p:sp>
            <p:nvSpPr>
              <p:cNvPr id="9" name="ZoneTexte 8">
                <a:extLst>
                  <a:ext uri="{FF2B5EF4-FFF2-40B4-BE49-F238E27FC236}">
                    <a16:creationId xmlns:a16="http://schemas.microsoft.com/office/drawing/2014/main" id="{AED36D1E-DDAE-7637-A6FF-6662A48CDF0A}"/>
                  </a:ext>
                </a:extLst>
              </p:cNvPr>
              <p:cNvSpPr txBox="1"/>
              <p:nvPr/>
            </p:nvSpPr>
            <p:spPr>
              <a:xfrm>
                <a:off x="7529146" y="4782610"/>
                <a:ext cx="669390" cy="230832"/>
              </a:xfrm>
              <a:prstGeom prst="rect">
                <a:avLst/>
              </a:prstGeom>
              <a:noFill/>
            </p:spPr>
            <p:txBody>
              <a:bodyPr wrap="square" rtlCol="0">
                <a:spAutoFit/>
              </a:bodyPr>
              <a:lstStyle/>
              <a:p>
                <a:r>
                  <a:rPr lang="fr-CA" sz="900" dirty="0"/>
                  <a:t>,       </a:t>
                </a:r>
                <a:r>
                  <a:rPr lang="fr-CA" sz="600" dirty="0"/>
                  <a:t> </a:t>
                </a:r>
                <a:r>
                  <a:rPr lang="fr-CA" sz="900" dirty="0"/>
                  <a:t>    ,</a:t>
                </a:r>
              </a:p>
            </p:txBody>
          </p:sp>
          <p:sp>
            <p:nvSpPr>
              <p:cNvPr id="10" name="ZoneTexte 9">
                <a:extLst>
                  <a:ext uri="{FF2B5EF4-FFF2-40B4-BE49-F238E27FC236}">
                    <a16:creationId xmlns:a16="http://schemas.microsoft.com/office/drawing/2014/main" id="{9271E237-75F3-32AB-F2E1-A529CD081664}"/>
                  </a:ext>
                </a:extLst>
              </p:cNvPr>
              <p:cNvSpPr txBox="1"/>
              <p:nvPr/>
            </p:nvSpPr>
            <p:spPr>
              <a:xfrm>
                <a:off x="7585999" y="5115104"/>
                <a:ext cx="669390" cy="230832"/>
              </a:xfrm>
              <a:prstGeom prst="rect">
                <a:avLst/>
              </a:prstGeom>
              <a:noFill/>
            </p:spPr>
            <p:txBody>
              <a:bodyPr wrap="square" rtlCol="0">
                <a:spAutoFit/>
              </a:bodyPr>
              <a:lstStyle/>
              <a:p>
                <a:r>
                  <a:rPr lang="fr-CA" sz="900" dirty="0"/>
                  <a:t>,              ,</a:t>
                </a:r>
              </a:p>
            </p:txBody>
          </p:sp>
          <p:sp>
            <p:nvSpPr>
              <p:cNvPr id="11" name="ZoneTexte 10">
                <a:extLst>
                  <a:ext uri="{FF2B5EF4-FFF2-40B4-BE49-F238E27FC236}">
                    <a16:creationId xmlns:a16="http://schemas.microsoft.com/office/drawing/2014/main" id="{1CF92798-7B02-415C-6DA7-70251F92C347}"/>
                  </a:ext>
                </a:extLst>
              </p:cNvPr>
              <p:cNvSpPr txBox="1"/>
              <p:nvPr/>
            </p:nvSpPr>
            <p:spPr>
              <a:xfrm>
                <a:off x="7590685" y="5288606"/>
                <a:ext cx="669390" cy="230832"/>
              </a:xfrm>
              <a:prstGeom prst="rect">
                <a:avLst/>
              </a:prstGeom>
              <a:noFill/>
            </p:spPr>
            <p:txBody>
              <a:bodyPr wrap="square" rtlCol="0">
                <a:spAutoFit/>
              </a:bodyPr>
              <a:lstStyle/>
              <a:p>
                <a:r>
                  <a:rPr lang="fr-CA" sz="900" dirty="0"/>
                  <a:t>,              ,</a:t>
                </a:r>
              </a:p>
            </p:txBody>
          </p:sp>
          <p:sp>
            <p:nvSpPr>
              <p:cNvPr id="12" name="ZoneTexte 11">
                <a:extLst>
                  <a:ext uri="{FF2B5EF4-FFF2-40B4-BE49-F238E27FC236}">
                    <a16:creationId xmlns:a16="http://schemas.microsoft.com/office/drawing/2014/main" id="{7FCC6F29-5874-AC86-C71B-17DB9335C4B7}"/>
                  </a:ext>
                </a:extLst>
              </p:cNvPr>
              <p:cNvSpPr txBox="1"/>
              <p:nvPr/>
            </p:nvSpPr>
            <p:spPr>
              <a:xfrm>
                <a:off x="7590685" y="5450387"/>
                <a:ext cx="669390" cy="230832"/>
              </a:xfrm>
              <a:prstGeom prst="rect">
                <a:avLst/>
              </a:prstGeom>
              <a:noFill/>
            </p:spPr>
            <p:txBody>
              <a:bodyPr wrap="square" rtlCol="0">
                <a:spAutoFit/>
              </a:bodyPr>
              <a:lstStyle/>
              <a:p>
                <a:r>
                  <a:rPr lang="fr-CA" sz="900" dirty="0"/>
                  <a:t>,              ,</a:t>
                </a:r>
              </a:p>
            </p:txBody>
          </p:sp>
          <p:sp>
            <p:nvSpPr>
              <p:cNvPr id="13" name="ZoneTexte 12">
                <a:extLst>
                  <a:ext uri="{FF2B5EF4-FFF2-40B4-BE49-F238E27FC236}">
                    <a16:creationId xmlns:a16="http://schemas.microsoft.com/office/drawing/2014/main" id="{AC51AEFB-C1D1-DAEC-7905-ADC2E8A7708E}"/>
                  </a:ext>
                </a:extLst>
              </p:cNvPr>
              <p:cNvSpPr txBox="1"/>
              <p:nvPr/>
            </p:nvSpPr>
            <p:spPr>
              <a:xfrm>
                <a:off x="7595371" y="5623889"/>
                <a:ext cx="669390" cy="230832"/>
              </a:xfrm>
              <a:prstGeom prst="rect">
                <a:avLst/>
              </a:prstGeom>
              <a:noFill/>
            </p:spPr>
            <p:txBody>
              <a:bodyPr wrap="square" rtlCol="0">
                <a:spAutoFit/>
              </a:bodyPr>
              <a:lstStyle/>
              <a:p>
                <a:r>
                  <a:rPr lang="fr-CA" sz="900" dirty="0"/>
                  <a:t>,              ,</a:t>
                </a:r>
              </a:p>
            </p:txBody>
          </p:sp>
          <p:sp>
            <p:nvSpPr>
              <p:cNvPr id="14" name="ZoneTexte 13">
                <a:extLst>
                  <a:ext uri="{FF2B5EF4-FFF2-40B4-BE49-F238E27FC236}">
                    <a16:creationId xmlns:a16="http://schemas.microsoft.com/office/drawing/2014/main" id="{44DFE079-8C0E-9491-7D5F-FA90A433296E}"/>
                  </a:ext>
                </a:extLst>
              </p:cNvPr>
              <p:cNvSpPr txBox="1"/>
              <p:nvPr/>
            </p:nvSpPr>
            <p:spPr>
              <a:xfrm>
                <a:off x="7583653" y="5795045"/>
                <a:ext cx="669390" cy="230832"/>
              </a:xfrm>
              <a:prstGeom prst="rect">
                <a:avLst/>
              </a:prstGeom>
              <a:noFill/>
            </p:spPr>
            <p:txBody>
              <a:bodyPr wrap="square" rtlCol="0">
                <a:spAutoFit/>
              </a:bodyPr>
              <a:lstStyle/>
              <a:p>
                <a:r>
                  <a:rPr lang="fr-CA" sz="900" dirty="0"/>
                  <a:t>,              ,</a:t>
                </a:r>
              </a:p>
            </p:txBody>
          </p:sp>
          <p:sp>
            <p:nvSpPr>
              <p:cNvPr id="15" name="ZoneTexte 14">
                <a:extLst>
                  <a:ext uri="{FF2B5EF4-FFF2-40B4-BE49-F238E27FC236}">
                    <a16:creationId xmlns:a16="http://schemas.microsoft.com/office/drawing/2014/main" id="{3804F9D9-AA7C-2013-EA1E-42107425968C}"/>
                  </a:ext>
                </a:extLst>
              </p:cNvPr>
              <p:cNvSpPr txBox="1"/>
              <p:nvPr/>
            </p:nvSpPr>
            <p:spPr>
              <a:xfrm>
                <a:off x="7588339" y="5968547"/>
                <a:ext cx="669390" cy="230832"/>
              </a:xfrm>
              <a:prstGeom prst="rect">
                <a:avLst/>
              </a:prstGeom>
              <a:noFill/>
            </p:spPr>
            <p:txBody>
              <a:bodyPr wrap="square" rtlCol="0">
                <a:spAutoFit/>
              </a:bodyPr>
              <a:lstStyle/>
              <a:p>
                <a:r>
                  <a:rPr lang="fr-CA" sz="900" dirty="0"/>
                  <a:t>,              ,</a:t>
                </a:r>
              </a:p>
            </p:txBody>
          </p:sp>
          <p:sp>
            <p:nvSpPr>
              <p:cNvPr id="16" name="ZoneTexte 15">
                <a:extLst>
                  <a:ext uri="{FF2B5EF4-FFF2-40B4-BE49-F238E27FC236}">
                    <a16:creationId xmlns:a16="http://schemas.microsoft.com/office/drawing/2014/main" id="{150910B1-F494-8FD6-7712-DF5B17F68512}"/>
                  </a:ext>
                </a:extLst>
              </p:cNvPr>
              <p:cNvSpPr txBox="1"/>
              <p:nvPr/>
            </p:nvSpPr>
            <p:spPr>
              <a:xfrm>
                <a:off x="7741915" y="6132330"/>
                <a:ext cx="105508" cy="230832"/>
              </a:xfrm>
              <a:prstGeom prst="rect">
                <a:avLst/>
              </a:prstGeom>
              <a:noFill/>
            </p:spPr>
            <p:txBody>
              <a:bodyPr wrap="square" rtlCol="0">
                <a:spAutoFit/>
              </a:bodyPr>
              <a:lstStyle/>
              <a:p>
                <a:r>
                  <a:rPr lang="fr-CA" sz="900" dirty="0"/>
                  <a:t>,</a:t>
                </a:r>
              </a:p>
            </p:txBody>
          </p:sp>
        </p:grpSp>
      </p:grpSp>
    </p:spTree>
    <p:extLst>
      <p:ext uri="{BB962C8B-B14F-4D97-AF65-F5344CB8AC3E}">
        <p14:creationId xmlns:p14="http://schemas.microsoft.com/office/powerpoint/2010/main" val="9725358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4EF1F0-B77A-7D4E-ABAF-1AFF6AD5AD37}"/>
              </a:ext>
            </a:extLst>
          </p:cNvPr>
          <p:cNvSpPr>
            <a:spLocks noGrp="1"/>
          </p:cNvSpPr>
          <p:nvPr>
            <p:ph type="ctrTitle"/>
            <p:custDataLst>
              <p:tags r:id="rId1"/>
            </p:custDataLst>
          </p:nvPr>
        </p:nvSpPr>
        <p:spPr>
          <a:xfrm>
            <a:off x="878189" y="1199536"/>
            <a:ext cx="8283921" cy="2035125"/>
          </a:xfrm>
        </p:spPr>
        <p:txBody>
          <a:bodyPr>
            <a:normAutofit/>
          </a:bodyPr>
          <a:lstStyle/>
          <a:p>
            <a:pPr algn="l"/>
            <a:r>
              <a:rPr lang="fr-FR" sz="4300" dirty="0"/>
              <a:t>Dispositif</a:t>
            </a:r>
            <a:r>
              <a:rPr lang="fr-FR" sz="4800" dirty="0"/>
              <a:t> Lac du Curé - résultats</a:t>
            </a:r>
          </a:p>
        </p:txBody>
      </p:sp>
      <p:sp>
        <p:nvSpPr>
          <p:cNvPr id="5" name="Sous-titre 4">
            <a:extLst>
              <a:ext uri="{FF2B5EF4-FFF2-40B4-BE49-F238E27FC236}">
                <a16:creationId xmlns:a16="http://schemas.microsoft.com/office/drawing/2014/main" id="{EB0C8785-79FD-C16B-0D66-7106479DF612}"/>
              </a:ext>
            </a:extLst>
          </p:cNvPr>
          <p:cNvSpPr>
            <a:spLocks noGrp="1"/>
          </p:cNvSpPr>
          <p:nvPr>
            <p:ph type="subTitle" idx="1"/>
            <p:custDataLst>
              <p:tags r:id="rId2"/>
            </p:custDataLst>
          </p:nvPr>
        </p:nvSpPr>
        <p:spPr/>
        <p:txBody>
          <a:bodyPr/>
          <a:lstStyle/>
          <a:p>
            <a:endParaRPr lang="fr-CA" dirty="0"/>
          </a:p>
        </p:txBody>
      </p:sp>
    </p:spTree>
    <p:extLst>
      <p:ext uri="{BB962C8B-B14F-4D97-AF65-F5344CB8AC3E}">
        <p14:creationId xmlns:p14="http://schemas.microsoft.com/office/powerpoint/2010/main" val="412529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0BC59D-3F4A-F998-41C6-2EE9991FECAF}"/>
              </a:ext>
            </a:extLst>
          </p:cNvPr>
          <p:cNvSpPr>
            <a:spLocks noGrp="1"/>
          </p:cNvSpPr>
          <p:nvPr>
            <p:ph type="title"/>
            <p:custDataLst>
              <p:tags r:id="rId1"/>
            </p:custDataLst>
          </p:nvPr>
        </p:nvSpPr>
        <p:spPr/>
        <p:txBody>
          <a:bodyPr>
            <a:noAutofit/>
          </a:bodyPr>
          <a:lstStyle/>
          <a:p>
            <a:r>
              <a:rPr lang="fr-CA" dirty="0"/>
              <a:t>Petits semis de sapin </a:t>
            </a:r>
            <a:br>
              <a:rPr lang="fr-CA" dirty="0"/>
            </a:br>
            <a:r>
              <a:rPr lang="fr-CA" dirty="0"/>
              <a:t>(5 cm à 30 cm de hauteur)</a:t>
            </a:r>
          </a:p>
        </p:txBody>
      </p:sp>
      <p:sp>
        <p:nvSpPr>
          <p:cNvPr id="4" name="Rectangle 3">
            <a:extLst>
              <a:ext uri="{FF2B5EF4-FFF2-40B4-BE49-F238E27FC236}">
                <a16:creationId xmlns:a16="http://schemas.microsoft.com/office/drawing/2014/main" id="{B14B2714-8CB1-6439-D25D-DC9943ADD403}"/>
              </a:ext>
            </a:extLst>
          </p:cNvPr>
          <p:cNvSpPr/>
          <p:nvPr>
            <p:custDataLst>
              <p:tags r:id="rId2"/>
            </p:custDataLst>
          </p:nvPr>
        </p:nvSpPr>
        <p:spPr>
          <a:xfrm>
            <a:off x="6991787" y="1893922"/>
            <a:ext cx="1859319" cy="2810523"/>
          </a:xfrm>
          <a:prstGeom prst="rect">
            <a:avLst/>
          </a:prstGeom>
          <a:solidFill>
            <a:schemeClr val="bg1">
              <a:lumMod val="75000"/>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aphicFrame>
        <p:nvGraphicFramePr>
          <p:cNvPr id="5" name="Graphique 4">
            <a:extLst>
              <a:ext uri="{FF2B5EF4-FFF2-40B4-BE49-F238E27FC236}">
                <a16:creationId xmlns:a16="http://schemas.microsoft.com/office/drawing/2014/main" id="{1A7A97EE-C97F-9CC8-794E-E871BDF32638}"/>
              </a:ext>
            </a:extLst>
          </p:cNvPr>
          <p:cNvGraphicFramePr>
            <a:graphicFrameLocks noGrp="1" noChangeAspect="1"/>
          </p:cNvGraphicFramePr>
          <p:nvPr>
            <p:custDataLst>
              <p:tags r:id="rId3"/>
            </p:custDataLst>
            <p:extLst>
              <p:ext uri="{D42A27DB-BD31-4B8C-83A1-F6EECF244321}">
                <p14:modId xmlns:p14="http://schemas.microsoft.com/office/powerpoint/2010/main" val="557897543"/>
              </p:ext>
            </p:extLst>
          </p:nvPr>
        </p:nvGraphicFramePr>
        <p:xfrm>
          <a:off x="6054043" y="1724400"/>
          <a:ext cx="5714211" cy="4269088"/>
        </p:xfrm>
        <a:graphic>
          <a:graphicData uri="http://schemas.openxmlformats.org/drawingml/2006/chart">
            <c:chart xmlns:c="http://schemas.openxmlformats.org/drawingml/2006/chart" xmlns:r="http://schemas.openxmlformats.org/officeDocument/2006/relationships" r:id="rId21"/>
          </a:graphicData>
        </a:graphic>
      </p:graphicFrame>
      <p:graphicFrame>
        <p:nvGraphicFramePr>
          <p:cNvPr id="6" name="Graphique 5">
            <a:extLst>
              <a:ext uri="{FF2B5EF4-FFF2-40B4-BE49-F238E27FC236}">
                <a16:creationId xmlns:a16="http://schemas.microsoft.com/office/drawing/2014/main" id="{727915DE-BA91-1D56-443B-B6641B7BF3D0}"/>
              </a:ext>
            </a:extLst>
          </p:cNvPr>
          <p:cNvGraphicFramePr>
            <a:graphicFrameLocks noGrp="1" noChangeAspect="1"/>
          </p:cNvGraphicFramePr>
          <p:nvPr>
            <p:custDataLst>
              <p:tags r:id="rId4"/>
            </p:custDataLst>
            <p:extLst>
              <p:ext uri="{D42A27DB-BD31-4B8C-83A1-F6EECF244321}">
                <p14:modId xmlns:p14="http://schemas.microsoft.com/office/powerpoint/2010/main" val="3278737356"/>
              </p:ext>
            </p:extLst>
          </p:nvPr>
        </p:nvGraphicFramePr>
        <p:xfrm>
          <a:off x="234000" y="1724400"/>
          <a:ext cx="5900494" cy="4278318"/>
        </p:xfrm>
        <a:graphic>
          <a:graphicData uri="http://schemas.openxmlformats.org/drawingml/2006/chart">
            <c:chart xmlns:c="http://schemas.openxmlformats.org/drawingml/2006/chart" xmlns:r="http://schemas.openxmlformats.org/officeDocument/2006/relationships" r:id="rId22"/>
          </a:graphicData>
        </a:graphic>
      </p:graphicFrame>
      <p:cxnSp>
        <p:nvCxnSpPr>
          <p:cNvPr id="7" name="Connecteur droit avec flèche 6">
            <a:extLst>
              <a:ext uri="{FF2B5EF4-FFF2-40B4-BE49-F238E27FC236}">
                <a16:creationId xmlns:a16="http://schemas.microsoft.com/office/drawing/2014/main" id="{A0C19924-F0AE-3517-3450-26B0C6DA2E53}"/>
              </a:ext>
            </a:extLst>
          </p:cNvPr>
          <p:cNvCxnSpPr/>
          <p:nvPr>
            <p:custDataLst>
              <p:tags r:id="rId5"/>
            </p:custDataLst>
          </p:nvPr>
        </p:nvCxnSpPr>
        <p:spPr>
          <a:xfrm flipV="1">
            <a:off x="1629009" y="2295672"/>
            <a:ext cx="509338" cy="2235036"/>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B8B2984F-A232-2B25-76FB-CADEF74AA82E}"/>
              </a:ext>
            </a:extLst>
          </p:cNvPr>
          <p:cNvCxnSpPr/>
          <p:nvPr>
            <p:custDataLst>
              <p:tags r:id="rId6"/>
            </p:custDataLst>
          </p:nvPr>
        </p:nvCxnSpPr>
        <p:spPr>
          <a:xfrm flipV="1">
            <a:off x="2543831" y="2517273"/>
            <a:ext cx="507038" cy="2086733"/>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9E1298AA-433F-6C8C-478B-05DECAA67F00}"/>
              </a:ext>
            </a:extLst>
          </p:cNvPr>
          <p:cNvCxnSpPr/>
          <p:nvPr>
            <p:custDataLst>
              <p:tags r:id="rId7"/>
            </p:custDataLst>
          </p:nvPr>
        </p:nvCxnSpPr>
        <p:spPr>
          <a:xfrm flipV="1">
            <a:off x="7194617" y="2085415"/>
            <a:ext cx="551134" cy="1395238"/>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20E649C3-B950-3A68-8082-BD7805B65296}"/>
              </a:ext>
            </a:extLst>
          </p:cNvPr>
          <p:cNvCxnSpPr/>
          <p:nvPr>
            <p:custDataLst>
              <p:tags r:id="rId8"/>
            </p:custDataLst>
          </p:nvPr>
        </p:nvCxnSpPr>
        <p:spPr>
          <a:xfrm flipV="1">
            <a:off x="8114748" y="2181247"/>
            <a:ext cx="551134" cy="1461851"/>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0FE873AD-D23C-B205-7B5A-E0F6BE581490}"/>
              </a:ext>
            </a:extLst>
          </p:cNvPr>
          <p:cNvCxnSpPr/>
          <p:nvPr>
            <p:custDataLst>
              <p:tags r:id="rId9"/>
            </p:custDataLst>
          </p:nvPr>
        </p:nvCxnSpPr>
        <p:spPr>
          <a:xfrm flipV="1">
            <a:off x="9043949" y="3057524"/>
            <a:ext cx="523132" cy="1342865"/>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869B95F8-987E-57D2-6EF3-46358138E0EB}"/>
              </a:ext>
            </a:extLst>
          </p:cNvPr>
          <p:cNvCxnSpPr/>
          <p:nvPr>
            <p:custDataLst>
              <p:tags r:id="rId10"/>
            </p:custDataLst>
          </p:nvPr>
        </p:nvCxnSpPr>
        <p:spPr>
          <a:xfrm flipV="1">
            <a:off x="10908506" y="1872616"/>
            <a:ext cx="535142" cy="1037290"/>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517E35F2-EADD-89F7-B2F8-84E10984D6DC}"/>
              </a:ext>
            </a:extLst>
          </p:cNvPr>
          <p:cNvCxnSpPr/>
          <p:nvPr>
            <p:custDataLst>
              <p:tags r:id="rId11"/>
            </p:custDataLst>
          </p:nvPr>
        </p:nvCxnSpPr>
        <p:spPr>
          <a:xfrm flipV="1">
            <a:off x="9973150" y="4067458"/>
            <a:ext cx="528802" cy="332932"/>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Ellipse 13">
            <a:extLst>
              <a:ext uri="{FF2B5EF4-FFF2-40B4-BE49-F238E27FC236}">
                <a16:creationId xmlns:a16="http://schemas.microsoft.com/office/drawing/2014/main" id="{996B100D-1CB7-6B6D-91E4-C37A3616A1E0}"/>
              </a:ext>
            </a:extLst>
          </p:cNvPr>
          <p:cNvSpPr/>
          <p:nvPr>
            <p:custDataLst>
              <p:tags r:id="rId12"/>
            </p:custDataLst>
          </p:nvPr>
        </p:nvSpPr>
        <p:spPr>
          <a:xfrm>
            <a:off x="1242986" y="2166709"/>
            <a:ext cx="2122645" cy="2788400"/>
          </a:xfrm>
          <a:prstGeom prst="ellipse">
            <a:avLst/>
          </a:prstGeom>
          <a:noFill/>
          <a:ln w="25400">
            <a:solidFill>
              <a:srgbClr val="7793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Ellipse 14">
            <a:extLst>
              <a:ext uri="{FF2B5EF4-FFF2-40B4-BE49-F238E27FC236}">
                <a16:creationId xmlns:a16="http://schemas.microsoft.com/office/drawing/2014/main" id="{5400564D-561C-13C1-B686-0DF05233DC87}"/>
              </a:ext>
            </a:extLst>
          </p:cNvPr>
          <p:cNvSpPr/>
          <p:nvPr>
            <p:custDataLst>
              <p:tags r:id="rId13"/>
            </p:custDataLst>
          </p:nvPr>
        </p:nvSpPr>
        <p:spPr>
          <a:xfrm>
            <a:off x="5088989" y="2509531"/>
            <a:ext cx="935365" cy="2445578"/>
          </a:xfrm>
          <a:prstGeom prst="ellipse">
            <a:avLst/>
          </a:prstGeom>
          <a:noFill/>
          <a:ln w="25400">
            <a:solidFill>
              <a:srgbClr val="7793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ZoneTexte 15">
            <a:extLst>
              <a:ext uri="{FF2B5EF4-FFF2-40B4-BE49-F238E27FC236}">
                <a16:creationId xmlns:a16="http://schemas.microsoft.com/office/drawing/2014/main" id="{0FEE9BCA-EB37-9DBE-CAB4-61F675F0F9B8}"/>
              </a:ext>
            </a:extLst>
          </p:cNvPr>
          <p:cNvSpPr txBox="1"/>
          <p:nvPr>
            <p:custDataLst>
              <p:tags r:id="rId14"/>
            </p:custDataLst>
          </p:nvPr>
        </p:nvSpPr>
        <p:spPr>
          <a:xfrm>
            <a:off x="9043949" y="1586872"/>
            <a:ext cx="1981953" cy="369332"/>
          </a:xfrm>
          <a:prstGeom prst="rect">
            <a:avLst/>
          </a:prstGeom>
          <a:noFill/>
        </p:spPr>
        <p:txBody>
          <a:bodyPr wrap="none" rtlCol="0">
            <a:spAutoFit/>
          </a:bodyPr>
          <a:lstStyle/>
          <a:p>
            <a:r>
              <a:rPr lang="fr-CA" dirty="0"/>
              <a:t>↓ avec le CD initial</a:t>
            </a:r>
          </a:p>
        </p:txBody>
      </p:sp>
      <p:sp>
        <p:nvSpPr>
          <p:cNvPr id="17" name="ZoneTexte 16">
            <a:extLst>
              <a:ext uri="{FF2B5EF4-FFF2-40B4-BE49-F238E27FC236}">
                <a16:creationId xmlns:a16="http://schemas.microsoft.com/office/drawing/2014/main" id="{DB23D248-E8CB-74AB-B331-D5C2FCD69C6F}"/>
              </a:ext>
            </a:extLst>
          </p:cNvPr>
          <p:cNvSpPr txBox="1"/>
          <p:nvPr>
            <p:custDataLst>
              <p:tags r:id="rId15"/>
            </p:custDataLst>
          </p:nvPr>
        </p:nvSpPr>
        <p:spPr>
          <a:xfrm>
            <a:off x="6929195" y="1586872"/>
            <a:ext cx="1981953" cy="369332"/>
          </a:xfrm>
          <a:prstGeom prst="rect">
            <a:avLst/>
          </a:prstGeom>
          <a:noFill/>
        </p:spPr>
        <p:txBody>
          <a:bodyPr wrap="none" rtlCol="0">
            <a:spAutoFit/>
          </a:bodyPr>
          <a:lstStyle/>
          <a:p>
            <a:r>
              <a:rPr lang="fr-CA" dirty="0"/>
              <a:t>↑ avec le CD initial</a:t>
            </a:r>
          </a:p>
        </p:txBody>
      </p:sp>
      <p:sp>
        <p:nvSpPr>
          <p:cNvPr id="18" name="Ellipse 17">
            <a:extLst>
              <a:ext uri="{FF2B5EF4-FFF2-40B4-BE49-F238E27FC236}">
                <a16:creationId xmlns:a16="http://schemas.microsoft.com/office/drawing/2014/main" id="{00F465E3-B5B6-0948-921A-CE763B698887}"/>
              </a:ext>
            </a:extLst>
          </p:cNvPr>
          <p:cNvSpPr/>
          <p:nvPr>
            <p:custDataLst>
              <p:tags r:id="rId16"/>
            </p:custDataLst>
          </p:nvPr>
        </p:nvSpPr>
        <p:spPr>
          <a:xfrm>
            <a:off x="3527478" y="4082870"/>
            <a:ext cx="558687" cy="651656"/>
          </a:xfrm>
          <a:prstGeom prst="ellipse">
            <a:avLst/>
          </a:prstGeom>
          <a:noFill/>
          <a:ln w="25400">
            <a:solidFill>
              <a:srgbClr val="376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Ellipse 18">
            <a:extLst>
              <a:ext uri="{FF2B5EF4-FFF2-40B4-BE49-F238E27FC236}">
                <a16:creationId xmlns:a16="http://schemas.microsoft.com/office/drawing/2014/main" id="{B90E20EB-CCFE-2DBD-0932-F21F0DC3AEA8}"/>
              </a:ext>
            </a:extLst>
          </p:cNvPr>
          <p:cNvSpPr/>
          <p:nvPr>
            <p:custDataLst>
              <p:tags r:id="rId17"/>
            </p:custDataLst>
          </p:nvPr>
        </p:nvSpPr>
        <p:spPr>
          <a:xfrm>
            <a:off x="4280269" y="4319779"/>
            <a:ext cx="748447" cy="404789"/>
          </a:xfrm>
          <a:prstGeom prst="ellipse">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0" name="Groupe 19">
            <a:extLst>
              <a:ext uri="{FF2B5EF4-FFF2-40B4-BE49-F238E27FC236}">
                <a16:creationId xmlns:a16="http://schemas.microsoft.com/office/drawing/2014/main" id="{23C2A0ED-2C2A-DD02-7E58-3D70A6F4A268}"/>
              </a:ext>
            </a:extLst>
          </p:cNvPr>
          <p:cNvGrpSpPr/>
          <p:nvPr>
            <p:custDataLst>
              <p:tags r:id="rId18"/>
            </p:custDataLst>
          </p:nvPr>
        </p:nvGrpSpPr>
        <p:grpSpPr>
          <a:xfrm>
            <a:off x="6923543" y="5352043"/>
            <a:ext cx="4829157" cy="400110"/>
            <a:chOff x="1240324" y="5569327"/>
            <a:chExt cx="4829157" cy="400110"/>
          </a:xfrm>
        </p:grpSpPr>
        <p:sp>
          <p:nvSpPr>
            <p:cNvPr id="21" name="Rectangle 20">
              <a:extLst>
                <a:ext uri="{FF2B5EF4-FFF2-40B4-BE49-F238E27FC236}">
                  <a16:creationId xmlns:a16="http://schemas.microsoft.com/office/drawing/2014/main" id="{9BAADA31-ACE2-7609-D3EA-F55756DDC0CF}"/>
                </a:ext>
              </a:extLst>
            </p:cNvPr>
            <p:cNvSpPr/>
            <p:nvPr/>
          </p:nvSpPr>
          <p:spPr>
            <a:xfrm>
              <a:off x="1240324" y="5699672"/>
              <a:ext cx="126749" cy="126749"/>
            </a:xfrm>
            <a:prstGeom prst="rect">
              <a:avLst/>
            </a:prstGeom>
            <a:solidFill>
              <a:srgbClr val="376092"/>
            </a:solidFill>
            <a:ln>
              <a:solidFill>
                <a:srgbClr val="376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 name="ZoneTexte 21">
              <a:extLst>
                <a:ext uri="{FF2B5EF4-FFF2-40B4-BE49-F238E27FC236}">
                  <a16:creationId xmlns:a16="http://schemas.microsoft.com/office/drawing/2014/main" id="{06F36AC0-BEED-FDF9-8949-0E658A401777}"/>
                </a:ext>
              </a:extLst>
            </p:cNvPr>
            <p:cNvSpPr txBox="1"/>
            <p:nvPr/>
          </p:nvSpPr>
          <p:spPr>
            <a:xfrm>
              <a:off x="1348967" y="5569327"/>
              <a:ext cx="1047082" cy="400110"/>
            </a:xfrm>
            <a:prstGeom prst="rect">
              <a:avLst/>
            </a:prstGeom>
            <a:noFill/>
          </p:spPr>
          <p:txBody>
            <a:bodyPr wrap="none" rtlCol="0">
              <a:spAutoFit/>
            </a:bodyPr>
            <a:lstStyle/>
            <a:p>
              <a:r>
                <a:rPr lang="fr-CA" sz="2000" dirty="0"/>
                <a:t>Année 0</a:t>
              </a:r>
            </a:p>
          </p:txBody>
        </p:sp>
        <p:sp>
          <p:nvSpPr>
            <p:cNvPr id="23" name="Rectangle 22">
              <a:extLst>
                <a:ext uri="{FF2B5EF4-FFF2-40B4-BE49-F238E27FC236}">
                  <a16:creationId xmlns:a16="http://schemas.microsoft.com/office/drawing/2014/main" id="{5A0B7F1A-B6DC-EB43-6890-32605D457560}"/>
                </a:ext>
              </a:extLst>
            </p:cNvPr>
            <p:cNvSpPr/>
            <p:nvPr/>
          </p:nvSpPr>
          <p:spPr>
            <a:xfrm>
              <a:off x="2434256" y="5699672"/>
              <a:ext cx="126749" cy="126749"/>
            </a:xfrm>
            <a:prstGeom prst="rect">
              <a:avLst/>
            </a:prstGeom>
            <a:solidFill>
              <a:srgbClr val="76933C"/>
            </a:solidFill>
            <a:ln>
              <a:solidFill>
                <a:srgbClr val="7693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 name="ZoneTexte 23">
              <a:extLst>
                <a:ext uri="{FF2B5EF4-FFF2-40B4-BE49-F238E27FC236}">
                  <a16:creationId xmlns:a16="http://schemas.microsoft.com/office/drawing/2014/main" id="{73096422-8AD0-C66D-A858-F27F898C2B0C}"/>
                </a:ext>
              </a:extLst>
            </p:cNvPr>
            <p:cNvSpPr txBox="1"/>
            <p:nvPr/>
          </p:nvSpPr>
          <p:spPr>
            <a:xfrm>
              <a:off x="2542899" y="5569327"/>
              <a:ext cx="1047082" cy="400110"/>
            </a:xfrm>
            <a:prstGeom prst="rect">
              <a:avLst/>
            </a:prstGeom>
            <a:noFill/>
          </p:spPr>
          <p:txBody>
            <a:bodyPr wrap="none" rtlCol="0">
              <a:spAutoFit/>
            </a:bodyPr>
            <a:lstStyle/>
            <a:p>
              <a:r>
                <a:rPr lang="fr-CA" sz="2000" dirty="0"/>
                <a:t>Année 3</a:t>
              </a:r>
            </a:p>
          </p:txBody>
        </p:sp>
        <p:sp>
          <p:nvSpPr>
            <p:cNvPr id="25" name="Rectangle 24">
              <a:extLst>
                <a:ext uri="{FF2B5EF4-FFF2-40B4-BE49-F238E27FC236}">
                  <a16:creationId xmlns:a16="http://schemas.microsoft.com/office/drawing/2014/main" id="{E530152A-B99F-B7BD-468E-321BAEABCC93}"/>
                </a:ext>
              </a:extLst>
            </p:cNvPr>
            <p:cNvSpPr/>
            <p:nvPr/>
          </p:nvSpPr>
          <p:spPr>
            <a:xfrm>
              <a:off x="3589981" y="5699672"/>
              <a:ext cx="126749" cy="126749"/>
            </a:xfrm>
            <a:prstGeom prst="rect">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 name="ZoneTexte 25">
              <a:extLst>
                <a:ext uri="{FF2B5EF4-FFF2-40B4-BE49-F238E27FC236}">
                  <a16:creationId xmlns:a16="http://schemas.microsoft.com/office/drawing/2014/main" id="{D9B094A8-2FB1-2A22-72DF-6FE2C548F813}"/>
                </a:ext>
              </a:extLst>
            </p:cNvPr>
            <p:cNvSpPr txBox="1"/>
            <p:nvPr/>
          </p:nvSpPr>
          <p:spPr>
            <a:xfrm>
              <a:off x="3698624" y="5569327"/>
              <a:ext cx="1047082" cy="400110"/>
            </a:xfrm>
            <a:prstGeom prst="rect">
              <a:avLst/>
            </a:prstGeom>
            <a:noFill/>
          </p:spPr>
          <p:txBody>
            <a:bodyPr wrap="none" rtlCol="0">
              <a:spAutoFit/>
            </a:bodyPr>
            <a:lstStyle/>
            <a:p>
              <a:r>
                <a:rPr lang="fr-CA" sz="2000" dirty="0"/>
                <a:t>Année 5</a:t>
              </a:r>
            </a:p>
          </p:txBody>
        </p:sp>
        <p:sp>
          <p:nvSpPr>
            <p:cNvPr id="27" name="Rectangle 26">
              <a:extLst>
                <a:ext uri="{FF2B5EF4-FFF2-40B4-BE49-F238E27FC236}">
                  <a16:creationId xmlns:a16="http://schemas.microsoft.com/office/drawing/2014/main" id="{83C599E4-5106-3E8F-BFAE-7DD2AC93FA4C}"/>
                </a:ext>
              </a:extLst>
            </p:cNvPr>
            <p:cNvSpPr/>
            <p:nvPr/>
          </p:nvSpPr>
          <p:spPr>
            <a:xfrm>
              <a:off x="4783913" y="5699672"/>
              <a:ext cx="126749" cy="12674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8" name="ZoneTexte 27">
              <a:extLst>
                <a:ext uri="{FF2B5EF4-FFF2-40B4-BE49-F238E27FC236}">
                  <a16:creationId xmlns:a16="http://schemas.microsoft.com/office/drawing/2014/main" id="{94D7A352-81DF-5F7B-3C50-887EB4B33896}"/>
                </a:ext>
              </a:extLst>
            </p:cNvPr>
            <p:cNvSpPr txBox="1"/>
            <p:nvPr/>
          </p:nvSpPr>
          <p:spPr>
            <a:xfrm>
              <a:off x="4892556" y="5569327"/>
              <a:ext cx="1176925" cy="400110"/>
            </a:xfrm>
            <a:prstGeom prst="rect">
              <a:avLst/>
            </a:prstGeom>
            <a:noFill/>
          </p:spPr>
          <p:txBody>
            <a:bodyPr wrap="none" rtlCol="0">
              <a:spAutoFit/>
            </a:bodyPr>
            <a:lstStyle/>
            <a:p>
              <a:r>
                <a:rPr lang="fr-CA" sz="2000" dirty="0"/>
                <a:t>Année 10</a:t>
              </a:r>
            </a:p>
          </p:txBody>
        </p:sp>
      </p:grpSp>
    </p:spTree>
    <p:extLst>
      <p:ext uri="{BB962C8B-B14F-4D97-AF65-F5344CB8AC3E}">
        <p14:creationId xmlns:p14="http://schemas.microsoft.com/office/powerpoint/2010/main" val="400278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5" grpId="0">
        <p:bldAsOne/>
      </p:bldGraphic>
      <p:bldP spid="14" grpId="0" animBg="1"/>
      <p:bldP spid="15" grpId="0" animBg="1"/>
      <p:bldP spid="16" grpId="0"/>
      <p:bldP spid="17" grpId="0"/>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3B1E73-8C0D-ED9E-6619-7E30FB8BA03B}"/>
              </a:ext>
            </a:extLst>
          </p:cNvPr>
          <p:cNvSpPr>
            <a:spLocks noGrp="1"/>
          </p:cNvSpPr>
          <p:nvPr>
            <p:ph type="title"/>
            <p:custDataLst>
              <p:tags r:id="rId1"/>
            </p:custDataLst>
          </p:nvPr>
        </p:nvSpPr>
        <p:spPr/>
        <p:txBody>
          <a:bodyPr>
            <a:noAutofit/>
          </a:bodyPr>
          <a:lstStyle/>
          <a:p>
            <a:r>
              <a:rPr lang="fr-CA" dirty="0"/>
              <a:t>Petits semis d’autres essences résineuses </a:t>
            </a:r>
            <a:br>
              <a:rPr lang="fr-CA" dirty="0"/>
            </a:br>
            <a:r>
              <a:rPr lang="fr-CA" dirty="0"/>
              <a:t>(5 cm à 30 cm de hauteur)</a:t>
            </a:r>
          </a:p>
        </p:txBody>
      </p:sp>
      <p:graphicFrame>
        <p:nvGraphicFramePr>
          <p:cNvPr id="4" name="Graphique 3">
            <a:extLst>
              <a:ext uri="{FF2B5EF4-FFF2-40B4-BE49-F238E27FC236}">
                <a16:creationId xmlns:a16="http://schemas.microsoft.com/office/drawing/2014/main" id="{4EB099A7-20D1-07CE-B3B2-DDB30BC88891}"/>
              </a:ext>
            </a:extLst>
          </p:cNvPr>
          <p:cNvGraphicFramePr>
            <a:graphicFrameLocks noGrp="1"/>
          </p:cNvGraphicFramePr>
          <p:nvPr>
            <p:custDataLst>
              <p:tags r:id="rId2"/>
            </p:custDataLst>
            <p:extLst>
              <p:ext uri="{D42A27DB-BD31-4B8C-83A1-F6EECF244321}">
                <p14:modId xmlns:p14="http://schemas.microsoft.com/office/powerpoint/2010/main" val="3349776950"/>
              </p:ext>
            </p:extLst>
          </p:nvPr>
        </p:nvGraphicFramePr>
        <p:xfrm>
          <a:off x="6055941" y="1724891"/>
          <a:ext cx="5824216" cy="4246419"/>
        </p:xfrm>
        <a:graphic>
          <a:graphicData uri="http://schemas.openxmlformats.org/drawingml/2006/chart">
            <c:chart xmlns:c="http://schemas.openxmlformats.org/drawingml/2006/chart" xmlns:r="http://schemas.openxmlformats.org/officeDocument/2006/relationships" r:id="rId19"/>
          </a:graphicData>
        </a:graphic>
      </p:graphicFrame>
      <p:graphicFrame>
        <p:nvGraphicFramePr>
          <p:cNvPr id="5" name="Graphique 4">
            <a:extLst>
              <a:ext uri="{FF2B5EF4-FFF2-40B4-BE49-F238E27FC236}">
                <a16:creationId xmlns:a16="http://schemas.microsoft.com/office/drawing/2014/main" id="{E2CBD73D-86F6-E2E1-C32D-4C407F345AF7}"/>
              </a:ext>
            </a:extLst>
          </p:cNvPr>
          <p:cNvGraphicFramePr>
            <a:graphicFrameLocks noGrp="1"/>
          </p:cNvGraphicFramePr>
          <p:nvPr>
            <p:custDataLst>
              <p:tags r:id="rId3"/>
            </p:custDataLst>
            <p:extLst>
              <p:ext uri="{D42A27DB-BD31-4B8C-83A1-F6EECF244321}">
                <p14:modId xmlns:p14="http://schemas.microsoft.com/office/powerpoint/2010/main" val="148769127"/>
              </p:ext>
            </p:extLst>
          </p:nvPr>
        </p:nvGraphicFramePr>
        <p:xfrm>
          <a:off x="235527" y="1724891"/>
          <a:ext cx="5860472" cy="4246419"/>
        </p:xfrm>
        <a:graphic>
          <a:graphicData uri="http://schemas.openxmlformats.org/drawingml/2006/chart">
            <c:chart xmlns:c="http://schemas.openxmlformats.org/drawingml/2006/chart" xmlns:r="http://schemas.openxmlformats.org/officeDocument/2006/relationships" r:id="rId20"/>
          </a:graphicData>
        </a:graphic>
      </p:graphicFrame>
      <p:cxnSp>
        <p:nvCxnSpPr>
          <p:cNvPr id="6" name="Connecteur droit avec flèche 5">
            <a:extLst>
              <a:ext uri="{FF2B5EF4-FFF2-40B4-BE49-F238E27FC236}">
                <a16:creationId xmlns:a16="http://schemas.microsoft.com/office/drawing/2014/main" id="{7DA1422B-C88D-0B5E-5D58-ED6FF0126812}"/>
              </a:ext>
            </a:extLst>
          </p:cNvPr>
          <p:cNvCxnSpPr/>
          <p:nvPr>
            <p:custDataLst>
              <p:tags r:id="rId4"/>
            </p:custDataLst>
          </p:nvPr>
        </p:nvCxnSpPr>
        <p:spPr>
          <a:xfrm flipV="1">
            <a:off x="2502652" y="2536031"/>
            <a:ext cx="489270" cy="2090163"/>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FD60EE1C-5B17-CDEA-E475-6B5855B3D4C4}"/>
              </a:ext>
            </a:extLst>
          </p:cNvPr>
          <p:cNvCxnSpPr/>
          <p:nvPr>
            <p:custDataLst>
              <p:tags r:id="rId5"/>
            </p:custDataLst>
          </p:nvPr>
        </p:nvCxnSpPr>
        <p:spPr>
          <a:xfrm flipV="1">
            <a:off x="1576106" y="4329113"/>
            <a:ext cx="476248" cy="329288"/>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4B634178-B85E-8F30-E86D-B1B69DFD26B7}"/>
              </a:ext>
            </a:extLst>
          </p:cNvPr>
          <p:cNvCxnSpPr/>
          <p:nvPr>
            <p:custDataLst>
              <p:tags r:id="rId6"/>
            </p:custDataLst>
          </p:nvPr>
        </p:nvCxnSpPr>
        <p:spPr>
          <a:xfrm flipV="1">
            <a:off x="5231521" y="4386263"/>
            <a:ext cx="551779" cy="272138"/>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01CB0A23-76D5-278B-74B9-E28E22D15EA9}"/>
              </a:ext>
            </a:extLst>
          </p:cNvPr>
          <p:cNvCxnSpPr/>
          <p:nvPr>
            <p:custDataLst>
              <p:tags r:id="rId7"/>
            </p:custDataLst>
          </p:nvPr>
        </p:nvCxnSpPr>
        <p:spPr>
          <a:xfrm flipV="1">
            <a:off x="3399287" y="4493757"/>
            <a:ext cx="533619" cy="152400"/>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122FD399-6784-C416-FFE5-325F30A89AB4}"/>
              </a:ext>
            </a:extLst>
          </p:cNvPr>
          <p:cNvCxnSpPr/>
          <p:nvPr>
            <p:custDataLst>
              <p:tags r:id="rId8"/>
            </p:custDataLst>
          </p:nvPr>
        </p:nvCxnSpPr>
        <p:spPr>
          <a:xfrm flipV="1">
            <a:off x="4310104" y="4626194"/>
            <a:ext cx="560909" cy="26085"/>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4C1392D5-33A0-5E26-4795-3E1672E01CC8}"/>
              </a:ext>
            </a:extLst>
          </p:cNvPr>
          <p:cNvSpPr txBox="1"/>
          <p:nvPr>
            <p:custDataLst>
              <p:tags r:id="rId9"/>
            </p:custDataLst>
          </p:nvPr>
        </p:nvSpPr>
        <p:spPr>
          <a:xfrm>
            <a:off x="2336516" y="1888635"/>
            <a:ext cx="2518062" cy="369332"/>
          </a:xfrm>
          <a:prstGeom prst="rect">
            <a:avLst/>
          </a:prstGeom>
          <a:noFill/>
        </p:spPr>
        <p:txBody>
          <a:bodyPr wrap="none" rtlCol="0">
            <a:spAutoFit/>
          </a:bodyPr>
          <a:lstStyle/>
          <a:p>
            <a:r>
              <a:rPr lang="fr-CA" dirty="0"/>
              <a:t>↑ avec la densité initiale</a:t>
            </a:r>
          </a:p>
        </p:txBody>
      </p:sp>
      <p:sp>
        <p:nvSpPr>
          <p:cNvPr id="12" name="ZoneTexte 11">
            <a:extLst>
              <a:ext uri="{FF2B5EF4-FFF2-40B4-BE49-F238E27FC236}">
                <a16:creationId xmlns:a16="http://schemas.microsoft.com/office/drawing/2014/main" id="{B7C1E197-FE5F-7BA8-3E90-720BF14BE66A}"/>
              </a:ext>
            </a:extLst>
          </p:cNvPr>
          <p:cNvSpPr txBox="1"/>
          <p:nvPr>
            <p:custDataLst>
              <p:tags r:id="rId10"/>
            </p:custDataLst>
          </p:nvPr>
        </p:nvSpPr>
        <p:spPr>
          <a:xfrm>
            <a:off x="8344145" y="1888635"/>
            <a:ext cx="1981953" cy="369332"/>
          </a:xfrm>
          <a:prstGeom prst="rect">
            <a:avLst/>
          </a:prstGeom>
          <a:noFill/>
        </p:spPr>
        <p:txBody>
          <a:bodyPr wrap="none" rtlCol="0">
            <a:spAutoFit/>
          </a:bodyPr>
          <a:lstStyle/>
          <a:p>
            <a:r>
              <a:rPr lang="fr-CA" dirty="0"/>
              <a:t>↑ avec le CD initial</a:t>
            </a:r>
          </a:p>
        </p:txBody>
      </p:sp>
      <p:sp>
        <p:nvSpPr>
          <p:cNvPr id="13" name="Ellipse 12">
            <a:extLst>
              <a:ext uri="{FF2B5EF4-FFF2-40B4-BE49-F238E27FC236}">
                <a16:creationId xmlns:a16="http://schemas.microsoft.com/office/drawing/2014/main" id="{E4C196DA-D971-D07E-060E-DA194A858D3E}"/>
              </a:ext>
            </a:extLst>
          </p:cNvPr>
          <p:cNvSpPr/>
          <p:nvPr>
            <p:custDataLst>
              <p:tags r:id="rId11"/>
            </p:custDataLst>
          </p:nvPr>
        </p:nvSpPr>
        <p:spPr>
          <a:xfrm>
            <a:off x="8199284" y="3716031"/>
            <a:ext cx="589195" cy="1171413"/>
          </a:xfrm>
          <a:prstGeom prst="ellipse">
            <a:avLst/>
          </a:prstGeom>
          <a:noFill/>
          <a:ln w="25400">
            <a:solidFill>
              <a:srgbClr val="7793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Ellipse 13">
            <a:extLst>
              <a:ext uri="{FF2B5EF4-FFF2-40B4-BE49-F238E27FC236}">
                <a16:creationId xmlns:a16="http://schemas.microsoft.com/office/drawing/2014/main" id="{D430E6F9-A00F-4A39-B24E-8FD593BDB7C4}"/>
              </a:ext>
            </a:extLst>
          </p:cNvPr>
          <p:cNvSpPr/>
          <p:nvPr>
            <p:custDataLst>
              <p:tags r:id="rId12"/>
            </p:custDataLst>
          </p:nvPr>
        </p:nvSpPr>
        <p:spPr>
          <a:xfrm>
            <a:off x="10965975" y="4329113"/>
            <a:ext cx="623451" cy="480618"/>
          </a:xfrm>
          <a:prstGeom prst="ellipse">
            <a:avLst/>
          </a:prstGeom>
          <a:noFill/>
          <a:ln w="25400">
            <a:solidFill>
              <a:srgbClr val="376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Ellipse 14">
            <a:extLst>
              <a:ext uri="{FF2B5EF4-FFF2-40B4-BE49-F238E27FC236}">
                <a16:creationId xmlns:a16="http://schemas.microsoft.com/office/drawing/2014/main" id="{61D68802-EB29-7E2A-A1F5-7F835814ED15}"/>
              </a:ext>
            </a:extLst>
          </p:cNvPr>
          <p:cNvSpPr/>
          <p:nvPr>
            <p:custDataLst>
              <p:tags r:id="rId13"/>
            </p:custDataLst>
          </p:nvPr>
        </p:nvSpPr>
        <p:spPr>
          <a:xfrm>
            <a:off x="2309105" y="2359567"/>
            <a:ext cx="1006849" cy="2585792"/>
          </a:xfrm>
          <a:prstGeom prst="ellipse">
            <a:avLst/>
          </a:prstGeom>
          <a:noFill/>
          <a:ln w="25400">
            <a:solidFill>
              <a:srgbClr val="7793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Ellipse 15">
            <a:extLst>
              <a:ext uri="{FF2B5EF4-FFF2-40B4-BE49-F238E27FC236}">
                <a16:creationId xmlns:a16="http://schemas.microsoft.com/office/drawing/2014/main" id="{B3685A32-1D3C-AB07-DB19-5BBAF763A201}"/>
              </a:ext>
            </a:extLst>
          </p:cNvPr>
          <p:cNvSpPr/>
          <p:nvPr>
            <p:custDataLst>
              <p:tags r:id="rId14"/>
            </p:custDataLst>
          </p:nvPr>
        </p:nvSpPr>
        <p:spPr>
          <a:xfrm>
            <a:off x="4155639" y="3667755"/>
            <a:ext cx="816083" cy="1164271"/>
          </a:xfrm>
          <a:prstGeom prst="ellipse">
            <a:avLst/>
          </a:prstGeom>
          <a:noFill/>
          <a:ln w="25400">
            <a:solidFill>
              <a:srgbClr val="376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17" name="Connecteur droit avec flèche 16">
            <a:extLst>
              <a:ext uri="{FF2B5EF4-FFF2-40B4-BE49-F238E27FC236}">
                <a16:creationId xmlns:a16="http://schemas.microsoft.com/office/drawing/2014/main" id="{20E79352-6879-6D26-C604-D5263C012948}"/>
              </a:ext>
            </a:extLst>
          </p:cNvPr>
          <p:cNvCxnSpPr/>
          <p:nvPr>
            <p:custDataLst>
              <p:tags r:id="rId15"/>
            </p:custDataLst>
          </p:nvPr>
        </p:nvCxnSpPr>
        <p:spPr>
          <a:xfrm flipV="1">
            <a:off x="8086065" y="3910084"/>
            <a:ext cx="551779" cy="688858"/>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e 17">
            <a:extLst>
              <a:ext uri="{FF2B5EF4-FFF2-40B4-BE49-F238E27FC236}">
                <a16:creationId xmlns:a16="http://schemas.microsoft.com/office/drawing/2014/main" id="{BCF60ED1-F1F2-16B7-3A33-36EF83C44177}"/>
              </a:ext>
            </a:extLst>
          </p:cNvPr>
          <p:cNvGrpSpPr/>
          <p:nvPr>
            <p:custDataLst>
              <p:tags r:id="rId16"/>
            </p:custDataLst>
          </p:nvPr>
        </p:nvGrpSpPr>
        <p:grpSpPr>
          <a:xfrm>
            <a:off x="6923543" y="5352043"/>
            <a:ext cx="4829157" cy="400110"/>
            <a:chOff x="1240324" y="5569327"/>
            <a:chExt cx="4829157" cy="400110"/>
          </a:xfrm>
        </p:grpSpPr>
        <p:sp>
          <p:nvSpPr>
            <p:cNvPr id="19" name="Rectangle 18">
              <a:extLst>
                <a:ext uri="{FF2B5EF4-FFF2-40B4-BE49-F238E27FC236}">
                  <a16:creationId xmlns:a16="http://schemas.microsoft.com/office/drawing/2014/main" id="{2EB1A5D1-5016-4909-6E32-AF4DE6E296B0}"/>
                </a:ext>
              </a:extLst>
            </p:cNvPr>
            <p:cNvSpPr/>
            <p:nvPr/>
          </p:nvSpPr>
          <p:spPr>
            <a:xfrm>
              <a:off x="1240324" y="5699672"/>
              <a:ext cx="126749" cy="126749"/>
            </a:xfrm>
            <a:prstGeom prst="rect">
              <a:avLst/>
            </a:prstGeom>
            <a:solidFill>
              <a:srgbClr val="376092"/>
            </a:solidFill>
            <a:ln>
              <a:solidFill>
                <a:srgbClr val="376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 name="ZoneTexte 19">
              <a:extLst>
                <a:ext uri="{FF2B5EF4-FFF2-40B4-BE49-F238E27FC236}">
                  <a16:creationId xmlns:a16="http://schemas.microsoft.com/office/drawing/2014/main" id="{301ED011-4A81-816F-8F6D-2447799CCC67}"/>
                </a:ext>
              </a:extLst>
            </p:cNvPr>
            <p:cNvSpPr txBox="1"/>
            <p:nvPr/>
          </p:nvSpPr>
          <p:spPr>
            <a:xfrm>
              <a:off x="1348967" y="5569327"/>
              <a:ext cx="1047082" cy="400110"/>
            </a:xfrm>
            <a:prstGeom prst="rect">
              <a:avLst/>
            </a:prstGeom>
            <a:noFill/>
          </p:spPr>
          <p:txBody>
            <a:bodyPr wrap="none" rtlCol="0">
              <a:spAutoFit/>
            </a:bodyPr>
            <a:lstStyle/>
            <a:p>
              <a:r>
                <a:rPr lang="fr-CA" sz="2000" dirty="0"/>
                <a:t>Année 0</a:t>
              </a:r>
            </a:p>
          </p:txBody>
        </p:sp>
        <p:sp>
          <p:nvSpPr>
            <p:cNvPr id="21" name="Rectangle 20">
              <a:extLst>
                <a:ext uri="{FF2B5EF4-FFF2-40B4-BE49-F238E27FC236}">
                  <a16:creationId xmlns:a16="http://schemas.microsoft.com/office/drawing/2014/main" id="{80F4943B-9600-99DE-6933-4D64DD65E304}"/>
                </a:ext>
              </a:extLst>
            </p:cNvPr>
            <p:cNvSpPr/>
            <p:nvPr/>
          </p:nvSpPr>
          <p:spPr>
            <a:xfrm>
              <a:off x="2434256" y="5699672"/>
              <a:ext cx="126749" cy="126749"/>
            </a:xfrm>
            <a:prstGeom prst="rect">
              <a:avLst/>
            </a:prstGeom>
            <a:solidFill>
              <a:srgbClr val="76933C"/>
            </a:solidFill>
            <a:ln>
              <a:solidFill>
                <a:srgbClr val="7693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 name="ZoneTexte 21">
              <a:extLst>
                <a:ext uri="{FF2B5EF4-FFF2-40B4-BE49-F238E27FC236}">
                  <a16:creationId xmlns:a16="http://schemas.microsoft.com/office/drawing/2014/main" id="{C4960E52-B626-4EC2-952A-CB544A10B02F}"/>
                </a:ext>
              </a:extLst>
            </p:cNvPr>
            <p:cNvSpPr txBox="1"/>
            <p:nvPr/>
          </p:nvSpPr>
          <p:spPr>
            <a:xfrm>
              <a:off x="2542899" y="5569327"/>
              <a:ext cx="1047082" cy="400110"/>
            </a:xfrm>
            <a:prstGeom prst="rect">
              <a:avLst/>
            </a:prstGeom>
            <a:noFill/>
          </p:spPr>
          <p:txBody>
            <a:bodyPr wrap="none" rtlCol="0">
              <a:spAutoFit/>
            </a:bodyPr>
            <a:lstStyle/>
            <a:p>
              <a:r>
                <a:rPr lang="fr-CA" sz="2000" dirty="0"/>
                <a:t>Année 3</a:t>
              </a:r>
            </a:p>
          </p:txBody>
        </p:sp>
        <p:sp>
          <p:nvSpPr>
            <p:cNvPr id="23" name="Rectangle 22">
              <a:extLst>
                <a:ext uri="{FF2B5EF4-FFF2-40B4-BE49-F238E27FC236}">
                  <a16:creationId xmlns:a16="http://schemas.microsoft.com/office/drawing/2014/main" id="{93C007DC-22FC-9905-01BB-10A0C3267914}"/>
                </a:ext>
              </a:extLst>
            </p:cNvPr>
            <p:cNvSpPr/>
            <p:nvPr/>
          </p:nvSpPr>
          <p:spPr>
            <a:xfrm>
              <a:off x="3589981" y="5699672"/>
              <a:ext cx="126749" cy="126749"/>
            </a:xfrm>
            <a:prstGeom prst="rect">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 name="ZoneTexte 23">
              <a:extLst>
                <a:ext uri="{FF2B5EF4-FFF2-40B4-BE49-F238E27FC236}">
                  <a16:creationId xmlns:a16="http://schemas.microsoft.com/office/drawing/2014/main" id="{A173E907-D229-0F8E-F865-B8F57BE794C2}"/>
                </a:ext>
              </a:extLst>
            </p:cNvPr>
            <p:cNvSpPr txBox="1"/>
            <p:nvPr/>
          </p:nvSpPr>
          <p:spPr>
            <a:xfrm>
              <a:off x="3698624" y="5569327"/>
              <a:ext cx="1047082" cy="400110"/>
            </a:xfrm>
            <a:prstGeom prst="rect">
              <a:avLst/>
            </a:prstGeom>
            <a:noFill/>
          </p:spPr>
          <p:txBody>
            <a:bodyPr wrap="none" rtlCol="0">
              <a:spAutoFit/>
            </a:bodyPr>
            <a:lstStyle/>
            <a:p>
              <a:r>
                <a:rPr lang="fr-CA" sz="2000" dirty="0"/>
                <a:t>Année 5</a:t>
              </a:r>
            </a:p>
          </p:txBody>
        </p:sp>
        <p:sp>
          <p:nvSpPr>
            <p:cNvPr id="25" name="Rectangle 24">
              <a:extLst>
                <a:ext uri="{FF2B5EF4-FFF2-40B4-BE49-F238E27FC236}">
                  <a16:creationId xmlns:a16="http://schemas.microsoft.com/office/drawing/2014/main" id="{A53F2A12-F23F-14DD-DDB8-30229DCF50A7}"/>
                </a:ext>
              </a:extLst>
            </p:cNvPr>
            <p:cNvSpPr/>
            <p:nvPr/>
          </p:nvSpPr>
          <p:spPr>
            <a:xfrm>
              <a:off x="4783913" y="5699672"/>
              <a:ext cx="126749" cy="12674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 name="ZoneTexte 25">
              <a:extLst>
                <a:ext uri="{FF2B5EF4-FFF2-40B4-BE49-F238E27FC236}">
                  <a16:creationId xmlns:a16="http://schemas.microsoft.com/office/drawing/2014/main" id="{4B0531FD-E7E1-AA62-2BCF-FC93F44B5AD6}"/>
                </a:ext>
              </a:extLst>
            </p:cNvPr>
            <p:cNvSpPr txBox="1"/>
            <p:nvPr/>
          </p:nvSpPr>
          <p:spPr>
            <a:xfrm>
              <a:off x="4892556" y="5569327"/>
              <a:ext cx="1176925" cy="400110"/>
            </a:xfrm>
            <a:prstGeom prst="rect">
              <a:avLst/>
            </a:prstGeom>
            <a:noFill/>
          </p:spPr>
          <p:txBody>
            <a:bodyPr wrap="none" rtlCol="0">
              <a:spAutoFit/>
            </a:bodyPr>
            <a:lstStyle/>
            <a:p>
              <a:r>
                <a:rPr lang="fr-CA" sz="2000" dirty="0"/>
                <a:t>Année 10</a:t>
              </a:r>
            </a:p>
          </p:txBody>
        </p:sp>
      </p:grpSp>
    </p:spTree>
    <p:extLst>
      <p:ext uri="{BB962C8B-B14F-4D97-AF65-F5344CB8AC3E}">
        <p14:creationId xmlns:p14="http://schemas.microsoft.com/office/powerpoint/2010/main" val="146392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11" grpId="0"/>
      <p:bldP spid="12" grpId="0"/>
      <p:bldP spid="13" grpId="0" animBg="1"/>
      <p:bldP spid="14" grpId="0" animBg="1"/>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7AD483-CE71-E21A-0FEE-8BA3887DDE14}"/>
              </a:ext>
            </a:extLst>
          </p:cNvPr>
          <p:cNvSpPr>
            <a:spLocks noGrp="1"/>
          </p:cNvSpPr>
          <p:nvPr>
            <p:ph type="title"/>
            <p:custDataLst>
              <p:tags r:id="rId1"/>
            </p:custDataLst>
          </p:nvPr>
        </p:nvSpPr>
        <p:spPr/>
        <p:txBody>
          <a:bodyPr>
            <a:noAutofit/>
          </a:bodyPr>
          <a:lstStyle/>
          <a:p>
            <a:r>
              <a:rPr lang="fr-CA" dirty="0"/>
              <a:t>Petits semis de feuillus </a:t>
            </a:r>
            <a:br>
              <a:rPr lang="fr-CA" dirty="0"/>
            </a:br>
            <a:r>
              <a:rPr lang="fr-CA" dirty="0"/>
              <a:t>(5 cm à 30 cm de hauteur)</a:t>
            </a:r>
          </a:p>
        </p:txBody>
      </p:sp>
      <p:graphicFrame>
        <p:nvGraphicFramePr>
          <p:cNvPr id="4" name="Graphique 3">
            <a:extLst>
              <a:ext uri="{FF2B5EF4-FFF2-40B4-BE49-F238E27FC236}">
                <a16:creationId xmlns:a16="http://schemas.microsoft.com/office/drawing/2014/main" id="{15281738-862D-6612-7778-867BB0296CF7}"/>
              </a:ext>
            </a:extLst>
          </p:cNvPr>
          <p:cNvGraphicFramePr>
            <a:graphicFrameLocks noGrp="1"/>
          </p:cNvGraphicFramePr>
          <p:nvPr>
            <p:custDataLst>
              <p:tags r:id="rId2"/>
            </p:custDataLst>
            <p:extLst>
              <p:ext uri="{D42A27DB-BD31-4B8C-83A1-F6EECF244321}">
                <p14:modId xmlns:p14="http://schemas.microsoft.com/office/powerpoint/2010/main" val="494366107"/>
              </p:ext>
            </p:extLst>
          </p:nvPr>
        </p:nvGraphicFramePr>
        <p:xfrm>
          <a:off x="6040704" y="1723604"/>
          <a:ext cx="5718309" cy="4281910"/>
        </p:xfrm>
        <a:graphic>
          <a:graphicData uri="http://schemas.openxmlformats.org/drawingml/2006/chart">
            <c:chart xmlns:c="http://schemas.openxmlformats.org/drawingml/2006/chart" xmlns:r="http://schemas.openxmlformats.org/officeDocument/2006/relationships" r:id="rId17"/>
          </a:graphicData>
        </a:graphic>
      </p:graphicFrame>
      <p:graphicFrame>
        <p:nvGraphicFramePr>
          <p:cNvPr id="5" name="Graphique 4">
            <a:extLst>
              <a:ext uri="{FF2B5EF4-FFF2-40B4-BE49-F238E27FC236}">
                <a16:creationId xmlns:a16="http://schemas.microsoft.com/office/drawing/2014/main" id="{A9524886-9490-42D0-4256-A60EAD42857C}"/>
              </a:ext>
            </a:extLst>
          </p:cNvPr>
          <p:cNvGraphicFramePr>
            <a:graphicFrameLocks noGrp="1"/>
          </p:cNvGraphicFramePr>
          <p:nvPr>
            <p:custDataLst>
              <p:tags r:id="rId3"/>
            </p:custDataLst>
            <p:extLst>
              <p:ext uri="{D42A27DB-BD31-4B8C-83A1-F6EECF244321}">
                <p14:modId xmlns:p14="http://schemas.microsoft.com/office/powerpoint/2010/main" val="4209112907"/>
              </p:ext>
            </p:extLst>
          </p:nvPr>
        </p:nvGraphicFramePr>
        <p:xfrm>
          <a:off x="120073" y="1694576"/>
          <a:ext cx="5975926" cy="4269996"/>
        </p:xfrm>
        <a:graphic>
          <a:graphicData uri="http://schemas.openxmlformats.org/drawingml/2006/chart">
            <c:chart xmlns:c="http://schemas.openxmlformats.org/drawingml/2006/chart" xmlns:r="http://schemas.openxmlformats.org/officeDocument/2006/relationships" r:id="rId18"/>
          </a:graphicData>
        </a:graphic>
      </p:graphicFrame>
      <p:cxnSp>
        <p:nvCxnSpPr>
          <p:cNvPr id="6" name="Connecteur droit avec flèche 5">
            <a:extLst>
              <a:ext uri="{FF2B5EF4-FFF2-40B4-BE49-F238E27FC236}">
                <a16:creationId xmlns:a16="http://schemas.microsoft.com/office/drawing/2014/main" id="{58DA538D-BBCF-1105-A3AB-3239A8A7ED7E}"/>
              </a:ext>
            </a:extLst>
          </p:cNvPr>
          <p:cNvCxnSpPr/>
          <p:nvPr>
            <p:custDataLst>
              <p:tags r:id="rId4"/>
            </p:custDataLst>
          </p:nvPr>
        </p:nvCxnSpPr>
        <p:spPr>
          <a:xfrm flipV="1">
            <a:off x="2502652" y="2693194"/>
            <a:ext cx="504867" cy="1933002"/>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3ED0429A-C01B-3DDF-4B35-3CEAF7BB7D86}"/>
              </a:ext>
            </a:extLst>
          </p:cNvPr>
          <p:cNvCxnSpPr/>
          <p:nvPr>
            <p:custDataLst>
              <p:tags r:id="rId5"/>
            </p:custDataLst>
          </p:nvPr>
        </p:nvCxnSpPr>
        <p:spPr>
          <a:xfrm flipV="1">
            <a:off x="1576106" y="1950998"/>
            <a:ext cx="512001" cy="2707403"/>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269B113E-2F97-5636-DB53-E4BDA3CFAE78}"/>
              </a:ext>
            </a:extLst>
          </p:cNvPr>
          <p:cNvCxnSpPr/>
          <p:nvPr>
            <p:custDataLst>
              <p:tags r:id="rId6"/>
            </p:custDataLst>
          </p:nvPr>
        </p:nvCxnSpPr>
        <p:spPr>
          <a:xfrm flipV="1">
            <a:off x="5243011" y="1880836"/>
            <a:ext cx="529992" cy="2679644"/>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78E6C98D-2F2B-3DB8-2882-B6ABF31B092C}"/>
              </a:ext>
            </a:extLst>
          </p:cNvPr>
          <p:cNvCxnSpPr/>
          <p:nvPr>
            <p:custDataLst>
              <p:tags r:id="rId7"/>
            </p:custDataLst>
          </p:nvPr>
        </p:nvCxnSpPr>
        <p:spPr>
          <a:xfrm flipV="1">
            <a:off x="3406125" y="3821373"/>
            <a:ext cx="531254" cy="679940"/>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E64106CD-415C-FF0D-1EF9-A2CABB32DD1A}"/>
              </a:ext>
            </a:extLst>
          </p:cNvPr>
          <p:cNvCxnSpPr/>
          <p:nvPr>
            <p:custDataLst>
              <p:tags r:id="rId8"/>
            </p:custDataLst>
          </p:nvPr>
        </p:nvCxnSpPr>
        <p:spPr>
          <a:xfrm flipV="1">
            <a:off x="4310104" y="4626194"/>
            <a:ext cx="560909" cy="26086"/>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Ellipse 10">
            <a:extLst>
              <a:ext uri="{FF2B5EF4-FFF2-40B4-BE49-F238E27FC236}">
                <a16:creationId xmlns:a16="http://schemas.microsoft.com/office/drawing/2014/main" id="{E5E12573-99CA-CC80-A6D8-5B9B3B61A61E}"/>
              </a:ext>
            </a:extLst>
          </p:cNvPr>
          <p:cNvSpPr/>
          <p:nvPr>
            <p:custDataLst>
              <p:tags r:id="rId9"/>
            </p:custDataLst>
          </p:nvPr>
        </p:nvSpPr>
        <p:spPr>
          <a:xfrm>
            <a:off x="2232279" y="2576068"/>
            <a:ext cx="1927205" cy="2385435"/>
          </a:xfrm>
          <a:prstGeom prst="ellipse">
            <a:avLst/>
          </a:prstGeom>
          <a:noFill/>
          <a:ln w="25400">
            <a:solidFill>
              <a:srgbClr val="7793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Ellipse 11">
            <a:extLst>
              <a:ext uri="{FF2B5EF4-FFF2-40B4-BE49-F238E27FC236}">
                <a16:creationId xmlns:a16="http://schemas.microsoft.com/office/drawing/2014/main" id="{A48C718B-4E18-AA59-83B1-39B4666BC19E}"/>
              </a:ext>
            </a:extLst>
          </p:cNvPr>
          <p:cNvSpPr/>
          <p:nvPr>
            <p:custDataLst>
              <p:tags r:id="rId10"/>
            </p:custDataLst>
          </p:nvPr>
        </p:nvSpPr>
        <p:spPr>
          <a:xfrm>
            <a:off x="5038749" y="1880837"/>
            <a:ext cx="1057250" cy="3140809"/>
          </a:xfrm>
          <a:prstGeom prst="ellipse">
            <a:avLst/>
          </a:prstGeom>
          <a:noFill/>
          <a:ln w="25400">
            <a:solidFill>
              <a:srgbClr val="7793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Ellipse 12">
            <a:extLst>
              <a:ext uri="{FF2B5EF4-FFF2-40B4-BE49-F238E27FC236}">
                <a16:creationId xmlns:a16="http://schemas.microsoft.com/office/drawing/2014/main" id="{D3868B0A-8FB5-F350-4CE4-47929E0CAE18}"/>
              </a:ext>
            </a:extLst>
          </p:cNvPr>
          <p:cNvSpPr/>
          <p:nvPr>
            <p:custDataLst>
              <p:tags r:id="rId11"/>
            </p:custDataLst>
          </p:nvPr>
        </p:nvSpPr>
        <p:spPr>
          <a:xfrm>
            <a:off x="4230029" y="4158074"/>
            <a:ext cx="675235" cy="651656"/>
          </a:xfrm>
          <a:prstGeom prst="ellipse">
            <a:avLst/>
          </a:prstGeom>
          <a:noFill/>
          <a:ln w="25400">
            <a:solidFill>
              <a:srgbClr val="376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14" name="Connecteur droit avec flèche 13">
            <a:extLst>
              <a:ext uri="{FF2B5EF4-FFF2-40B4-BE49-F238E27FC236}">
                <a16:creationId xmlns:a16="http://schemas.microsoft.com/office/drawing/2014/main" id="{221333C6-DABF-C66C-9AB6-C0C9E4E550D9}"/>
              </a:ext>
            </a:extLst>
          </p:cNvPr>
          <p:cNvCxnSpPr/>
          <p:nvPr>
            <p:custDataLst>
              <p:tags r:id="rId12"/>
            </p:custDataLst>
          </p:nvPr>
        </p:nvCxnSpPr>
        <p:spPr>
          <a:xfrm flipV="1">
            <a:off x="7192479" y="3681127"/>
            <a:ext cx="508484" cy="929148"/>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7ABDA159-922A-DFE9-12D2-E019FAA46EFA}"/>
              </a:ext>
            </a:extLst>
          </p:cNvPr>
          <p:cNvCxnSpPr/>
          <p:nvPr>
            <p:custDataLst>
              <p:tags r:id="rId13"/>
            </p:custDataLst>
          </p:nvPr>
        </p:nvCxnSpPr>
        <p:spPr>
          <a:xfrm flipV="1">
            <a:off x="8111145" y="3555242"/>
            <a:ext cx="527888" cy="1055033"/>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D9D77ED8-A5F1-0DAE-2483-68F463FCC37B}"/>
              </a:ext>
            </a:extLst>
          </p:cNvPr>
          <p:cNvCxnSpPr/>
          <p:nvPr>
            <p:custDataLst>
              <p:tags r:id="rId14"/>
            </p:custDataLst>
          </p:nvPr>
        </p:nvCxnSpPr>
        <p:spPr>
          <a:xfrm flipV="1">
            <a:off x="10894117" y="3630304"/>
            <a:ext cx="515411" cy="947916"/>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396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11" grpId="0" animBg="1"/>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Graphique 14">
            <a:extLst>
              <a:ext uri="{FF2B5EF4-FFF2-40B4-BE49-F238E27FC236}">
                <a16:creationId xmlns:a16="http://schemas.microsoft.com/office/drawing/2014/main" id="{8172E9EE-2749-3244-8F4A-58D197487AC3}"/>
              </a:ext>
            </a:extLst>
          </p:cNvPr>
          <p:cNvGraphicFramePr>
            <a:graphicFrameLocks noGrp="1"/>
          </p:cNvGraphicFramePr>
          <p:nvPr>
            <p:custDataLst>
              <p:tags r:id="rId1"/>
            </p:custDataLst>
            <p:extLst>
              <p:ext uri="{D42A27DB-BD31-4B8C-83A1-F6EECF244321}">
                <p14:modId xmlns:p14="http://schemas.microsoft.com/office/powerpoint/2010/main" val="31979407"/>
              </p:ext>
            </p:extLst>
          </p:nvPr>
        </p:nvGraphicFramePr>
        <p:xfrm>
          <a:off x="257174" y="1695450"/>
          <a:ext cx="5838825" cy="4274277"/>
        </p:xfrm>
        <a:graphic>
          <a:graphicData uri="http://schemas.openxmlformats.org/drawingml/2006/chart">
            <c:chart xmlns:c="http://schemas.openxmlformats.org/drawingml/2006/chart" xmlns:r="http://schemas.openxmlformats.org/officeDocument/2006/relationships" r:id="rId17"/>
          </a:graphicData>
        </a:graphic>
      </p:graphicFrame>
      <p:sp>
        <p:nvSpPr>
          <p:cNvPr id="2" name="Titre 1">
            <a:extLst>
              <a:ext uri="{FF2B5EF4-FFF2-40B4-BE49-F238E27FC236}">
                <a16:creationId xmlns:a16="http://schemas.microsoft.com/office/drawing/2014/main" id="{C9DD0E20-AA19-2BEF-DCA0-A4F9FB2E5B19}"/>
              </a:ext>
            </a:extLst>
          </p:cNvPr>
          <p:cNvSpPr>
            <a:spLocks noGrp="1"/>
          </p:cNvSpPr>
          <p:nvPr>
            <p:ph type="title"/>
            <p:custDataLst>
              <p:tags r:id="rId2"/>
            </p:custDataLst>
          </p:nvPr>
        </p:nvSpPr>
        <p:spPr/>
        <p:txBody>
          <a:bodyPr>
            <a:noAutofit/>
          </a:bodyPr>
          <a:lstStyle/>
          <a:p>
            <a:r>
              <a:rPr lang="fr-CA" dirty="0"/>
              <a:t>Grands semis de feuillus </a:t>
            </a:r>
            <a:br>
              <a:rPr lang="fr-CA" dirty="0"/>
            </a:br>
            <a:r>
              <a:rPr lang="fr-CA" dirty="0"/>
              <a:t>(hauteur &gt; 30 cm et DHP ≤ 1,0 cm)</a:t>
            </a:r>
          </a:p>
        </p:txBody>
      </p:sp>
      <p:grpSp>
        <p:nvGrpSpPr>
          <p:cNvPr id="13" name="Groupe 12">
            <a:extLst>
              <a:ext uri="{FF2B5EF4-FFF2-40B4-BE49-F238E27FC236}">
                <a16:creationId xmlns:a16="http://schemas.microsoft.com/office/drawing/2014/main" id="{AEC848C1-227E-0232-108A-FD32C6BED9D8}"/>
              </a:ext>
            </a:extLst>
          </p:cNvPr>
          <p:cNvGrpSpPr/>
          <p:nvPr>
            <p:custDataLst>
              <p:tags r:id="rId3"/>
            </p:custDataLst>
          </p:nvPr>
        </p:nvGrpSpPr>
        <p:grpSpPr>
          <a:xfrm>
            <a:off x="6941041" y="5352044"/>
            <a:ext cx="4829157" cy="400110"/>
            <a:chOff x="1240324" y="5569327"/>
            <a:chExt cx="4829157" cy="400110"/>
          </a:xfrm>
        </p:grpSpPr>
        <p:sp>
          <p:nvSpPr>
            <p:cNvPr id="5" name="Rectangle 4">
              <a:extLst>
                <a:ext uri="{FF2B5EF4-FFF2-40B4-BE49-F238E27FC236}">
                  <a16:creationId xmlns:a16="http://schemas.microsoft.com/office/drawing/2014/main" id="{D3CEEDCA-7CB1-0BA9-5A7E-E14EC7EF3D49}"/>
                </a:ext>
              </a:extLst>
            </p:cNvPr>
            <p:cNvSpPr/>
            <p:nvPr/>
          </p:nvSpPr>
          <p:spPr>
            <a:xfrm>
              <a:off x="1240324" y="5699672"/>
              <a:ext cx="126749" cy="126749"/>
            </a:xfrm>
            <a:prstGeom prst="rect">
              <a:avLst/>
            </a:prstGeom>
            <a:solidFill>
              <a:srgbClr val="376092"/>
            </a:solidFill>
            <a:ln>
              <a:solidFill>
                <a:srgbClr val="376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ZoneTexte 5">
              <a:extLst>
                <a:ext uri="{FF2B5EF4-FFF2-40B4-BE49-F238E27FC236}">
                  <a16:creationId xmlns:a16="http://schemas.microsoft.com/office/drawing/2014/main" id="{963C6366-6F30-C8A9-1608-F4281B966891}"/>
                </a:ext>
              </a:extLst>
            </p:cNvPr>
            <p:cNvSpPr txBox="1"/>
            <p:nvPr/>
          </p:nvSpPr>
          <p:spPr>
            <a:xfrm>
              <a:off x="1348967" y="5569327"/>
              <a:ext cx="1047082" cy="400110"/>
            </a:xfrm>
            <a:prstGeom prst="rect">
              <a:avLst/>
            </a:prstGeom>
            <a:noFill/>
          </p:spPr>
          <p:txBody>
            <a:bodyPr wrap="none" rtlCol="0">
              <a:spAutoFit/>
            </a:bodyPr>
            <a:lstStyle/>
            <a:p>
              <a:r>
                <a:rPr lang="fr-CA" sz="2000" dirty="0"/>
                <a:t>Année 0</a:t>
              </a:r>
            </a:p>
          </p:txBody>
        </p:sp>
        <p:sp>
          <p:nvSpPr>
            <p:cNvPr id="7" name="Rectangle 6">
              <a:extLst>
                <a:ext uri="{FF2B5EF4-FFF2-40B4-BE49-F238E27FC236}">
                  <a16:creationId xmlns:a16="http://schemas.microsoft.com/office/drawing/2014/main" id="{FE8A1010-57FE-83D6-78B8-D961A909DE4C}"/>
                </a:ext>
              </a:extLst>
            </p:cNvPr>
            <p:cNvSpPr/>
            <p:nvPr/>
          </p:nvSpPr>
          <p:spPr>
            <a:xfrm>
              <a:off x="2434256" y="5699672"/>
              <a:ext cx="126749" cy="126749"/>
            </a:xfrm>
            <a:prstGeom prst="rect">
              <a:avLst/>
            </a:prstGeom>
            <a:solidFill>
              <a:srgbClr val="76933C"/>
            </a:solidFill>
            <a:ln>
              <a:solidFill>
                <a:srgbClr val="7693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ZoneTexte 7">
              <a:extLst>
                <a:ext uri="{FF2B5EF4-FFF2-40B4-BE49-F238E27FC236}">
                  <a16:creationId xmlns:a16="http://schemas.microsoft.com/office/drawing/2014/main" id="{FF0DB2CC-932B-D11E-387D-1751B582868E}"/>
                </a:ext>
              </a:extLst>
            </p:cNvPr>
            <p:cNvSpPr txBox="1"/>
            <p:nvPr/>
          </p:nvSpPr>
          <p:spPr>
            <a:xfrm>
              <a:off x="2542899" y="5569327"/>
              <a:ext cx="1047082" cy="400110"/>
            </a:xfrm>
            <a:prstGeom prst="rect">
              <a:avLst/>
            </a:prstGeom>
            <a:noFill/>
          </p:spPr>
          <p:txBody>
            <a:bodyPr wrap="none" rtlCol="0">
              <a:spAutoFit/>
            </a:bodyPr>
            <a:lstStyle/>
            <a:p>
              <a:r>
                <a:rPr lang="fr-CA" sz="2000" dirty="0"/>
                <a:t>Année 3</a:t>
              </a:r>
            </a:p>
          </p:txBody>
        </p:sp>
        <p:sp>
          <p:nvSpPr>
            <p:cNvPr id="9" name="Rectangle 8">
              <a:extLst>
                <a:ext uri="{FF2B5EF4-FFF2-40B4-BE49-F238E27FC236}">
                  <a16:creationId xmlns:a16="http://schemas.microsoft.com/office/drawing/2014/main" id="{A5339D2B-DCF0-76AD-4030-B8AF19FA319F}"/>
                </a:ext>
              </a:extLst>
            </p:cNvPr>
            <p:cNvSpPr/>
            <p:nvPr/>
          </p:nvSpPr>
          <p:spPr>
            <a:xfrm>
              <a:off x="3589981" y="5699672"/>
              <a:ext cx="126749" cy="126749"/>
            </a:xfrm>
            <a:prstGeom prst="rect">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ZoneTexte 9">
              <a:extLst>
                <a:ext uri="{FF2B5EF4-FFF2-40B4-BE49-F238E27FC236}">
                  <a16:creationId xmlns:a16="http://schemas.microsoft.com/office/drawing/2014/main" id="{0A9E012E-2A89-D270-ED4C-76800BCFAE54}"/>
                </a:ext>
              </a:extLst>
            </p:cNvPr>
            <p:cNvSpPr txBox="1"/>
            <p:nvPr/>
          </p:nvSpPr>
          <p:spPr>
            <a:xfrm>
              <a:off x="3698624" y="5569327"/>
              <a:ext cx="1047082" cy="400110"/>
            </a:xfrm>
            <a:prstGeom prst="rect">
              <a:avLst/>
            </a:prstGeom>
            <a:noFill/>
          </p:spPr>
          <p:txBody>
            <a:bodyPr wrap="none" rtlCol="0">
              <a:spAutoFit/>
            </a:bodyPr>
            <a:lstStyle/>
            <a:p>
              <a:r>
                <a:rPr lang="fr-CA" sz="2000" dirty="0"/>
                <a:t>Année 5</a:t>
              </a:r>
            </a:p>
          </p:txBody>
        </p:sp>
        <p:sp>
          <p:nvSpPr>
            <p:cNvPr id="11" name="Rectangle 10">
              <a:extLst>
                <a:ext uri="{FF2B5EF4-FFF2-40B4-BE49-F238E27FC236}">
                  <a16:creationId xmlns:a16="http://schemas.microsoft.com/office/drawing/2014/main" id="{881749A1-7DD5-1243-6D99-AE109E0BBF31}"/>
                </a:ext>
              </a:extLst>
            </p:cNvPr>
            <p:cNvSpPr/>
            <p:nvPr/>
          </p:nvSpPr>
          <p:spPr>
            <a:xfrm>
              <a:off x="4783913" y="5699672"/>
              <a:ext cx="126749" cy="12674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ZoneTexte 11">
              <a:extLst>
                <a:ext uri="{FF2B5EF4-FFF2-40B4-BE49-F238E27FC236}">
                  <a16:creationId xmlns:a16="http://schemas.microsoft.com/office/drawing/2014/main" id="{60F11C65-43A1-CF81-3DF6-F81630915DDE}"/>
                </a:ext>
              </a:extLst>
            </p:cNvPr>
            <p:cNvSpPr txBox="1"/>
            <p:nvPr/>
          </p:nvSpPr>
          <p:spPr>
            <a:xfrm>
              <a:off x="4892556" y="5569327"/>
              <a:ext cx="1176925" cy="400110"/>
            </a:xfrm>
            <a:prstGeom prst="rect">
              <a:avLst/>
            </a:prstGeom>
            <a:noFill/>
          </p:spPr>
          <p:txBody>
            <a:bodyPr wrap="none" rtlCol="0">
              <a:spAutoFit/>
            </a:bodyPr>
            <a:lstStyle/>
            <a:p>
              <a:r>
                <a:rPr lang="fr-CA" sz="2000" dirty="0"/>
                <a:t>Année 10</a:t>
              </a:r>
            </a:p>
          </p:txBody>
        </p:sp>
      </p:grpSp>
      <p:graphicFrame>
        <p:nvGraphicFramePr>
          <p:cNvPr id="14" name="Graphique 13">
            <a:extLst>
              <a:ext uri="{FF2B5EF4-FFF2-40B4-BE49-F238E27FC236}">
                <a16:creationId xmlns:a16="http://schemas.microsoft.com/office/drawing/2014/main" id="{48901A06-1D85-28E9-15B8-8791C40D6416}"/>
              </a:ext>
            </a:extLst>
          </p:cNvPr>
          <p:cNvGraphicFramePr>
            <a:graphicFrameLocks noGrp="1"/>
          </p:cNvGraphicFramePr>
          <p:nvPr>
            <p:custDataLst>
              <p:tags r:id="rId4"/>
            </p:custDataLst>
            <p:extLst>
              <p:ext uri="{D42A27DB-BD31-4B8C-83A1-F6EECF244321}">
                <p14:modId xmlns:p14="http://schemas.microsoft.com/office/powerpoint/2010/main" val="3174827248"/>
              </p:ext>
            </p:extLst>
          </p:nvPr>
        </p:nvGraphicFramePr>
        <p:xfrm>
          <a:off x="6096000" y="1695450"/>
          <a:ext cx="5647509" cy="4274277"/>
        </p:xfrm>
        <a:graphic>
          <a:graphicData uri="http://schemas.openxmlformats.org/drawingml/2006/chart">
            <c:chart xmlns:c="http://schemas.openxmlformats.org/drawingml/2006/chart" xmlns:r="http://schemas.openxmlformats.org/officeDocument/2006/relationships" r:id="rId18"/>
          </a:graphicData>
        </a:graphic>
      </p:graphicFrame>
      <p:cxnSp>
        <p:nvCxnSpPr>
          <p:cNvPr id="16" name="Connecteur droit avec flèche 15">
            <a:extLst>
              <a:ext uri="{FF2B5EF4-FFF2-40B4-BE49-F238E27FC236}">
                <a16:creationId xmlns:a16="http://schemas.microsoft.com/office/drawing/2014/main" id="{83AD2617-133B-AAA8-D063-04255FF1CD49}"/>
              </a:ext>
            </a:extLst>
          </p:cNvPr>
          <p:cNvCxnSpPr/>
          <p:nvPr>
            <p:custDataLst>
              <p:tags r:id="rId5"/>
            </p:custDataLst>
          </p:nvPr>
        </p:nvCxnSpPr>
        <p:spPr>
          <a:xfrm flipV="1">
            <a:off x="3408883" y="2228850"/>
            <a:ext cx="505892" cy="2433949"/>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AFF18ABF-D757-CDA0-2F22-762828AD6573}"/>
              </a:ext>
            </a:extLst>
          </p:cNvPr>
          <p:cNvCxnSpPr/>
          <p:nvPr>
            <p:custDataLst>
              <p:tags r:id="rId6"/>
            </p:custDataLst>
          </p:nvPr>
        </p:nvCxnSpPr>
        <p:spPr>
          <a:xfrm flipV="1">
            <a:off x="7200900" y="4007645"/>
            <a:ext cx="507206" cy="600074"/>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8584DBD1-C953-C9E7-AB56-B2F26E717096}"/>
              </a:ext>
            </a:extLst>
          </p:cNvPr>
          <p:cNvCxnSpPr/>
          <p:nvPr>
            <p:custDataLst>
              <p:tags r:id="rId7"/>
            </p:custDataLst>
          </p:nvPr>
        </p:nvCxnSpPr>
        <p:spPr>
          <a:xfrm flipV="1">
            <a:off x="9033461" y="3899881"/>
            <a:ext cx="534280" cy="707838"/>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3125E83C-C048-0604-E758-8F9690FB87B4}"/>
              </a:ext>
            </a:extLst>
          </p:cNvPr>
          <p:cNvCxnSpPr/>
          <p:nvPr>
            <p:custDataLst>
              <p:tags r:id="rId8"/>
            </p:custDataLst>
          </p:nvPr>
        </p:nvCxnSpPr>
        <p:spPr>
          <a:xfrm flipV="1">
            <a:off x="10894117" y="4007645"/>
            <a:ext cx="527593" cy="570575"/>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F301498D-8A29-C4D1-4ECE-69279A4D96B4}"/>
              </a:ext>
            </a:extLst>
          </p:cNvPr>
          <p:cNvCxnSpPr/>
          <p:nvPr>
            <p:custDataLst>
              <p:tags r:id="rId9"/>
            </p:custDataLst>
          </p:nvPr>
        </p:nvCxnSpPr>
        <p:spPr>
          <a:xfrm flipV="1">
            <a:off x="8106477" y="4025811"/>
            <a:ext cx="527593" cy="596122"/>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B3417019-7CD2-A4F0-A38E-8E1DD9BE8FAF}"/>
              </a:ext>
            </a:extLst>
          </p:cNvPr>
          <p:cNvCxnSpPr/>
          <p:nvPr>
            <p:custDataLst>
              <p:tags r:id="rId10"/>
            </p:custDataLst>
          </p:nvPr>
        </p:nvCxnSpPr>
        <p:spPr>
          <a:xfrm flipV="1">
            <a:off x="1576615" y="3193576"/>
            <a:ext cx="505892" cy="1110065"/>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61F0C510-87D6-8187-EABF-F93853A4F51E}"/>
              </a:ext>
            </a:extLst>
          </p:cNvPr>
          <p:cNvCxnSpPr/>
          <p:nvPr>
            <p:custDataLst>
              <p:tags r:id="rId11"/>
            </p:custDataLst>
          </p:nvPr>
        </p:nvCxnSpPr>
        <p:spPr>
          <a:xfrm flipV="1">
            <a:off x="2480878" y="3193576"/>
            <a:ext cx="497418" cy="1362314"/>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96A3B10A-7ECA-A751-0E44-216F49396C8A}"/>
              </a:ext>
            </a:extLst>
          </p:cNvPr>
          <p:cNvCxnSpPr/>
          <p:nvPr>
            <p:custDataLst>
              <p:tags r:id="rId12"/>
            </p:custDataLst>
          </p:nvPr>
        </p:nvCxnSpPr>
        <p:spPr>
          <a:xfrm flipV="1">
            <a:off x="4309649" y="4303641"/>
            <a:ext cx="511912" cy="339942"/>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4" name="Ellipse 23">
            <a:extLst>
              <a:ext uri="{FF2B5EF4-FFF2-40B4-BE49-F238E27FC236}">
                <a16:creationId xmlns:a16="http://schemas.microsoft.com/office/drawing/2014/main" id="{35F48471-6E2A-7BD3-18C1-586AF32F683A}"/>
              </a:ext>
            </a:extLst>
          </p:cNvPr>
          <p:cNvSpPr/>
          <p:nvPr>
            <p:custDataLst>
              <p:tags r:id="rId13"/>
            </p:custDataLst>
          </p:nvPr>
        </p:nvSpPr>
        <p:spPr>
          <a:xfrm>
            <a:off x="3434128" y="3712043"/>
            <a:ext cx="264253" cy="1102124"/>
          </a:xfrm>
          <a:prstGeom prst="ellipse">
            <a:avLst/>
          </a:prstGeom>
          <a:noFill/>
          <a:ln w="25400">
            <a:solidFill>
              <a:srgbClr val="7793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 name="Ellipse 24">
            <a:extLst>
              <a:ext uri="{FF2B5EF4-FFF2-40B4-BE49-F238E27FC236}">
                <a16:creationId xmlns:a16="http://schemas.microsoft.com/office/drawing/2014/main" id="{249D12DD-5F4A-56C8-4659-7E941BB4029E}"/>
              </a:ext>
            </a:extLst>
          </p:cNvPr>
          <p:cNvSpPr/>
          <p:nvPr>
            <p:custDataLst>
              <p:tags r:id="rId14"/>
            </p:custDataLst>
          </p:nvPr>
        </p:nvSpPr>
        <p:spPr>
          <a:xfrm>
            <a:off x="5286997" y="4307990"/>
            <a:ext cx="251659" cy="495799"/>
          </a:xfrm>
          <a:prstGeom prst="ellipse">
            <a:avLst/>
          </a:prstGeom>
          <a:noFill/>
          <a:ln w="25400">
            <a:solidFill>
              <a:srgbClr val="376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71318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P spid="24"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noAutofit/>
          </a:bodyPr>
          <a:lstStyle/>
          <a:p>
            <a:r>
              <a:rPr lang="fr-FR" dirty="0"/>
              <a:t>Pourquoi étudier les coupes partielles?</a:t>
            </a:r>
            <a:endParaRPr lang="fr-CA" dirty="0"/>
          </a:p>
        </p:txBody>
      </p:sp>
      <p:sp>
        <p:nvSpPr>
          <p:cNvPr id="20" name="Rectangle à coins arrondis 6">
            <a:extLst>
              <a:ext uri="{FF2B5EF4-FFF2-40B4-BE49-F238E27FC236}">
                <a16:creationId xmlns:a16="http://schemas.microsoft.com/office/drawing/2014/main" id="{94A76B84-D6B0-E327-34D0-CDF724F1D12F}"/>
              </a:ext>
            </a:extLst>
          </p:cNvPr>
          <p:cNvSpPr/>
          <p:nvPr>
            <p:custDataLst>
              <p:tags r:id="rId2"/>
            </p:custDataLst>
          </p:nvPr>
        </p:nvSpPr>
        <p:spPr>
          <a:xfrm>
            <a:off x="2502709" y="3766002"/>
            <a:ext cx="4500597" cy="887211"/>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accent6"/>
              </a:solidFill>
            </a:endParaRPr>
          </a:p>
        </p:txBody>
      </p:sp>
      <p:sp>
        <p:nvSpPr>
          <p:cNvPr id="21" name="ZoneTexte 20">
            <a:extLst>
              <a:ext uri="{FF2B5EF4-FFF2-40B4-BE49-F238E27FC236}">
                <a16:creationId xmlns:a16="http://schemas.microsoft.com/office/drawing/2014/main" id="{ACCC6C9D-7F35-1D74-983A-D4FABB1DE9C1}"/>
              </a:ext>
            </a:extLst>
          </p:cNvPr>
          <p:cNvSpPr txBox="1"/>
          <p:nvPr>
            <p:custDataLst>
              <p:tags r:id="rId3"/>
            </p:custDataLst>
          </p:nvPr>
        </p:nvSpPr>
        <p:spPr>
          <a:xfrm>
            <a:off x="2705839" y="4619721"/>
            <a:ext cx="3801617" cy="400576"/>
          </a:xfrm>
          <a:prstGeom prst="rect">
            <a:avLst/>
          </a:prstGeom>
          <a:noFill/>
          <a:ln>
            <a:noFill/>
          </a:ln>
        </p:spPr>
        <p:txBody>
          <a:bodyPr wrap="square" rtlCol="0">
            <a:spAutoFit/>
          </a:bodyPr>
          <a:lstStyle/>
          <a:p>
            <a:r>
              <a:rPr lang="fr-CA" dirty="0">
                <a:solidFill>
                  <a:schemeClr val="accent6"/>
                </a:solidFill>
              </a:rPr>
              <a:t>Coupes de jardinage</a:t>
            </a:r>
          </a:p>
        </p:txBody>
      </p:sp>
      <p:grpSp>
        <p:nvGrpSpPr>
          <p:cNvPr id="22" name="Groupe 21">
            <a:extLst>
              <a:ext uri="{FF2B5EF4-FFF2-40B4-BE49-F238E27FC236}">
                <a16:creationId xmlns:a16="http://schemas.microsoft.com/office/drawing/2014/main" id="{B4B4DB01-F73B-69FD-E2CE-DC8D95F41B91}"/>
              </a:ext>
            </a:extLst>
          </p:cNvPr>
          <p:cNvGrpSpPr/>
          <p:nvPr>
            <p:custDataLst>
              <p:tags r:id="rId4"/>
            </p:custDataLst>
          </p:nvPr>
        </p:nvGrpSpPr>
        <p:grpSpPr>
          <a:xfrm>
            <a:off x="2890085" y="1988082"/>
            <a:ext cx="5333974" cy="2410313"/>
            <a:chOff x="2540030" y="1670535"/>
            <a:chExt cx="2367790" cy="1984481"/>
          </a:xfrm>
        </p:grpSpPr>
        <p:sp>
          <p:nvSpPr>
            <p:cNvPr id="23" name="Rectangle à coins arrondis 8">
              <a:extLst>
                <a:ext uri="{FF2B5EF4-FFF2-40B4-BE49-F238E27FC236}">
                  <a16:creationId xmlns:a16="http://schemas.microsoft.com/office/drawing/2014/main" id="{2B5A0CE5-900B-5A34-A5FE-49B0427EE08D}"/>
                </a:ext>
              </a:extLst>
            </p:cNvPr>
            <p:cNvSpPr/>
            <p:nvPr/>
          </p:nvSpPr>
          <p:spPr>
            <a:xfrm>
              <a:off x="3021527" y="2049657"/>
              <a:ext cx="1861433" cy="1605359"/>
            </a:xfrm>
            <a:prstGeom prst="roundRect">
              <a:avLst/>
            </a:prstGeom>
            <a:noFill/>
            <a:ln w="38100">
              <a:solidFill>
                <a:srgbClr val="FCAE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 name="ZoneTexte 23">
              <a:extLst>
                <a:ext uri="{FF2B5EF4-FFF2-40B4-BE49-F238E27FC236}">
                  <a16:creationId xmlns:a16="http://schemas.microsoft.com/office/drawing/2014/main" id="{A26BB521-5D82-011A-6F9A-FD1AA2F12B47}"/>
                </a:ext>
              </a:extLst>
            </p:cNvPr>
            <p:cNvSpPr txBox="1"/>
            <p:nvPr/>
          </p:nvSpPr>
          <p:spPr>
            <a:xfrm>
              <a:off x="2540030" y="1670535"/>
              <a:ext cx="2367790" cy="369332"/>
            </a:xfrm>
            <a:prstGeom prst="rect">
              <a:avLst/>
            </a:prstGeom>
            <a:noFill/>
          </p:spPr>
          <p:txBody>
            <a:bodyPr wrap="square" rtlCol="0">
              <a:spAutoFit/>
            </a:bodyPr>
            <a:lstStyle/>
            <a:p>
              <a:r>
                <a:rPr lang="fr-CA" dirty="0">
                  <a:solidFill>
                    <a:srgbClr val="DE8416"/>
                  </a:solidFill>
                </a:rPr>
                <a:t>Coupes progressives</a:t>
              </a:r>
            </a:p>
          </p:txBody>
        </p:sp>
      </p:grpSp>
      <p:grpSp>
        <p:nvGrpSpPr>
          <p:cNvPr id="25" name="Groupe 24">
            <a:extLst>
              <a:ext uri="{FF2B5EF4-FFF2-40B4-BE49-F238E27FC236}">
                <a16:creationId xmlns:a16="http://schemas.microsoft.com/office/drawing/2014/main" id="{05DEAC27-C920-DBEA-7FCF-F2780E2D63F6}"/>
              </a:ext>
            </a:extLst>
          </p:cNvPr>
          <p:cNvGrpSpPr/>
          <p:nvPr>
            <p:custDataLst>
              <p:tags r:id="rId5"/>
            </p:custDataLst>
          </p:nvPr>
        </p:nvGrpSpPr>
        <p:grpSpPr>
          <a:xfrm>
            <a:off x="7893451" y="1299625"/>
            <a:ext cx="2650994" cy="1881978"/>
            <a:chOff x="5094057" y="1340769"/>
            <a:chExt cx="1920558" cy="1345066"/>
          </a:xfrm>
        </p:grpSpPr>
        <p:sp>
          <p:nvSpPr>
            <p:cNvPr id="26" name="Rectangle à coins arrondis 7">
              <a:extLst>
                <a:ext uri="{FF2B5EF4-FFF2-40B4-BE49-F238E27FC236}">
                  <a16:creationId xmlns:a16="http://schemas.microsoft.com/office/drawing/2014/main" id="{863A0B5F-C8C2-D857-E5F0-38F7BF6EC102}"/>
                </a:ext>
              </a:extLst>
            </p:cNvPr>
            <p:cNvSpPr/>
            <p:nvPr/>
          </p:nvSpPr>
          <p:spPr>
            <a:xfrm>
              <a:off x="5094057" y="1340769"/>
              <a:ext cx="1764742" cy="975735"/>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7" name="ZoneTexte 26">
              <a:extLst>
                <a:ext uri="{FF2B5EF4-FFF2-40B4-BE49-F238E27FC236}">
                  <a16:creationId xmlns:a16="http://schemas.microsoft.com/office/drawing/2014/main" id="{11155076-2965-9553-340B-BFFCBEA499DB}"/>
                </a:ext>
              </a:extLst>
            </p:cNvPr>
            <p:cNvSpPr txBox="1"/>
            <p:nvPr/>
          </p:nvSpPr>
          <p:spPr>
            <a:xfrm>
              <a:off x="5237055" y="2316503"/>
              <a:ext cx="1777560" cy="369332"/>
            </a:xfrm>
            <a:prstGeom prst="rect">
              <a:avLst/>
            </a:prstGeom>
            <a:noFill/>
          </p:spPr>
          <p:txBody>
            <a:bodyPr wrap="square" rtlCol="0">
              <a:spAutoFit/>
            </a:bodyPr>
            <a:lstStyle/>
            <a:p>
              <a:pPr algn="ctr"/>
              <a:r>
                <a:rPr lang="fr-CA" dirty="0">
                  <a:solidFill>
                    <a:srgbClr val="C00000"/>
                  </a:solidFill>
                </a:rPr>
                <a:t>Coupes totales</a:t>
              </a:r>
            </a:p>
          </p:txBody>
        </p:sp>
      </p:grpSp>
      <p:sp>
        <p:nvSpPr>
          <p:cNvPr id="28" name="Oval 18">
            <a:extLst>
              <a:ext uri="{FF2B5EF4-FFF2-40B4-BE49-F238E27FC236}">
                <a16:creationId xmlns:a16="http://schemas.microsoft.com/office/drawing/2014/main" id="{EA1FF53C-44B9-95FF-EDCA-61D080F44774}"/>
              </a:ext>
            </a:extLst>
          </p:cNvPr>
          <p:cNvSpPr>
            <a:spLocks noChangeArrowheads="1"/>
          </p:cNvSpPr>
          <p:nvPr>
            <p:custDataLst>
              <p:tags r:id="rId6"/>
            </p:custDataLst>
          </p:nvPr>
        </p:nvSpPr>
        <p:spPr bwMode="auto">
          <a:xfrm>
            <a:off x="2506622" y="4032872"/>
            <a:ext cx="1612448" cy="589713"/>
          </a:xfrm>
          <a:prstGeom prst="ellipse">
            <a:avLst/>
          </a:prstGeom>
          <a:solidFill>
            <a:srgbClr val="A7BF5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altLang="fr-FR" sz="1600"/>
          </a:p>
        </p:txBody>
      </p:sp>
      <p:sp>
        <p:nvSpPr>
          <p:cNvPr id="29" name="Oval 20">
            <a:extLst>
              <a:ext uri="{FF2B5EF4-FFF2-40B4-BE49-F238E27FC236}">
                <a16:creationId xmlns:a16="http://schemas.microsoft.com/office/drawing/2014/main" id="{49489EA6-6C41-3D45-ED0F-FF2972DD2941}"/>
              </a:ext>
            </a:extLst>
          </p:cNvPr>
          <p:cNvSpPr>
            <a:spLocks noChangeArrowheads="1"/>
          </p:cNvSpPr>
          <p:nvPr>
            <p:custDataLst>
              <p:tags r:id="rId7"/>
            </p:custDataLst>
          </p:nvPr>
        </p:nvSpPr>
        <p:spPr bwMode="auto">
          <a:xfrm>
            <a:off x="5560156" y="3798191"/>
            <a:ext cx="1443151" cy="589713"/>
          </a:xfrm>
          <a:prstGeom prst="ellipse">
            <a:avLst/>
          </a:prstGeom>
          <a:solidFill>
            <a:srgbClr val="A7BF5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CA" altLang="fr-FR" sz="1400" b="1" dirty="0"/>
              <a:t>Jardinage </a:t>
            </a:r>
          </a:p>
          <a:p>
            <a:pPr algn="ctr"/>
            <a:r>
              <a:rPr lang="fr-CA" altLang="fr-FR" sz="1400" b="1" dirty="0"/>
              <a:t>par trouées</a:t>
            </a:r>
            <a:endParaRPr lang="fr-CA" altLang="fr-FR" b="1" dirty="0"/>
          </a:p>
        </p:txBody>
      </p:sp>
      <p:sp>
        <p:nvSpPr>
          <p:cNvPr id="30" name="Oval 21">
            <a:extLst>
              <a:ext uri="{FF2B5EF4-FFF2-40B4-BE49-F238E27FC236}">
                <a16:creationId xmlns:a16="http://schemas.microsoft.com/office/drawing/2014/main" id="{4F2C2010-4B12-C60F-2CE4-D524BB21D696}"/>
              </a:ext>
            </a:extLst>
          </p:cNvPr>
          <p:cNvSpPr>
            <a:spLocks noChangeArrowheads="1"/>
          </p:cNvSpPr>
          <p:nvPr>
            <p:custDataLst>
              <p:tags r:id="rId8"/>
            </p:custDataLst>
          </p:nvPr>
        </p:nvSpPr>
        <p:spPr bwMode="auto">
          <a:xfrm rot="20477995">
            <a:off x="3943580" y="3185912"/>
            <a:ext cx="2725264" cy="943240"/>
          </a:xfrm>
          <a:prstGeom prst="ellipse">
            <a:avLst/>
          </a:prstGeom>
          <a:solidFill>
            <a:srgbClr val="A7BF5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lstStyle/>
          <a:p>
            <a:pPr algn="ctr"/>
            <a:r>
              <a:rPr lang="fr-CA" altLang="fr-FR" sz="1200" b="1" dirty="0"/>
              <a:t>Coupe </a:t>
            </a:r>
            <a:r>
              <a:rPr lang="fr-CA" altLang="fr-FR" sz="1400" b="1" dirty="0"/>
              <a:t>progressive</a:t>
            </a:r>
            <a:r>
              <a:rPr lang="fr-CA" altLang="fr-FR" sz="1200" b="1" dirty="0"/>
              <a:t> </a:t>
            </a:r>
          </a:p>
          <a:p>
            <a:pPr algn="ctr"/>
            <a:r>
              <a:rPr lang="fr-CA" altLang="fr-FR" sz="1400" b="1" dirty="0"/>
              <a:t>irrégulière</a:t>
            </a:r>
            <a:endParaRPr lang="fr-CA" altLang="fr-FR" sz="1050" dirty="0"/>
          </a:p>
        </p:txBody>
      </p:sp>
      <p:sp>
        <p:nvSpPr>
          <p:cNvPr id="31" name="Oval 25">
            <a:extLst>
              <a:ext uri="{FF2B5EF4-FFF2-40B4-BE49-F238E27FC236}">
                <a16:creationId xmlns:a16="http://schemas.microsoft.com/office/drawing/2014/main" id="{5910B302-7081-12D3-7175-D1540F69C7DC}"/>
              </a:ext>
            </a:extLst>
          </p:cNvPr>
          <p:cNvSpPr>
            <a:spLocks noChangeArrowheads="1"/>
          </p:cNvSpPr>
          <p:nvPr>
            <p:custDataLst>
              <p:tags r:id="rId9"/>
            </p:custDataLst>
          </p:nvPr>
        </p:nvSpPr>
        <p:spPr bwMode="auto">
          <a:xfrm>
            <a:off x="9179389" y="1334032"/>
            <a:ext cx="1094235" cy="655905"/>
          </a:xfrm>
          <a:prstGeom prst="ellipse">
            <a:avLst/>
          </a:prstGeom>
          <a:solidFill>
            <a:srgbClr val="A7BF5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CA" altLang="fr-FR" sz="1400" b="1" dirty="0"/>
              <a:t>Coupe </a:t>
            </a:r>
          </a:p>
          <a:p>
            <a:pPr algn="ctr"/>
            <a:r>
              <a:rPr lang="fr-CA" altLang="fr-FR" sz="1400" b="1" dirty="0"/>
              <a:t>totale</a:t>
            </a:r>
          </a:p>
        </p:txBody>
      </p:sp>
      <p:sp>
        <p:nvSpPr>
          <p:cNvPr id="32" name="Oval 26">
            <a:extLst>
              <a:ext uri="{FF2B5EF4-FFF2-40B4-BE49-F238E27FC236}">
                <a16:creationId xmlns:a16="http://schemas.microsoft.com/office/drawing/2014/main" id="{B0BAA34A-7F0D-ACFC-4B10-41316C6C1716}"/>
              </a:ext>
            </a:extLst>
          </p:cNvPr>
          <p:cNvSpPr>
            <a:spLocks noChangeArrowheads="1"/>
          </p:cNvSpPr>
          <p:nvPr>
            <p:custDataLst>
              <p:tags r:id="rId10"/>
            </p:custDataLst>
          </p:nvPr>
        </p:nvSpPr>
        <p:spPr bwMode="auto">
          <a:xfrm>
            <a:off x="7928245" y="1334032"/>
            <a:ext cx="1449345" cy="1290750"/>
          </a:xfrm>
          <a:prstGeom prst="ellipse">
            <a:avLst/>
          </a:prstGeom>
          <a:solidFill>
            <a:srgbClr val="A7BF5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CA" altLang="fr-FR" sz="1400" b="1" dirty="0"/>
              <a:t>Coupe </a:t>
            </a:r>
          </a:p>
          <a:p>
            <a:pPr algn="ctr"/>
            <a:r>
              <a:rPr lang="fr-CA" altLang="fr-FR" sz="1400" b="1" dirty="0"/>
              <a:t>avec réserve </a:t>
            </a:r>
          </a:p>
          <a:p>
            <a:pPr algn="ctr"/>
            <a:r>
              <a:rPr lang="fr-CA" altLang="fr-FR" sz="1400" b="1" dirty="0"/>
              <a:t>semenciers</a:t>
            </a:r>
          </a:p>
          <a:p>
            <a:pPr algn="ctr"/>
            <a:r>
              <a:rPr lang="fr-CA" altLang="fr-FR" sz="1400" b="1" dirty="0"/>
              <a:t>CPHRS</a:t>
            </a:r>
          </a:p>
          <a:p>
            <a:pPr algn="ctr"/>
            <a:r>
              <a:rPr lang="fr-CA" altLang="fr-FR" sz="1400" b="1" dirty="0"/>
              <a:t>CPPTM</a:t>
            </a:r>
          </a:p>
        </p:txBody>
      </p:sp>
      <p:sp>
        <p:nvSpPr>
          <p:cNvPr id="33" name="Text Box 27">
            <a:extLst>
              <a:ext uri="{FF2B5EF4-FFF2-40B4-BE49-F238E27FC236}">
                <a16:creationId xmlns:a16="http://schemas.microsoft.com/office/drawing/2014/main" id="{1D3E7841-5801-DA2A-EE22-A68887629A92}"/>
              </a:ext>
            </a:extLst>
          </p:cNvPr>
          <p:cNvSpPr txBox="1">
            <a:spLocks noChangeArrowheads="1"/>
          </p:cNvSpPr>
          <p:nvPr>
            <p:custDataLst>
              <p:tags r:id="rId11"/>
            </p:custDataLst>
          </p:nvPr>
        </p:nvSpPr>
        <p:spPr bwMode="auto">
          <a:xfrm>
            <a:off x="2642886" y="4097560"/>
            <a:ext cx="1476184" cy="523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fr-CA" altLang="fr-FR" sz="1400" b="1" dirty="0"/>
              <a:t>Jardinage par pied d’arbres</a:t>
            </a:r>
          </a:p>
        </p:txBody>
      </p:sp>
      <p:sp>
        <p:nvSpPr>
          <p:cNvPr id="34" name="Oval 29">
            <a:extLst>
              <a:ext uri="{FF2B5EF4-FFF2-40B4-BE49-F238E27FC236}">
                <a16:creationId xmlns:a16="http://schemas.microsoft.com/office/drawing/2014/main" id="{8D8BF213-AEDB-A735-2B57-77C5DE3BD804}"/>
              </a:ext>
            </a:extLst>
          </p:cNvPr>
          <p:cNvSpPr>
            <a:spLocks noChangeArrowheads="1"/>
          </p:cNvSpPr>
          <p:nvPr>
            <p:custDataLst>
              <p:tags r:id="rId12"/>
            </p:custDataLst>
          </p:nvPr>
        </p:nvSpPr>
        <p:spPr bwMode="auto">
          <a:xfrm>
            <a:off x="6295152" y="2480362"/>
            <a:ext cx="1889103" cy="619801"/>
          </a:xfrm>
          <a:prstGeom prst="ellipse">
            <a:avLst/>
          </a:prstGeom>
          <a:solidFill>
            <a:srgbClr val="A7BF5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CA" altLang="fr-FR" sz="1400" b="1" dirty="0"/>
              <a:t>Coupe </a:t>
            </a:r>
          </a:p>
          <a:p>
            <a:pPr algn="ctr"/>
            <a:r>
              <a:rPr lang="fr-CA" altLang="fr-FR" sz="1400" b="1" dirty="0"/>
              <a:t>progressive </a:t>
            </a:r>
          </a:p>
          <a:p>
            <a:pPr algn="ctr"/>
            <a:r>
              <a:rPr lang="fr-CA" altLang="fr-FR" sz="1400" b="1" dirty="0"/>
              <a:t>régulière </a:t>
            </a:r>
          </a:p>
        </p:txBody>
      </p:sp>
      <p:grpSp>
        <p:nvGrpSpPr>
          <p:cNvPr id="35" name="Groupe 34">
            <a:extLst>
              <a:ext uri="{FF2B5EF4-FFF2-40B4-BE49-F238E27FC236}">
                <a16:creationId xmlns:a16="http://schemas.microsoft.com/office/drawing/2014/main" id="{E6B2D0DE-00AC-6EB6-95CF-1C4786088224}"/>
              </a:ext>
            </a:extLst>
          </p:cNvPr>
          <p:cNvGrpSpPr/>
          <p:nvPr>
            <p:custDataLst>
              <p:tags r:id="rId13"/>
            </p:custDataLst>
          </p:nvPr>
        </p:nvGrpSpPr>
        <p:grpSpPr>
          <a:xfrm>
            <a:off x="853915" y="1379163"/>
            <a:ext cx="10775357" cy="4919291"/>
            <a:chOff x="582317" y="1379163"/>
            <a:chExt cx="10775357" cy="4919291"/>
          </a:xfrm>
        </p:grpSpPr>
        <p:sp>
          <p:nvSpPr>
            <p:cNvPr id="36" name="Rectangle 10">
              <a:extLst>
                <a:ext uri="{FF2B5EF4-FFF2-40B4-BE49-F238E27FC236}">
                  <a16:creationId xmlns:a16="http://schemas.microsoft.com/office/drawing/2014/main" id="{E1378240-F8D7-2A57-817B-70C7291AE02B}"/>
                </a:ext>
              </a:extLst>
            </p:cNvPr>
            <p:cNvSpPr>
              <a:spLocks noChangeArrowheads="1"/>
            </p:cNvSpPr>
            <p:nvPr/>
          </p:nvSpPr>
          <p:spPr bwMode="auto">
            <a:xfrm>
              <a:off x="1479383" y="5063366"/>
              <a:ext cx="8334764" cy="1018459"/>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A"/>
            </a:p>
          </p:txBody>
        </p:sp>
        <p:sp>
          <p:nvSpPr>
            <p:cNvPr id="37" name="Line 6">
              <a:extLst>
                <a:ext uri="{FF2B5EF4-FFF2-40B4-BE49-F238E27FC236}">
                  <a16:creationId xmlns:a16="http://schemas.microsoft.com/office/drawing/2014/main" id="{9BA677BA-CEC4-5427-F264-9F7DA565A89D}"/>
                </a:ext>
              </a:extLst>
            </p:cNvPr>
            <p:cNvSpPr>
              <a:spLocks noChangeShapeType="1"/>
            </p:cNvSpPr>
            <p:nvPr/>
          </p:nvSpPr>
          <p:spPr bwMode="auto">
            <a:xfrm>
              <a:off x="1479383" y="4941512"/>
              <a:ext cx="8615549"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A"/>
            </a:p>
          </p:txBody>
        </p:sp>
        <p:sp>
          <p:nvSpPr>
            <p:cNvPr id="38" name="Line 7">
              <a:extLst>
                <a:ext uri="{FF2B5EF4-FFF2-40B4-BE49-F238E27FC236}">
                  <a16:creationId xmlns:a16="http://schemas.microsoft.com/office/drawing/2014/main" id="{83DC60DF-CBCA-BFD9-98C9-B78B91BE6A4B}"/>
                </a:ext>
              </a:extLst>
            </p:cNvPr>
            <p:cNvSpPr>
              <a:spLocks noChangeShapeType="1"/>
            </p:cNvSpPr>
            <p:nvPr/>
          </p:nvSpPr>
          <p:spPr bwMode="auto">
            <a:xfrm flipV="1">
              <a:off x="1479383" y="1379163"/>
              <a:ext cx="0" cy="3562349"/>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A"/>
            </a:p>
          </p:txBody>
        </p:sp>
        <p:sp>
          <p:nvSpPr>
            <p:cNvPr id="39" name="Text Box 9">
              <a:extLst>
                <a:ext uri="{FF2B5EF4-FFF2-40B4-BE49-F238E27FC236}">
                  <a16:creationId xmlns:a16="http://schemas.microsoft.com/office/drawing/2014/main" id="{17CFF6A7-89C2-AB07-5803-D851F7D3D111}"/>
                </a:ext>
              </a:extLst>
            </p:cNvPr>
            <p:cNvSpPr txBox="1">
              <a:spLocks noChangeArrowheads="1"/>
            </p:cNvSpPr>
            <p:nvPr/>
          </p:nvSpPr>
          <p:spPr bwMode="auto">
            <a:xfrm>
              <a:off x="8102599" y="4959564"/>
              <a:ext cx="239493" cy="347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ltLang="fr-FR"/>
            </a:p>
          </p:txBody>
        </p:sp>
        <p:sp>
          <p:nvSpPr>
            <p:cNvPr id="40" name="Text Box 11">
              <a:extLst>
                <a:ext uri="{FF2B5EF4-FFF2-40B4-BE49-F238E27FC236}">
                  <a16:creationId xmlns:a16="http://schemas.microsoft.com/office/drawing/2014/main" id="{F1CF4D27-CE75-14DC-ED83-821F00ABD2C5}"/>
                </a:ext>
              </a:extLst>
            </p:cNvPr>
            <p:cNvSpPr txBox="1">
              <a:spLocks noChangeArrowheads="1"/>
            </p:cNvSpPr>
            <p:nvPr/>
          </p:nvSpPr>
          <p:spPr bwMode="auto">
            <a:xfrm>
              <a:off x="3702950" y="5928379"/>
              <a:ext cx="4120929" cy="37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fr-CA" altLang="fr-FR" b="1" dirty="0"/>
                <a:t>Gravité et étendue de la perturbation</a:t>
              </a:r>
            </a:p>
          </p:txBody>
        </p:sp>
        <p:sp>
          <p:nvSpPr>
            <p:cNvPr id="41" name="Text Box 12">
              <a:extLst>
                <a:ext uri="{FF2B5EF4-FFF2-40B4-BE49-F238E27FC236}">
                  <a16:creationId xmlns:a16="http://schemas.microsoft.com/office/drawing/2014/main" id="{76CD3E01-1B82-01F5-BF47-AFF0E59FC29B}"/>
                </a:ext>
              </a:extLst>
            </p:cNvPr>
            <p:cNvSpPr txBox="1">
              <a:spLocks noChangeArrowheads="1"/>
            </p:cNvSpPr>
            <p:nvPr/>
          </p:nvSpPr>
          <p:spPr bwMode="auto">
            <a:xfrm rot="16200000">
              <a:off x="-442490" y="2863555"/>
              <a:ext cx="2695832" cy="646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fr-CA" altLang="fr-FR" b="1" dirty="0"/>
                <a:t>Intervalle de temps entre les perturbations</a:t>
              </a:r>
            </a:p>
          </p:txBody>
        </p:sp>
        <p:sp>
          <p:nvSpPr>
            <p:cNvPr id="42" name="Text Box 15">
              <a:extLst>
                <a:ext uri="{FF2B5EF4-FFF2-40B4-BE49-F238E27FC236}">
                  <a16:creationId xmlns:a16="http://schemas.microsoft.com/office/drawing/2014/main" id="{54F9CEEA-4B50-28F6-17EF-364087D66B22}"/>
                </a:ext>
              </a:extLst>
            </p:cNvPr>
            <p:cNvSpPr txBox="1">
              <a:spLocks noChangeArrowheads="1"/>
            </p:cNvSpPr>
            <p:nvPr/>
          </p:nvSpPr>
          <p:spPr bwMode="auto">
            <a:xfrm>
              <a:off x="1035496" y="5054340"/>
              <a:ext cx="2714941" cy="90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CA" altLang="fr-FR" dirty="0"/>
                <a:t>Légère</a:t>
              </a:r>
            </a:p>
            <a:p>
              <a:pPr algn="ctr">
                <a:spcBef>
                  <a:spcPct val="50000"/>
                </a:spcBef>
              </a:pPr>
              <a:r>
                <a:rPr lang="fr-CA" altLang="fr-FR" sz="1400" dirty="0"/>
                <a:t>Mortalité partielle, à l’échelle de l’arbre (&lt; 25 %)</a:t>
              </a:r>
            </a:p>
          </p:txBody>
        </p:sp>
        <p:sp>
          <p:nvSpPr>
            <p:cNvPr id="43" name="Text Box 16">
              <a:extLst>
                <a:ext uri="{FF2B5EF4-FFF2-40B4-BE49-F238E27FC236}">
                  <a16:creationId xmlns:a16="http://schemas.microsoft.com/office/drawing/2014/main" id="{484BBB86-924B-ACB9-33B0-0FC1BC08B2EF}"/>
                </a:ext>
              </a:extLst>
            </p:cNvPr>
            <p:cNvSpPr txBox="1">
              <a:spLocks noChangeArrowheads="1"/>
            </p:cNvSpPr>
            <p:nvPr/>
          </p:nvSpPr>
          <p:spPr bwMode="auto">
            <a:xfrm>
              <a:off x="4382202" y="5063366"/>
              <a:ext cx="3183603" cy="90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fr-CA" altLang="fr-FR" dirty="0"/>
                <a:t>Modérée</a:t>
              </a:r>
            </a:p>
            <a:p>
              <a:pPr algn="ctr">
                <a:spcBef>
                  <a:spcPct val="50000"/>
                </a:spcBef>
              </a:pPr>
              <a:r>
                <a:rPr lang="fr-CA" altLang="fr-FR" sz="1400" dirty="0"/>
                <a:t>Mortalité partielle, à l’échelle de l’arbre ou du groupe d’arbres (25-75 %)</a:t>
              </a:r>
            </a:p>
          </p:txBody>
        </p:sp>
        <p:sp>
          <p:nvSpPr>
            <p:cNvPr id="44" name="Text Box 17">
              <a:extLst>
                <a:ext uri="{FF2B5EF4-FFF2-40B4-BE49-F238E27FC236}">
                  <a16:creationId xmlns:a16="http://schemas.microsoft.com/office/drawing/2014/main" id="{BF5DC1CB-BCD6-069F-DBE9-6CA5A6E42ACA}"/>
                </a:ext>
              </a:extLst>
            </p:cNvPr>
            <p:cNvSpPr txBox="1">
              <a:spLocks noChangeArrowheads="1"/>
            </p:cNvSpPr>
            <p:nvPr/>
          </p:nvSpPr>
          <p:spPr bwMode="auto">
            <a:xfrm>
              <a:off x="8096406" y="5063366"/>
              <a:ext cx="2248342" cy="90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CA" altLang="fr-FR" dirty="0"/>
                <a:t>Grave</a:t>
              </a:r>
            </a:p>
            <a:p>
              <a:pPr algn="ctr">
                <a:spcBef>
                  <a:spcPct val="50000"/>
                </a:spcBef>
              </a:pPr>
              <a:r>
                <a:rPr lang="fr-CA" altLang="fr-FR" sz="1400" dirty="0"/>
                <a:t>Mortalité à l’échelle du peuplement (&gt; 75%)</a:t>
              </a:r>
            </a:p>
          </p:txBody>
        </p:sp>
        <p:sp>
          <p:nvSpPr>
            <p:cNvPr id="45" name="ZoneTexte 44">
              <a:extLst>
                <a:ext uri="{FF2B5EF4-FFF2-40B4-BE49-F238E27FC236}">
                  <a16:creationId xmlns:a16="http://schemas.microsoft.com/office/drawing/2014/main" id="{D61B7A8F-7D81-10D3-26BC-C87D56BE163E}"/>
                </a:ext>
              </a:extLst>
            </p:cNvPr>
            <p:cNvSpPr txBox="1"/>
            <p:nvPr>
              <p:custDataLst>
                <p:tags r:id="rId16"/>
              </p:custDataLst>
            </p:nvPr>
          </p:nvSpPr>
          <p:spPr>
            <a:xfrm>
              <a:off x="9277516" y="3849261"/>
              <a:ext cx="2080158" cy="523220"/>
            </a:xfrm>
            <a:prstGeom prst="rect">
              <a:avLst/>
            </a:prstGeom>
            <a:noFill/>
          </p:spPr>
          <p:txBody>
            <a:bodyPr wrap="square" rtlCol="0">
              <a:spAutoFit/>
            </a:bodyPr>
            <a:lstStyle/>
            <a:p>
              <a:r>
                <a:rPr lang="en-US" sz="1400" dirty="0" err="1">
                  <a:solidFill>
                    <a:srgbClr val="000000"/>
                  </a:solidFill>
                </a:rPr>
                <a:t>D’après</a:t>
              </a:r>
              <a:r>
                <a:rPr lang="en-US" sz="1400" dirty="0">
                  <a:solidFill>
                    <a:srgbClr val="000000"/>
                  </a:solidFill>
                </a:rPr>
                <a:t> Kern </a:t>
              </a:r>
              <a:r>
                <a:rPr lang="en-US" sz="1400" i="1" dirty="0">
                  <a:solidFill>
                    <a:srgbClr val="000000"/>
                  </a:solidFill>
                </a:rPr>
                <a:t>et al., </a:t>
              </a:r>
              <a:r>
                <a:rPr lang="en-US" sz="1400" dirty="0">
                  <a:solidFill>
                    <a:srgbClr val="000000"/>
                  </a:solidFill>
                </a:rPr>
                <a:t>2017. Forestry 90(1) : 4-17.</a:t>
              </a:r>
            </a:p>
          </p:txBody>
        </p:sp>
      </p:grpSp>
      <p:sp>
        <p:nvSpPr>
          <p:cNvPr id="46" name="ZoneTexte 45">
            <a:extLst>
              <a:ext uri="{FF2B5EF4-FFF2-40B4-BE49-F238E27FC236}">
                <a16:creationId xmlns:a16="http://schemas.microsoft.com/office/drawing/2014/main" id="{CF560B44-767B-C001-EDBC-176C0A622E78}"/>
              </a:ext>
            </a:extLst>
          </p:cNvPr>
          <p:cNvSpPr txBox="1"/>
          <p:nvPr>
            <p:custDataLst>
              <p:tags r:id="rId14"/>
            </p:custDataLst>
          </p:nvPr>
        </p:nvSpPr>
        <p:spPr>
          <a:xfrm rot="20448351">
            <a:off x="4298963" y="3892172"/>
            <a:ext cx="1351652" cy="261610"/>
          </a:xfrm>
          <a:prstGeom prst="rect">
            <a:avLst/>
          </a:prstGeom>
          <a:noFill/>
        </p:spPr>
        <p:txBody>
          <a:bodyPr wrap="none" rtlCol="0">
            <a:spAutoFit/>
          </a:bodyPr>
          <a:lstStyle/>
          <a:p>
            <a:r>
              <a:rPr lang="fr-CA" altLang="fr-FR" sz="1100" dirty="0"/>
              <a:t>Couvert permanent</a:t>
            </a:r>
            <a:endParaRPr lang="fr-CA" sz="1100" dirty="0"/>
          </a:p>
        </p:txBody>
      </p:sp>
      <p:sp>
        <p:nvSpPr>
          <p:cNvPr id="47" name="ZoneTexte 46">
            <a:extLst>
              <a:ext uri="{FF2B5EF4-FFF2-40B4-BE49-F238E27FC236}">
                <a16:creationId xmlns:a16="http://schemas.microsoft.com/office/drawing/2014/main" id="{0D0615F8-3ED2-68F3-B550-C089D0193EAB}"/>
              </a:ext>
            </a:extLst>
          </p:cNvPr>
          <p:cNvSpPr txBox="1"/>
          <p:nvPr>
            <p:custDataLst>
              <p:tags r:id="rId15"/>
            </p:custDataLst>
          </p:nvPr>
        </p:nvSpPr>
        <p:spPr>
          <a:xfrm rot="20261906">
            <a:off x="5667123" y="3333726"/>
            <a:ext cx="995038" cy="430887"/>
          </a:xfrm>
          <a:prstGeom prst="rect">
            <a:avLst/>
          </a:prstGeom>
          <a:noFill/>
        </p:spPr>
        <p:txBody>
          <a:bodyPr wrap="square" rtlCol="0">
            <a:spAutoFit/>
          </a:bodyPr>
          <a:lstStyle/>
          <a:p>
            <a:pPr algn="ctr"/>
            <a:r>
              <a:rPr lang="fr-CA" sz="1100" dirty="0"/>
              <a:t>Régénération lente</a:t>
            </a:r>
          </a:p>
        </p:txBody>
      </p:sp>
    </p:spTree>
    <p:extLst>
      <p:ext uri="{BB962C8B-B14F-4D97-AF65-F5344CB8AC3E}">
        <p14:creationId xmlns:p14="http://schemas.microsoft.com/office/powerpoint/2010/main" val="66124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8" grpId="0" animBg="1"/>
      <p:bldP spid="29" grpId="0" animBg="1"/>
      <p:bldP spid="30" grpId="0" animBg="1"/>
      <p:bldP spid="31" grpId="0" animBg="1"/>
      <p:bldP spid="32" grpId="0" animBg="1"/>
      <p:bldP spid="33" grpId="0"/>
      <p:bldP spid="34" grpId="0" animBg="1"/>
      <p:bldP spid="46" grpId="0"/>
      <p:bldP spid="4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4114F7-8B90-C021-F432-6A24577A7C30}"/>
              </a:ext>
            </a:extLst>
          </p:cNvPr>
          <p:cNvSpPr>
            <a:spLocks noGrp="1"/>
          </p:cNvSpPr>
          <p:nvPr>
            <p:ph type="title"/>
            <p:custDataLst>
              <p:tags r:id="rId1"/>
            </p:custDataLst>
          </p:nvPr>
        </p:nvSpPr>
        <p:spPr/>
        <p:txBody>
          <a:bodyPr>
            <a:noAutofit/>
          </a:bodyPr>
          <a:lstStyle/>
          <a:p>
            <a:r>
              <a:rPr lang="fr-CA" dirty="0"/>
              <a:t>Petits semis d’essences non commerciales </a:t>
            </a:r>
            <a:br>
              <a:rPr lang="fr-CA" dirty="0"/>
            </a:br>
            <a:r>
              <a:rPr lang="fr-CA" dirty="0"/>
              <a:t>(5 cm à 30 cm de hauteur)</a:t>
            </a:r>
          </a:p>
        </p:txBody>
      </p:sp>
      <p:graphicFrame>
        <p:nvGraphicFramePr>
          <p:cNvPr id="4" name="Graphique 3">
            <a:extLst>
              <a:ext uri="{FF2B5EF4-FFF2-40B4-BE49-F238E27FC236}">
                <a16:creationId xmlns:a16="http://schemas.microsoft.com/office/drawing/2014/main" id="{F58F86A2-A47C-476D-00A9-DAEF4A8FF07C}"/>
              </a:ext>
            </a:extLst>
          </p:cNvPr>
          <p:cNvGraphicFramePr>
            <a:graphicFrameLocks noGrp="1"/>
          </p:cNvGraphicFramePr>
          <p:nvPr>
            <p:custDataLst>
              <p:tags r:id="rId2"/>
            </p:custDataLst>
            <p:extLst>
              <p:ext uri="{D42A27DB-BD31-4B8C-83A1-F6EECF244321}">
                <p14:modId xmlns:p14="http://schemas.microsoft.com/office/powerpoint/2010/main" val="2805435804"/>
              </p:ext>
            </p:extLst>
          </p:nvPr>
        </p:nvGraphicFramePr>
        <p:xfrm>
          <a:off x="173141" y="1450354"/>
          <a:ext cx="6522859" cy="4312693"/>
        </p:xfrm>
        <a:graphic>
          <a:graphicData uri="http://schemas.openxmlformats.org/drawingml/2006/chart">
            <c:chart xmlns:c="http://schemas.openxmlformats.org/drawingml/2006/chart" xmlns:r="http://schemas.openxmlformats.org/officeDocument/2006/relationships" r:id="rId16"/>
          </a:graphicData>
        </a:graphic>
      </p:graphicFrame>
      <p:graphicFrame>
        <p:nvGraphicFramePr>
          <p:cNvPr id="5" name="Graphique 4">
            <a:extLst>
              <a:ext uri="{FF2B5EF4-FFF2-40B4-BE49-F238E27FC236}">
                <a16:creationId xmlns:a16="http://schemas.microsoft.com/office/drawing/2014/main" id="{C3604699-3F85-3C0E-5F86-D8BB43764301}"/>
              </a:ext>
            </a:extLst>
          </p:cNvPr>
          <p:cNvGraphicFramePr>
            <a:graphicFrameLocks noGrp="1"/>
          </p:cNvGraphicFramePr>
          <p:nvPr>
            <p:custDataLst>
              <p:tags r:id="rId3"/>
            </p:custDataLst>
            <p:extLst>
              <p:ext uri="{D42A27DB-BD31-4B8C-83A1-F6EECF244321}">
                <p14:modId xmlns:p14="http://schemas.microsoft.com/office/powerpoint/2010/main" val="1998004476"/>
              </p:ext>
            </p:extLst>
          </p:nvPr>
        </p:nvGraphicFramePr>
        <p:xfrm>
          <a:off x="6013938" y="1685677"/>
          <a:ext cx="5738090" cy="4293704"/>
        </p:xfrm>
        <a:graphic>
          <a:graphicData uri="http://schemas.openxmlformats.org/drawingml/2006/chart">
            <c:chart xmlns:c="http://schemas.openxmlformats.org/drawingml/2006/chart" xmlns:r="http://schemas.openxmlformats.org/officeDocument/2006/relationships" r:id="rId17"/>
          </a:graphicData>
        </a:graphic>
      </p:graphicFrame>
      <p:cxnSp>
        <p:nvCxnSpPr>
          <p:cNvPr id="6" name="Connecteur droit avec flèche 5">
            <a:extLst>
              <a:ext uri="{FF2B5EF4-FFF2-40B4-BE49-F238E27FC236}">
                <a16:creationId xmlns:a16="http://schemas.microsoft.com/office/drawing/2014/main" id="{D1981FF5-4CC3-1BF8-89E6-7EB50A440D7E}"/>
              </a:ext>
            </a:extLst>
          </p:cNvPr>
          <p:cNvCxnSpPr/>
          <p:nvPr>
            <p:custDataLst>
              <p:tags r:id="rId4"/>
            </p:custDataLst>
          </p:nvPr>
        </p:nvCxnSpPr>
        <p:spPr>
          <a:xfrm flipV="1">
            <a:off x="2502652" y="3028950"/>
            <a:ext cx="497723" cy="1597246"/>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9CD9D1C7-2295-39D6-9D1D-D9FB1DFF6704}"/>
              </a:ext>
            </a:extLst>
          </p:cNvPr>
          <p:cNvCxnSpPr/>
          <p:nvPr>
            <p:custDataLst>
              <p:tags r:id="rId5"/>
            </p:custDataLst>
          </p:nvPr>
        </p:nvCxnSpPr>
        <p:spPr>
          <a:xfrm flipV="1">
            <a:off x="1557338" y="2314575"/>
            <a:ext cx="507206" cy="2293144"/>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E6B73A5F-B709-4A12-5ED8-50F859FAA9BF}"/>
              </a:ext>
            </a:extLst>
          </p:cNvPr>
          <p:cNvCxnSpPr/>
          <p:nvPr>
            <p:custDataLst>
              <p:tags r:id="rId6"/>
            </p:custDataLst>
          </p:nvPr>
        </p:nvCxnSpPr>
        <p:spPr>
          <a:xfrm flipV="1">
            <a:off x="5243513" y="3586164"/>
            <a:ext cx="535781" cy="1040032"/>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D27AD319-CC8D-A149-FB54-C1C906F2AE71}"/>
              </a:ext>
            </a:extLst>
          </p:cNvPr>
          <p:cNvCxnSpPr/>
          <p:nvPr>
            <p:custDataLst>
              <p:tags r:id="rId7"/>
            </p:custDataLst>
          </p:nvPr>
        </p:nvCxnSpPr>
        <p:spPr>
          <a:xfrm flipV="1">
            <a:off x="3378994" y="3586163"/>
            <a:ext cx="550069" cy="1040034"/>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74548631-3B69-7439-DE2A-5872C9E6BBF6}"/>
              </a:ext>
            </a:extLst>
          </p:cNvPr>
          <p:cNvCxnSpPr/>
          <p:nvPr>
            <p:custDataLst>
              <p:tags r:id="rId8"/>
            </p:custDataLst>
          </p:nvPr>
        </p:nvCxnSpPr>
        <p:spPr>
          <a:xfrm flipV="1">
            <a:off x="7212842" y="4210334"/>
            <a:ext cx="511791" cy="300251"/>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06FF9B1C-1069-27FB-ED86-765D1BCBFF62}"/>
              </a:ext>
            </a:extLst>
          </p:cNvPr>
          <p:cNvCxnSpPr/>
          <p:nvPr>
            <p:custDataLst>
              <p:tags r:id="rId9"/>
            </p:custDataLst>
          </p:nvPr>
        </p:nvCxnSpPr>
        <p:spPr>
          <a:xfrm flipV="1">
            <a:off x="9033461" y="4408227"/>
            <a:ext cx="540443" cy="199492"/>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1ED795A8-CB36-C802-377E-A15AA3EE7ACC}"/>
              </a:ext>
            </a:extLst>
          </p:cNvPr>
          <p:cNvCxnSpPr/>
          <p:nvPr>
            <p:custDataLst>
              <p:tags r:id="rId10"/>
            </p:custDataLst>
          </p:nvPr>
        </p:nvCxnSpPr>
        <p:spPr>
          <a:xfrm flipV="1">
            <a:off x="10888822" y="4408227"/>
            <a:ext cx="527593" cy="213707"/>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6A4807DB-70B6-26F3-0B11-DAE653DB9A76}"/>
              </a:ext>
            </a:extLst>
          </p:cNvPr>
          <p:cNvCxnSpPr/>
          <p:nvPr>
            <p:custDataLst>
              <p:tags r:id="rId11"/>
            </p:custDataLst>
          </p:nvPr>
        </p:nvCxnSpPr>
        <p:spPr>
          <a:xfrm flipV="1">
            <a:off x="8106477" y="4271749"/>
            <a:ext cx="532556" cy="350184"/>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D1287484-FF13-5C23-BA77-011BBF0E2813}"/>
              </a:ext>
            </a:extLst>
          </p:cNvPr>
          <p:cNvCxnSpPr/>
          <p:nvPr>
            <p:custDataLst>
              <p:tags r:id="rId12"/>
            </p:custDataLst>
          </p:nvPr>
        </p:nvCxnSpPr>
        <p:spPr>
          <a:xfrm flipV="1">
            <a:off x="9899564" y="4592971"/>
            <a:ext cx="560909" cy="26086"/>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6" name="Groupe 15">
            <a:extLst>
              <a:ext uri="{FF2B5EF4-FFF2-40B4-BE49-F238E27FC236}">
                <a16:creationId xmlns:a16="http://schemas.microsoft.com/office/drawing/2014/main" id="{13C0CBEE-7E9E-925A-ECB7-4BDC845E03FC}"/>
              </a:ext>
            </a:extLst>
          </p:cNvPr>
          <p:cNvGrpSpPr/>
          <p:nvPr>
            <p:custDataLst>
              <p:tags r:id="rId13"/>
            </p:custDataLst>
          </p:nvPr>
        </p:nvGrpSpPr>
        <p:grpSpPr>
          <a:xfrm>
            <a:off x="6889103" y="5362937"/>
            <a:ext cx="4829157" cy="400110"/>
            <a:chOff x="1240324" y="5569327"/>
            <a:chExt cx="4829157" cy="400110"/>
          </a:xfrm>
        </p:grpSpPr>
        <p:sp>
          <p:nvSpPr>
            <p:cNvPr id="17" name="Rectangle 16">
              <a:extLst>
                <a:ext uri="{FF2B5EF4-FFF2-40B4-BE49-F238E27FC236}">
                  <a16:creationId xmlns:a16="http://schemas.microsoft.com/office/drawing/2014/main" id="{3D2E5BA8-F27E-5044-3DC2-29DA35E1151F}"/>
                </a:ext>
              </a:extLst>
            </p:cNvPr>
            <p:cNvSpPr/>
            <p:nvPr/>
          </p:nvSpPr>
          <p:spPr>
            <a:xfrm>
              <a:off x="1240324" y="5699672"/>
              <a:ext cx="126749" cy="126749"/>
            </a:xfrm>
            <a:prstGeom prst="rect">
              <a:avLst/>
            </a:prstGeom>
            <a:solidFill>
              <a:srgbClr val="376092"/>
            </a:solidFill>
            <a:ln>
              <a:solidFill>
                <a:srgbClr val="376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ZoneTexte 17">
              <a:extLst>
                <a:ext uri="{FF2B5EF4-FFF2-40B4-BE49-F238E27FC236}">
                  <a16:creationId xmlns:a16="http://schemas.microsoft.com/office/drawing/2014/main" id="{A8AF7085-C79A-14F7-C17C-C6E054C4F053}"/>
                </a:ext>
              </a:extLst>
            </p:cNvPr>
            <p:cNvSpPr txBox="1"/>
            <p:nvPr/>
          </p:nvSpPr>
          <p:spPr>
            <a:xfrm>
              <a:off x="1348967" y="5569327"/>
              <a:ext cx="1047082" cy="400110"/>
            </a:xfrm>
            <a:prstGeom prst="rect">
              <a:avLst/>
            </a:prstGeom>
            <a:noFill/>
          </p:spPr>
          <p:txBody>
            <a:bodyPr wrap="none" rtlCol="0">
              <a:spAutoFit/>
            </a:bodyPr>
            <a:lstStyle/>
            <a:p>
              <a:r>
                <a:rPr lang="fr-CA" sz="2000" dirty="0"/>
                <a:t>Année 0</a:t>
              </a:r>
            </a:p>
          </p:txBody>
        </p:sp>
        <p:sp>
          <p:nvSpPr>
            <p:cNvPr id="19" name="Rectangle 18">
              <a:extLst>
                <a:ext uri="{FF2B5EF4-FFF2-40B4-BE49-F238E27FC236}">
                  <a16:creationId xmlns:a16="http://schemas.microsoft.com/office/drawing/2014/main" id="{C3750C05-5AE4-0215-B09B-2523A2F2A750}"/>
                </a:ext>
              </a:extLst>
            </p:cNvPr>
            <p:cNvSpPr/>
            <p:nvPr/>
          </p:nvSpPr>
          <p:spPr>
            <a:xfrm>
              <a:off x="2434256" y="5699672"/>
              <a:ext cx="126749" cy="126749"/>
            </a:xfrm>
            <a:prstGeom prst="rect">
              <a:avLst/>
            </a:prstGeom>
            <a:solidFill>
              <a:srgbClr val="76933C"/>
            </a:solidFill>
            <a:ln>
              <a:solidFill>
                <a:srgbClr val="7693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 name="ZoneTexte 19">
              <a:extLst>
                <a:ext uri="{FF2B5EF4-FFF2-40B4-BE49-F238E27FC236}">
                  <a16:creationId xmlns:a16="http://schemas.microsoft.com/office/drawing/2014/main" id="{5478287C-80AF-5BDB-B3DA-C2314B3516B1}"/>
                </a:ext>
              </a:extLst>
            </p:cNvPr>
            <p:cNvSpPr txBox="1"/>
            <p:nvPr/>
          </p:nvSpPr>
          <p:spPr>
            <a:xfrm>
              <a:off x="2542899" y="5569327"/>
              <a:ext cx="1047082" cy="400110"/>
            </a:xfrm>
            <a:prstGeom prst="rect">
              <a:avLst/>
            </a:prstGeom>
            <a:noFill/>
          </p:spPr>
          <p:txBody>
            <a:bodyPr wrap="none" rtlCol="0">
              <a:spAutoFit/>
            </a:bodyPr>
            <a:lstStyle/>
            <a:p>
              <a:r>
                <a:rPr lang="fr-CA" sz="2000" dirty="0"/>
                <a:t>Année 3</a:t>
              </a:r>
            </a:p>
          </p:txBody>
        </p:sp>
        <p:sp>
          <p:nvSpPr>
            <p:cNvPr id="21" name="Rectangle 20">
              <a:extLst>
                <a:ext uri="{FF2B5EF4-FFF2-40B4-BE49-F238E27FC236}">
                  <a16:creationId xmlns:a16="http://schemas.microsoft.com/office/drawing/2014/main" id="{08BCFBF0-5941-8007-350D-8EE379DD957F}"/>
                </a:ext>
              </a:extLst>
            </p:cNvPr>
            <p:cNvSpPr/>
            <p:nvPr/>
          </p:nvSpPr>
          <p:spPr>
            <a:xfrm>
              <a:off x="3589981" y="5699672"/>
              <a:ext cx="126749" cy="126749"/>
            </a:xfrm>
            <a:prstGeom prst="rect">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 name="ZoneTexte 21">
              <a:extLst>
                <a:ext uri="{FF2B5EF4-FFF2-40B4-BE49-F238E27FC236}">
                  <a16:creationId xmlns:a16="http://schemas.microsoft.com/office/drawing/2014/main" id="{440158CA-865F-AD72-A1FB-A2D920BAFDFE}"/>
                </a:ext>
              </a:extLst>
            </p:cNvPr>
            <p:cNvSpPr txBox="1"/>
            <p:nvPr/>
          </p:nvSpPr>
          <p:spPr>
            <a:xfrm>
              <a:off x="3698624" y="5569327"/>
              <a:ext cx="1047082" cy="400110"/>
            </a:xfrm>
            <a:prstGeom prst="rect">
              <a:avLst/>
            </a:prstGeom>
            <a:noFill/>
          </p:spPr>
          <p:txBody>
            <a:bodyPr wrap="none" rtlCol="0">
              <a:spAutoFit/>
            </a:bodyPr>
            <a:lstStyle/>
            <a:p>
              <a:r>
                <a:rPr lang="fr-CA" sz="2000" dirty="0"/>
                <a:t>Année 5</a:t>
              </a:r>
            </a:p>
          </p:txBody>
        </p:sp>
        <p:sp>
          <p:nvSpPr>
            <p:cNvPr id="23" name="Rectangle 22">
              <a:extLst>
                <a:ext uri="{FF2B5EF4-FFF2-40B4-BE49-F238E27FC236}">
                  <a16:creationId xmlns:a16="http://schemas.microsoft.com/office/drawing/2014/main" id="{21F1532F-E0EC-BD28-D49C-EB9CDC37E8F9}"/>
                </a:ext>
              </a:extLst>
            </p:cNvPr>
            <p:cNvSpPr/>
            <p:nvPr/>
          </p:nvSpPr>
          <p:spPr>
            <a:xfrm>
              <a:off x="4783913" y="5699672"/>
              <a:ext cx="126749" cy="12674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 name="ZoneTexte 23">
              <a:extLst>
                <a:ext uri="{FF2B5EF4-FFF2-40B4-BE49-F238E27FC236}">
                  <a16:creationId xmlns:a16="http://schemas.microsoft.com/office/drawing/2014/main" id="{8BE2E740-22FC-09C9-7EA2-A834D7F452EA}"/>
                </a:ext>
              </a:extLst>
            </p:cNvPr>
            <p:cNvSpPr txBox="1"/>
            <p:nvPr/>
          </p:nvSpPr>
          <p:spPr>
            <a:xfrm>
              <a:off x="4892556" y="5569327"/>
              <a:ext cx="1176925" cy="400110"/>
            </a:xfrm>
            <a:prstGeom prst="rect">
              <a:avLst/>
            </a:prstGeom>
            <a:noFill/>
          </p:spPr>
          <p:txBody>
            <a:bodyPr wrap="none" rtlCol="0">
              <a:spAutoFit/>
            </a:bodyPr>
            <a:lstStyle/>
            <a:p>
              <a:r>
                <a:rPr lang="fr-CA" sz="2000" dirty="0"/>
                <a:t>Année 10</a:t>
              </a:r>
            </a:p>
          </p:txBody>
        </p:sp>
      </p:grpSp>
    </p:spTree>
    <p:extLst>
      <p:ext uri="{BB962C8B-B14F-4D97-AF65-F5344CB8AC3E}">
        <p14:creationId xmlns:p14="http://schemas.microsoft.com/office/powerpoint/2010/main" val="339382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CD300E-3A8E-12B2-4275-37C188B1A0D2}"/>
              </a:ext>
            </a:extLst>
          </p:cNvPr>
          <p:cNvSpPr>
            <a:spLocks noGrp="1"/>
          </p:cNvSpPr>
          <p:nvPr>
            <p:ph type="title"/>
            <p:custDataLst>
              <p:tags r:id="rId1"/>
            </p:custDataLst>
          </p:nvPr>
        </p:nvSpPr>
        <p:spPr>
          <a:xfrm>
            <a:off x="865359" y="806245"/>
            <a:ext cx="10515600" cy="550607"/>
          </a:xfrm>
        </p:spPr>
        <p:txBody>
          <a:bodyPr>
            <a:noAutofit/>
          </a:bodyPr>
          <a:lstStyle/>
          <a:p>
            <a:r>
              <a:rPr lang="fr-CA" dirty="0"/>
              <a:t>Grands semis d’essence non commerciales </a:t>
            </a:r>
            <a:br>
              <a:rPr lang="fr-CA" dirty="0"/>
            </a:br>
            <a:r>
              <a:rPr lang="fr-CA" dirty="0"/>
              <a:t>(hauteur &gt; 30 cm et DHP ≤ 1,0 cm)</a:t>
            </a:r>
          </a:p>
        </p:txBody>
      </p:sp>
      <p:graphicFrame>
        <p:nvGraphicFramePr>
          <p:cNvPr id="5" name="Graphique 4">
            <a:extLst>
              <a:ext uri="{FF2B5EF4-FFF2-40B4-BE49-F238E27FC236}">
                <a16:creationId xmlns:a16="http://schemas.microsoft.com/office/drawing/2014/main" id="{7FBFECA7-8158-5BD3-7319-6EF042773539}"/>
              </a:ext>
            </a:extLst>
          </p:cNvPr>
          <p:cNvGraphicFramePr>
            <a:graphicFrameLocks noGrp="1"/>
          </p:cNvGraphicFramePr>
          <p:nvPr>
            <p:custDataLst>
              <p:tags r:id="rId2"/>
            </p:custDataLst>
            <p:extLst>
              <p:ext uri="{D42A27DB-BD31-4B8C-83A1-F6EECF244321}">
                <p14:modId xmlns:p14="http://schemas.microsoft.com/office/powerpoint/2010/main" val="1946342923"/>
              </p:ext>
            </p:extLst>
          </p:nvPr>
        </p:nvGraphicFramePr>
        <p:xfrm>
          <a:off x="6008913" y="1685110"/>
          <a:ext cx="5769799" cy="460615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6" name="Graphique 5">
            <a:extLst>
              <a:ext uri="{FF2B5EF4-FFF2-40B4-BE49-F238E27FC236}">
                <a16:creationId xmlns:a16="http://schemas.microsoft.com/office/drawing/2014/main" id="{AA817170-411D-9338-D232-9C254880BFDD}"/>
              </a:ext>
            </a:extLst>
          </p:cNvPr>
          <p:cNvGraphicFramePr>
            <a:graphicFrameLocks noGrp="1"/>
          </p:cNvGraphicFramePr>
          <p:nvPr>
            <p:custDataLst>
              <p:tags r:id="rId3"/>
            </p:custDataLst>
            <p:extLst>
              <p:ext uri="{D42A27DB-BD31-4B8C-83A1-F6EECF244321}">
                <p14:modId xmlns:p14="http://schemas.microsoft.com/office/powerpoint/2010/main" val="175425711"/>
              </p:ext>
            </p:extLst>
          </p:nvPr>
        </p:nvGraphicFramePr>
        <p:xfrm>
          <a:off x="154901" y="1685110"/>
          <a:ext cx="5941099" cy="4309672"/>
        </p:xfrm>
        <a:graphic>
          <a:graphicData uri="http://schemas.openxmlformats.org/drawingml/2006/chart">
            <c:chart xmlns:c="http://schemas.openxmlformats.org/drawingml/2006/chart" xmlns:r="http://schemas.openxmlformats.org/officeDocument/2006/relationships" r:id="rId14"/>
          </a:graphicData>
        </a:graphic>
      </p:graphicFrame>
      <p:cxnSp>
        <p:nvCxnSpPr>
          <p:cNvPr id="7" name="Connecteur droit avec flèche 6">
            <a:extLst>
              <a:ext uri="{FF2B5EF4-FFF2-40B4-BE49-F238E27FC236}">
                <a16:creationId xmlns:a16="http://schemas.microsoft.com/office/drawing/2014/main" id="{6A024D9C-1807-6B6D-8C36-0346751F2596}"/>
              </a:ext>
            </a:extLst>
          </p:cNvPr>
          <p:cNvCxnSpPr/>
          <p:nvPr>
            <p:custDataLst>
              <p:tags r:id="rId4"/>
            </p:custDataLst>
          </p:nvPr>
        </p:nvCxnSpPr>
        <p:spPr>
          <a:xfrm flipV="1">
            <a:off x="2502652" y="3736181"/>
            <a:ext cx="504867" cy="890015"/>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C2739E91-CEAD-6257-D195-90A93BFC1E1E}"/>
              </a:ext>
            </a:extLst>
          </p:cNvPr>
          <p:cNvCxnSpPr/>
          <p:nvPr>
            <p:custDataLst>
              <p:tags r:id="rId5"/>
            </p:custDataLst>
          </p:nvPr>
        </p:nvCxnSpPr>
        <p:spPr>
          <a:xfrm flipV="1">
            <a:off x="3378994" y="2050256"/>
            <a:ext cx="542925" cy="2575941"/>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27FD143D-0F53-93BB-2054-FE9DCE768A33}"/>
              </a:ext>
            </a:extLst>
          </p:cNvPr>
          <p:cNvCxnSpPr/>
          <p:nvPr>
            <p:custDataLst>
              <p:tags r:id="rId6"/>
            </p:custDataLst>
          </p:nvPr>
        </p:nvCxnSpPr>
        <p:spPr>
          <a:xfrm flipV="1">
            <a:off x="9033461" y="4086225"/>
            <a:ext cx="546308" cy="521494"/>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EDE4880A-90E7-1D06-2842-DB84ABA15565}"/>
              </a:ext>
            </a:extLst>
          </p:cNvPr>
          <p:cNvSpPr/>
          <p:nvPr>
            <p:custDataLst>
              <p:tags r:id="rId7"/>
            </p:custDataLst>
          </p:nvPr>
        </p:nvSpPr>
        <p:spPr>
          <a:xfrm>
            <a:off x="4503762" y="2477069"/>
            <a:ext cx="459402" cy="2341908"/>
          </a:xfrm>
          <a:prstGeom prst="ellipse">
            <a:avLst/>
          </a:prstGeom>
          <a:noFill/>
          <a:ln w="25400">
            <a:solidFill>
              <a:srgbClr val="7793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Ellipse 10">
            <a:extLst>
              <a:ext uri="{FF2B5EF4-FFF2-40B4-BE49-F238E27FC236}">
                <a16:creationId xmlns:a16="http://schemas.microsoft.com/office/drawing/2014/main" id="{BB6AE3B0-0FA2-4515-1F8D-F1B69C3DAB31}"/>
              </a:ext>
            </a:extLst>
          </p:cNvPr>
          <p:cNvSpPr/>
          <p:nvPr>
            <p:custDataLst>
              <p:tags r:id="rId8"/>
            </p:custDataLst>
          </p:nvPr>
        </p:nvSpPr>
        <p:spPr>
          <a:xfrm>
            <a:off x="5476118" y="4469642"/>
            <a:ext cx="387915" cy="260650"/>
          </a:xfrm>
          <a:prstGeom prst="ellipse">
            <a:avLst/>
          </a:prstGeom>
          <a:noFill/>
          <a:ln w="25400">
            <a:solidFill>
              <a:srgbClr val="376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12" name="Connecteur droit avec flèche 11">
            <a:extLst>
              <a:ext uri="{FF2B5EF4-FFF2-40B4-BE49-F238E27FC236}">
                <a16:creationId xmlns:a16="http://schemas.microsoft.com/office/drawing/2014/main" id="{57AF2662-F153-0AEB-DA3E-CACE3FF8E0A2}"/>
              </a:ext>
            </a:extLst>
          </p:cNvPr>
          <p:cNvCxnSpPr>
            <a:cxnSpLocks/>
          </p:cNvCxnSpPr>
          <p:nvPr>
            <p:custDataLst>
              <p:tags r:id="rId9"/>
            </p:custDataLst>
          </p:nvPr>
        </p:nvCxnSpPr>
        <p:spPr>
          <a:xfrm flipV="1">
            <a:off x="8270780" y="4285129"/>
            <a:ext cx="377173" cy="341067"/>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e 12">
            <a:extLst>
              <a:ext uri="{FF2B5EF4-FFF2-40B4-BE49-F238E27FC236}">
                <a16:creationId xmlns:a16="http://schemas.microsoft.com/office/drawing/2014/main" id="{E12D1A21-2E1D-2C6D-8A5A-1BA0B9A54C82}"/>
              </a:ext>
            </a:extLst>
          </p:cNvPr>
          <p:cNvGrpSpPr/>
          <p:nvPr>
            <p:custDataLst>
              <p:tags r:id="rId10"/>
            </p:custDataLst>
          </p:nvPr>
        </p:nvGrpSpPr>
        <p:grpSpPr>
          <a:xfrm>
            <a:off x="6923543" y="5352043"/>
            <a:ext cx="4829157" cy="400110"/>
            <a:chOff x="1240324" y="5569327"/>
            <a:chExt cx="4829157" cy="400110"/>
          </a:xfrm>
        </p:grpSpPr>
        <p:sp>
          <p:nvSpPr>
            <p:cNvPr id="14" name="Rectangle 13">
              <a:extLst>
                <a:ext uri="{FF2B5EF4-FFF2-40B4-BE49-F238E27FC236}">
                  <a16:creationId xmlns:a16="http://schemas.microsoft.com/office/drawing/2014/main" id="{BD3FA386-BB87-7FC0-86AD-B0A260D30F0E}"/>
                </a:ext>
              </a:extLst>
            </p:cNvPr>
            <p:cNvSpPr/>
            <p:nvPr/>
          </p:nvSpPr>
          <p:spPr>
            <a:xfrm>
              <a:off x="1240324" y="5699672"/>
              <a:ext cx="126749" cy="126749"/>
            </a:xfrm>
            <a:prstGeom prst="rect">
              <a:avLst/>
            </a:prstGeom>
            <a:solidFill>
              <a:srgbClr val="376092"/>
            </a:solidFill>
            <a:ln>
              <a:solidFill>
                <a:srgbClr val="376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ZoneTexte 14">
              <a:extLst>
                <a:ext uri="{FF2B5EF4-FFF2-40B4-BE49-F238E27FC236}">
                  <a16:creationId xmlns:a16="http://schemas.microsoft.com/office/drawing/2014/main" id="{A73145BB-84DB-4853-8CAB-7492F28A775F}"/>
                </a:ext>
              </a:extLst>
            </p:cNvPr>
            <p:cNvSpPr txBox="1"/>
            <p:nvPr/>
          </p:nvSpPr>
          <p:spPr>
            <a:xfrm>
              <a:off x="1348967" y="5569327"/>
              <a:ext cx="1047082" cy="400110"/>
            </a:xfrm>
            <a:prstGeom prst="rect">
              <a:avLst/>
            </a:prstGeom>
            <a:noFill/>
          </p:spPr>
          <p:txBody>
            <a:bodyPr wrap="none" rtlCol="0">
              <a:spAutoFit/>
            </a:bodyPr>
            <a:lstStyle/>
            <a:p>
              <a:r>
                <a:rPr lang="fr-CA" sz="2000" dirty="0"/>
                <a:t>Année 0</a:t>
              </a:r>
            </a:p>
          </p:txBody>
        </p:sp>
        <p:sp>
          <p:nvSpPr>
            <p:cNvPr id="16" name="Rectangle 15">
              <a:extLst>
                <a:ext uri="{FF2B5EF4-FFF2-40B4-BE49-F238E27FC236}">
                  <a16:creationId xmlns:a16="http://schemas.microsoft.com/office/drawing/2014/main" id="{82318CFC-9D13-FFB5-69E9-8FFF5DCACDBF}"/>
                </a:ext>
              </a:extLst>
            </p:cNvPr>
            <p:cNvSpPr/>
            <p:nvPr/>
          </p:nvSpPr>
          <p:spPr>
            <a:xfrm>
              <a:off x="2434256" y="5699672"/>
              <a:ext cx="126749" cy="126749"/>
            </a:xfrm>
            <a:prstGeom prst="rect">
              <a:avLst/>
            </a:prstGeom>
            <a:solidFill>
              <a:srgbClr val="76933C"/>
            </a:solidFill>
            <a:ln>
              <a:solidFill>
                <a:srgbClr val="7693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 name="ZoneTexte 16">
              <a:extLst>
                <a:ext uri="{FF2B5EF4-FFF2-40B4-BE49-F238E27FC236}">
                  <a16:creationId xmlns:a16="http://schemas.microsoft.com/office/drawing/2014/main" id="{67D40196-0325-EF0B-546E-4600B1023EA4}"/>
                </a:ext>
              </a:extLst>
            </p:cNvPr>
            <p:cNvSpPr txBox="1"/>
            <p:nvPr/>
          </p:nvSpPr>
          <p:spPr>
            <a:xfrm>
              <a:off x="2542899" y="5569327"/>
              <a:ext cx="1047082" cy="400110"/>
            </a:xfrm>
            <a:prstGeom prst="rect">
              <a:avLst/>
            </a:prstGeom>
            <a:noFill/>
          </p:spPr>
          <p:txBody>
            <a:bodyPr wrap="none" rtlCol="0">
              <a:spAutoFit/>
            </a:bodyPr>
            <a:lstStyle/>
            <a:p>
              <a:r>
                <a:rPr lang="fr-CA" sz="2000" dirty="0"/>
                <a:t>Année 3</a:t>
              </a:r>
            </a:p>
          </p:txBody>
        </p:sp>
        <p:sp>
          <p:nvSpPr>
            <p:cNvPr id="18" name="Rectangle 17">
              <a:extLst>
                <a:ext uri="{FF2B5EF4-FFF2-40B4-BE49-F238E27FC236}">
                  <a16:creationId xmlns:a16="http://schemas.microsoft.com/office/drawing/2014/main" id="{A5354624-AD1A-48E3-239E-18498CFD4B87}"/>
                </a:ext>
              </a:extLst>
            </p:cNvPr>
            <p:cNvSpPr/>
            <p:nvPr/>
          </p:nvSpPr>
          <p:spPr>
            <a:xfrm>
              <a:off x="3589981" y="5699672"/>
              <a:ext cx="126749" cy="126749"/>
            </a:xfrm>
            <a:prstGeom prst="rect">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ZoneTexte 18">
              <a:extLst>
                <a:ext uri="{FF2B5EF4-FFF2-40B4-BE49-F238E27FC236}">
                  <a16:creationId xmlns:a16="http://schemas.microsoft.com/office/drawing/2014/main" id="{768A23B5-DB9D-E262-E35C-09F323B0A1BC}"/>
                </a:ext>
              </a:extLst>
            </p:cNvPr>
            <p:cNvSpPr txBox="1"/>
            <p:nvPr/>
          </p:nvSpPr>
          <p:spPr>
            <a:xfrm>
              <a:off x="3698624" y="5569327"/>
              <a:ext cx="1047082" cy="400110"/>
            </a:xfrm>
            <a:prstGeom prst="rect">
              <a:avLst/>
            </a:prstGeom>
            <a:noFill/>
          </p:spPr>
          <p:txBody>
            <a:bodyPr wrap="none" rtlCol="0">
              <a:spAutoFit/>
            </a:bodyPr>
            <a:lstStyle/>
            <a:p>
              <a:r>
                <a:rPr lang="fr-CA" sz="2000" dirty="0"/>
                <a:t>Année 5</a:t>
              </a:r>
            </a:p>
          </p:txBody>
        </p:sp>
        <p:sp>
          <p:nvSpPr>
            <p:cNvPr id="20" name="Rectangle 19">
              <a:extLst>
                <a:ext uri="{FF2B5EF4-FFF2-40B4-BE49-F238E27FC236}">
                  <a16:creationId xmlns:a16="http://schemas.microsoft.com/office/drawing/2014/main" id="{47DB957F-6432-346B-7D19-ADE65106D05B}"/>
                </a:ext>
              </a:extLst>
            </p:cNvPr>
            <p:cNvSpPr/>
            <p:nvPr/>
          </p:nvSpPr>
          <p:spPr>
            <a:xfrm>
              <a:off x="4783913" y="5699672"/>
              <a:ext cx="126749" cy="12674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 name="ZoneTexte 20">
              <a:extLst>
                <a:ext uri="{FF2B5EF4-FFF2-40B4-BE49-F238E27FC236}">
                  <a16:creationId xmlns:a16="http://schemas.microsoft.com/office/drawing/2014/main" id="{D0E6755E-DBF4-69E8-C447-F0E54859DC24}"/>
                </a:ext>
              </a:extLst>
            </p:cNvPr>
            <p:cNvSpPr txBox="1"/>
            <p:nvPr/>
          </p:nvSpPr>
          <p:spPr>
            <a:xfrm>
              <a:off x="4892556" y="5569327"/>
              <a:ext cx="1176925" cy="400110"/>
            </a:xfrm>
            <a:prstGeom prst="rect">
              <a:avLst/>
            </a:prstGeom>
            <a:noFill/>
          </p:spPr>
          <p:txBody>
            <a:bodyPr wrap="none" rtlCol="0">
              <a:spAutoFit/>
            </a:bodyPr>
            <a:lstStyle/>
            <a:p>
              <a:r>
                <a:rPr lang="fr-CA" sz="2000" dirty="0"/>
                <a:t>Année 10</a:t>
              </a:r>
            </a:p>
          </p:txBody>
        </p:sp>
      </p:grpSp>
    </p:spTree>
    <p:extLst>
      <p:ext uri="{BB962C8B-B14F-4D97-AF65-F5344CB8AC3E}">
        <p14:creationId xmlns:p14="http://schemas.microsoft.com/office/powerpoint/2010/main" val="279740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723C2D-48F8-40CC-1925-E271AD89C21B}"/>
              </a:ext>
            </a:extLst>
          </p:cNvPr>
          <p:cNvSpPr>
            <a:spLocks noGrp="1"/>
          </p:cNvSpPr>
          <p:nvPr>
            <p:ph type="title"/>
            <p:custDataLst>
              <p:tags r:id="rId1"/>
            </p:custDataLst>
          </p:nvPr>
        </p:nvSpPr>
        <p:spPr>
          <a:xfrm>
            <a:off x="865359" y="806245"/>
            <a:ext cx="10515600" cy="550607"/>
          </a:xfrm>
        </p:spPr>
        <p:txBody>
          <a:bodyPr>
            <a:noAutofit/>
          </a:bodyPr>
          <a:lstStyle/>
          <a:p>
            <a:r>
              <a:rPr lang="fr-CA" dirty="0"/>
              <a:t>Couvert de framboisier</a:t>
            </a:r>
          </a:p>
        </p:txBody>
      </p:sp>
      <p:graphicFrame>
        <p:nvGraphicFramePr>
          <p:cNvPr id="5" name="Graphique 4">
            <a:extLst>
              <a:ext uri="{FF2B5EF4-FFF2-40B4-BE49-F238E27FC236}">
                <a16:creationId xmlns:a16="http://schemas.microsoft.com/office/drawing/2014/main" id="{65528929-0A66-596C-1092-8010F8E2994A}"/>
              </a:ext>
            </a:extLst>
          </p:cNvPr>
          <p:cNvGraphicFramePr>
            <a:graphicFrameLocks noGrp="1"/>
          </p:cNvGraphicFramePr>
          <p:nvPr>
            <p:custDataLst>
              <p:tags r:id="rId2"/>
            </p:custDataLst>
            <p:extLst>
              <p:ext uri="{D42A27DB-BD31-4B8C-83A1-F6EECF244321}">
                <p14:modId xmlns:p14="http://schemas.microsoft.com/office/powerpoint/2010/main" val="3074489782"/>
              </p:ext>
            </p:extLst>
          </p:nvPr>
        </p:nvGraphicFramePr>
        <p:xfrm>
          <a:off x="5969620" y="1698172"/>
          <a:ext cx="5773532" cy="4264217"/>
        </p:xfrm>
        <a:graphic>
          <a:graphicData uri="http://schemas.openxmlformats.org/drawingml/2006/chart">
            <c:chart xmlns:c="http://schemas.openxmlformats.org/drawingml/2006/chart" xmlns:r="http://schemas.openxmlformats.org/officeDocument/2006/relationships" r:id="rId24"/>
          </a:graphicData>
        </a:graphic>
      </p:graphicFrame>
      <p:graphicFrame>
        <p:nvGraphicFramePr>
          <p:cNvPr id="6" name="Graphique 5">
            <a:extLst>
              <a:ext uri="{FF2B5EF4-FFF2-40B4-BE49-F238E27FC236}">
                <a16:creationId xmlns:a16="http://schemas.microsoft.com/office/drawing/2014/main" id="{6138FFA1-6EAA-03E3-A534-D2CC72B2AD09}"/>
              </a:ext>
            </a:extLst>
          </p:cNvPr>
          <p:cNvGraphicFramePr>
            <a:graphicFrameLocks noGrp="1"/>
          </p:cNvGraphicFramePr>
          <p:nvPr>
            <p:custDataLst>
              <p:tags r:id="rId3"/>
            </p:custDataLst>
            <p:extLst>
              <p:ext uri="{D42A27DB-BD31-4B8C-83A1-F6EECF244321}">
                <p14:modId xmlns:p14="http://schemas.microsoft.com/office/powerpoint/2010/main" val="1744722998"/>
              </p:ext>
            </p:extLst>
          </p:nvPr>
        </p:nvGraphicFramePr>
        <p:xfrm>
          <a:off x="124097" y="1698171"/>
          <a:ext cx="5971902" cy="4264218"/>
        </p:xfrm>
        <a:graphic>
          <a:graphicData uri="http://schemas.openxmlformats.org/drawingml/2006/chart">
            <c:chart xmlns:c="http://schemas.openxmlformats.org/drawingml/2006/chart" xmlns:r="http://schemas.openxmlformats.org/officeDocument/2006/relationships" r:id="rId25"/>
          </a:graphicData>
        </a:graphic>
      </p:graphicFrame>
      <p:cxnSp>
        <p:nvCxnSpPr>
          <p:cNvPr id="7" name="Connecteur droit avec flèche 6">
            <a:extLst>
              <a:ext uri="{FF2B5EF4-FFF2-40B4-BE49-F238E27FC236}">
                <a16:creationId xmlns:a16="http://schemas.microsoft.com/office/drawing/2014/main" id="{B753D66F-04C2-533F-F114-C8BE71D4C6BE}"/>
              </a:ext>
            </a:extLst>
          </p:cNvPr>
          <p:cNvCxnSpPr/>
          <p:nvPr>
            <p:custDataLst>
              <p:tags r:id="rId4"/>
            </p:custDataLst>
          </p:nvPr>
        </p:nvCxnSpPr>
        <p:spPr>
          <a:xfrm flipV="1">
            <a:off x="2502652" y="4486275"/>
            <a:ext cx="443901" cy="139921"/>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86E93E99-7849-3C7D-D9BA-017EC5214659}"/>
              </a:ext>
            </a:extLst>
          </p:cNvPr>
          <p:cNvCxnSpPr/>
          <p:nvPr>
            <p:custDataLst>
              <p:tags r:id="rId5"/>
            </p:custDataLst>
          </p:nvPr>
        </p:nvCxnSpPr>
        <p:spPr>
          <a:xfrm flipV="1">
            <a:off x="4412373" y="2457450"/>
            <a:ext cx="371948" cy="2180334"/>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85B1B562-71B7-87B0-84F6-35519DFB75CE}"/>
              </a:ext>
            </a:extLst>
          </p:cNvPr>
          <p:cNvCxnSpPr/>
          <p:nvPr>
            <p:custDataLst>
              <p:tags r:id="rId6"/>
            </p:custDataLst>
          </p:nvPr>
        </p:nvCxnSpPr>
        <p:spPr>
          <a:xfrm flipV="1">
            <a:off x="3466631" y="3708375"/>
            <a:ext cx="421900" cy="956555"/>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244FF78E-7A3E-62DD-7E77-4F28D22A2CF7}"/>
              </a:ext>
            </a:extLst>
          </p:cNvPr>
          <p:cNvSpPr/>
          <p:nvPr>
            <p:custDataLst>
              <p:tags r:id="rId7"/>
            </p:custDataLst>
          </p:nvPr>
        </p:nvSpPr>
        <p:spPr>
          <a:xfrm>
            <a:off x="1699329" y="4271749"/>
            <a:ext cx="445075" cy="519354"/>
          </a:xfrm>
          <a:prstGeom prst="ellipse">
            <a:avLst/>
          </a:prstGeom>
          <a:noFill/>
          <a:ln w="25400">
            <a:solidFill>
              <a:srgbClr val="7793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Ellipse 10">
            <a:extLst>
              <a:ext uri="{FF2B5EF4-FFF2-40B4-BE49-F238E27FC236}">
                <a16:creationId xmlns:a16="http://schemas.microsoft.com/office/drawing/2014/main" id="{2CE174FB-EFC8-994F-589B-EE7794AC1F2F}"/>
              </a:ext>
            </a:extLst>
          </p:cNvPr>
          <p:cNvSpPr/>
          <p:nvPr>
            <p:custDataLst>
              <p:tags r:id="rId8"/>
            </p:custDataLst>
          </p:nvPr>
        </p:nvSpPr>
        <p:spPr>
          <a:xfrm>
            <a:off x="2611526" y="4271749"/>
            <a:ext cx="445075" cy="519354"/>
          </a:xfrm>
          <a:prstGeom prst="ellipse">
            <a:avLst/>
          </a:prstGeom>
          <a:noFill/>
          <a:ln w="25400">
            <a:solidFill>
              <a:srgbClr val="7793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Ellipse 11">
            <a:extLst>
              <a:ext uri="{FF2B5EF4-FFF2-40B4-BE49-F238E27FC236}">
                <a16:creationId xmlns:a16="http://schemas.microsoft.com/office/drawing/2014/main" id="{69633AB5-3559-0A71-4113-6C358B76614C}"/>
              </a:ext>
            </a:extLst>
          </p:cNvPr>
          <p:cNvSpPr/>
          <p:nvPr>
            <p:custDataLst>
              <p:tags r:id="rId9"/>
            </p:custDataLst>
          </p:nvPr>
        </p:nvSpPr>
        <p:spPr>
          <a:xfrm>
            <a:off x="5436825" y="4271749"/>
            <a:ext cx="403984" cy="404330"/>
          </a:xfrm>
          <a:prstGeom prst="ellipse">
            <a:avLst/>
          </a:prstGeom>
          <a:noFill/>
          <a:ln w="25400">
            <a:solidFill>
              <a:srgbClr val="7793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Ellipse 12">
            <a:extLst>
              <a:ext uri="{FF2B5EF4-FFF2-40B4-BE49-F238E27FC236}">
                <a16:creationId xmlns:a16="http://schemas.microsoft.com/office/drawing/2014/main" id="{C54AF919-7C30-1A43-F862-C1B85539F694}"/>
              </a:ext>
            </a:extLst>
          </p:cNvPr>
          <p:cNvSpPr/>
          <p:nvPr>
            <p:custDataLst>
              <p:tags r:id="rId10"/>
            </p:custDataLst>
          </p:nvPr>
        </p:nvSpPr>
        <p:spPr>
          <a:xfrm>
            <a:off x="3519403" y="3295840"/>
            <a:ext cx="445075" cy="1495266"/>
          </a:xfrm>
          <a:prstGeom prst="ellipse">
            <a:avLst/>
          </a:prstGeom>
          <a:noFill/>
          <a:ln w="25400">
            <a:solidFill>
              <a:srgbClr val="154F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Ellipse 13">
            <a:extLst>
              <a:ext uri="{FF2B5EF4-FFF2-40B4-BE49-F238E27FC236}">
                <a16:creationId xmlns:a16="http://schemas.microsoft.com/office/drawing/2014/main" id="{6701AAA3-5294-F1AB-6311-82AC2D095527}"/>
              </a:ext>
            </a:extLst>
          </p:cNvPr>
          <p:cNvSpPr/>
          <p:nvPr>
            <p:custDataLst>
              <p:tags r:id="rId11"/>
            </p:custDataLst>
          </p:nvPr>
        </p:nvSpPr>
        <p:spPr>
          <a:xfrm>
            <a:off x="4432845" y="2385622"/>
            <a:ext cx="528117" cy="2405484"/>
          </a:xfrm>
          <a:prstGeom prst="ellipse">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15" name="Connecteur droit avec flèche 14">
            <a:extLst>
              <a:ext uri="{FF2B5EF4-FFF2-40B4-BE49-F238E27FC236}">
                <a16:creationId xmlns:a16="http://schemas.microsoft.com/office/drawing/2014/main" id="{08CD2619-F6AA-85EA-0147-2D1C6F61778C}"/>
              </a:ext>
            </a:extLst>
          </p:cNvPr>
          <p:cNvCxnSpPr/>
          <p:nvPr>
            <p:custDataLst>
              <p:tags r:id="rId12"/>
            </p:custDataLst>
          </p:nvPr>
        </p:nvCxnSpPr>
        <p:spPr>
          <a:xfrm flipV="1">
            <a:off x="7300913" y="4329113"/>
            <a:ext cx="392906" cy="289944"/>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722E6DC8-EBAD-8C95-BBCA-BD8A878270D7}"/>
              </a:ext>
            </a:extLst>
          </p:cNvPr>
          <p:cNvCxnSpPr/>
          <p:nvPr>
            <p:custDataLst>
              <p:tags r:id="rId13"/>
            </p:custDataLst>
          </p:nvPr>
        </p:nvCxnSpPr>
        <p:spPr>
          <a:xfrm flipV="1">
            <a:off x="9108281" y="2543175"/>
            <a:ext cx="407194" cy="2083021"/>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ED20AD84-B114-52BD-A6AD-AFE7C53AD203}"/>
              </a:ext>
            </a:extLst>
          </p:cNvPr>
          <p:cNvCxnSpPr/>
          <p:nvPr>
            <p:custDataLst>
              <p:tags r:id="rId14"/>
            </p:custDataLst>
          </p:nvPr>
        </p:nvCxnSpPr>
        <p:spPr>
          <a:xfrm flipV="1">
            <a:off x="8193881" y="3807619"/>
            <a:ext cx="414338" cy="811438"/>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AF327B67-9EFF-2A6C-E1BE-03C625FCC2CE}"/>
              </a:ext>
            </a:extLst>
          </p:cNvPr>
          <p:cNvCxnSpPr/>
          <p:nvPr>
            <p:custDataLst>
              <p:tags r:id="rId15"/>
            </p:custDataLst>
          </p:nvPr>
        </p:nvCxnSpPr>
        <p:spPr>
          <a:xfrm flipV="1">
            <a:off x="10036969" y="2093119"/>
            <a:ext cx="400050" cy="2525938"/>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 name="Ellipse 18">
            <a:extLst>
              <a:ext uri="{FF2B5EF4-FFF2-40B4-BE49-F238E27FC236}">
                <a16:creationId xmlns:a16="http://schemas.microsoft.com/office/drawing/2014/main" id="{580926DA-E452-8075-0F1F-EBB31EEA314B}"/>
              </a:ext>
            </a:extLst>
          </p:cNvPr>
          <p:cNvSpPr/>
          <p:nvPr>
            <p:custDataLst>
              <p:tags r:id="rId16"/>
            </p:custDataLst>
          </p:nvPr>
        </p:nvSpPr>
        <p:spPr>
          <a:xfrm>
            <a:off x="7326866" y="4158074"/>
            <a:ext cx="445075" cy="633031"/>
          </a:xfrm>
          <a:prstGeom prst="ellipse">
            <a:avLst/>
          </a:prstGeom>
          <a:noFill/>
          <a:ln w="25400">
            <a:solidFill>
              <a:srgbClr val="7793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 name="Ellipse 19">
            <a:extLst>
              <a:ext uri="{FF2B5EF4-FFF2-40B4-BE49-F238E27FC236}">
                <a16:creationId xmlns:a16="http://schemas.microsoft.com/office/drawing/2014/main" id="{E454BDCA-1589-74E5-1931-5070BDFAB230}"/>
              </a:ext>
            </a:extLst>
          </p:cNvPr>
          <p:cNvSpPr/>
          <p:nvPr>
            <p:custDataLst>
              <p:tags r:id="rId17"/>
            </p:custDataLst>
          </p:nvPr>
        </p:nvSpPr>
        <p:spPr>
          <a:xfrm>
            <a:off x="8245253" y="3796646"/>
            <a:ext cx="465904" cy="983487"/>
          </a:xfrm>
          <a:prstGeom prst="ellipse">
            <a:avLst/>
          </a:prstGeom>
          <a:noFill/>
          <a:ln w="25400">
            <a:solidFill>
              <a:srgbClr val="7793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 name="Ellipse 20">
            <a:extLst>
              <a:ext uri="{FF2B5EF4-FFF2-40B4-BE49-F238E27FC236}">
                <a16:creationId xmlns:a16="http://schemas.microsoft.com/office/drawing/2014/main" id="{5674B57C-19AA-223E-704A-AB57391B2900}"/>
              </a:ext>
            </a:extLst>
          </p:cNvPr>
          <p:cNvSpPr/>
          <p:nvPr>
            <p:custDataLst>
              <p:tags r:id="rId18"/>
            </p:custDataLst>
          </p:nvPr>
        </p:nvSpPr>
        <p:spPr>
          <a:xfrm>
            <a:off x="11050292" y="4255896"/>
            <a:ext cx="382333" cy="535207"/>
          </a:xfrm>
          <a:prstGeom prst="ellipse">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 name="Ellipse 21">
            <a:extLst>
              <a:ext uri="{FF2B5EF4-FFF2-40B4-BE49-F238E27FC236}">
                <a16:creationId xmlns:a16="http://schemas.microsoft.com/office/drawing/2014/main" id="{A50C2215-EF83-0552-90D2-DA9E1D464234}"/>
              </a:ext>
            </a:extLst>
          </p:cNvPr>
          <p:cNvSpPr/>
          <p:nvPr>
            <p:custDataLst>
              <p:tags r:id="rId19"/>
            </p:custDataLst>
          </p:nvPr>
        </p:nvSpPr>
        <p:spPr>
          <a:xfrm>
            <a:off x="9150222" y="2167173"/>
            <a:ext cx="506090" cy="2623931"/>
          </a:xfrm>
          <a:prstGeom prst="ellipse">
            <a:avLst/>
          </a:prstGeom>
          <a:noFill/>
          <a:ln w="25400">
            <a:solidFill>
              <a:srgbClr val="154F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 name="Ellipse 22">
            <a:extLst>
              <a:ext uri="{FF2B5EF4-FFF2-40B4-BE49-F238E27FC236}">
                <a16:creationId xmlns:a16="http://schemas.microsoft.com/office/drawing/2014/main" id="{2EC6045F-CCB3-B29B-A0F2-B047B15B3EAD}"/>
              </a:ext>
            </a:extLst>
          </p:cNvPr>
          <p:cNvSpPr/>
          <p:nvPr>
            <p:custDataLst>
              <p:tags r:id="rId20"/>
            </p:custDataLst>
          </p:nvPr>
        </p:nvSpPr>
        <p:spPr>
          <a:xfrm>
            <a:off x="10072991" y="1950998"/>
            <a:ext cx="506090" cy="2840106"/>
          </a:xfrm>
          <a:prstGeom prst="ellipse">
            <a:avLst/>
          </a:prstGeom>
          <a:noFill/>
          <a:ln w="25400">
            <a:solidFill>
              <a:srgbClr val="154F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5" name="Groupe 24">
            <a:extLst>
              <a:ext uri="{FF2B5EF4-FFF2-40B4-BE49-F238E27FC236}">
                <a16:creationId xmlns:a16="http://schemas.microsoft.com/office/drawing/2014/main" id="{C76E5EAF-7966-2EA7-EF62-9A0E52D46FA1}"/>
              </a:ext>
            </a:extLst>
          </p:cNvPr>
          <p:cNvGrpSpPr/>
          <p:nvPr>
            <p:custDataLst>
              <p:tags r:id="rId21"/>
            </p:custDataLst>
          </p:nvPr>
        </p:nvGrpSpPr>
        <p:grpSpPr>
          <a:xfrm>
            <a:off x="7469104" y="5361103"/>
            <a:ext cx="3635225" cy="400110"/>
            <a:chOff x="1240324" y="5569327"/>
            <a:chExt cx="3635225" cy="400110"/>
          </a:xfrm>
        </p:grpSpPr>
        <p:sp>
          <p:nvSpPr>
            <p:cNvPr id="26" name="Rectangle 25">
              <a:extLst>
                <a:ext uri="{FF2B5EF4-FFF2-40B4-BE49-F238E27FC236}">
                  <a16:creationId xmlns:a16="http://schemas.microsoft.com/office/drawing/2014/main" id="{8FDE1856-886B-ECB9-B087-44A88F465189}"/>
                </a:ext>
              </a:extLst>
            </p:cNvPr>
            <p:cNvSpPr/>
            <p:nvPr/>
          </p:nvSpPr>
          <p:spPr>
            <a:xfrm>
              <a:off x="1240324" y="5699672"/>
              <a:ext cx="126749" cy="126749"/>
            </a:xfrm>
            <a:prstGeom prst="rect">
              <a:avLst/>
            </a:prstGeom>
            <a:solidFill>
              <a:srgbClr val="376092"/>
            </a:solidFill>
            <a:ln>
              <a:solidFill>
                <a:srgbClr val="376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7" name="ZoneTexte 26">
              <a:extLst>
                <a:ext uri="{FF2B5EF4-FFF2-40B4-BE49-F238E27FC236}">
                  <a16:creationId xmlns:a16="http://schemas.microsoft.com/office/drawing/2014/main" id="{94C8D77A-5F65-354F-4402-40000E0E696B}"/>
                </a:ext>
              </a:extLst>
            </p:cNvPr>
            <p:cNvSpPr txBox="1"/>
            <p:nvPr/>
          </p:nvSpPr>
          <p:spPr>
            <a:xfrm>
              <a:off x="1348967" y="5569327"/>
              <a:ext cx="1047082" cy="400110"/>
            </a:xfrm>
            <a:prstGeom prst="rect">
              <a:avLst/>
            </a:prstGeom>
            <a:noFill/>
          </p:spPr>
          <p:txBody>
            <a:bodyPr wrap="none" rtlCol="0">
              <a:spAutoFit/>
            </a:bodyPr>
            <a:lstStyle/>
            <a:p>
              <a:r>
                <a:rPr lang="fr-CA" sz="2000" dirty="0"/>
                <a:t>Année 0</a:t>
              </a:r>
            </a:p>
          </p:txBody>
        </p:sp>
        <p:sp>
          <p:nvSpPr>
            <p:cNvPr id="28" name="Rectangle 27">
              <a:extLst>
                <a:ext uri="{FF2B5EF4-FFF2-40B4-BE49-F238E27FC236}">
                  <a16:creationId xmlns:a16="http://schemas.microsoft.com/office/drawing/2014/main" id="{543EC620-53F8-67BA-1648-1F1A6ED01903}"/>
                </a:ext>
              </a:extLst>
            </p:cNvPr>
            <p:cNvSpPr/>
            <p:nvPr/>
          </p:nvSpPr>
          <p:spPr>
            <a:xfrm>
              <a:off x="2434256" y="5699672"/>
              <a:ext cx="126749" cy="126749"/>
            </a:xfrm>
            <a:prstGeom prst="rect">
              <a:avLst/>
            </a:prstGeom>
            <a:solidFill>
              <a:srgbClr val="76933C"/>
            </a:solidFill>
            <a:ln>
              <a:solidFill>
                <a:srgbClr val="7693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9" name="ZoneTexte 28">
              <a:extLst>
                <a:ext uri="{FF2B5EF4-FFF2-40B4-BE49-F238E27FC236}">
                  <a16:creationId xmlns:a16="http://schemas.microsoft.com/office/drawing/2014/main" id="{A107ABB5-5FCD-2A39-9573-FD517959F74D}"/>
                </a:ext>
              </a:extLst>
            </p:cNvPr>
            <p:cNvSpPr txBox="1"/>
            <p:nvPr/>
          </p:nvSpPr>
          <p:spPr>
            <a:xfrm>
              <a:off x="2542899" y="5569327"/>
              <a:ext cx="1047082" cy="400110"/>
            </a:xfrm>
            <a:prstGeom prst="rect">
              <a:avLst/>
            </a:prstGeom>
            <a:noFill/>
          </p:spPr>
          <p:txBody>
            <a:bodyPr wrap="none" rtlCol="0">
              <a:spAutoFit/>
            </a:bodyPr>
            <a:lstStyle/>
            <a:p>
              <a:r>
                <a:rPr lang="fr-CA" sz="2000" dirty="0"/>
                <a:t>Année 5</a:t>
              </a:r>
            </a:p>
          </p:txBody>
        </p:sp>
        <p:sp>
          <p:nvSpPr>
            <p:cNvPr id="30" name="Rectangle 29">
              <a:extLst>
                <a:ext uri="{FF2B5EF4-FFF2-40B4-BE49-F238E27FC236}">
                  <a16:creationId xmlns:a16="http://schemas.microsoft.com/office/drawing/2014/main" id="{73A7D82D-B73D-6CD4-023B-7B5AC78EAB65}"/>
                </a:ext>
              </a:extLst>
            </p:cNvPr>
            <p:cNvSpPr/>
            <p:nvPr/>
          </p:nvSpPr>
          <p:spPr>
            <a:xfrm>
              <a:off x="3589981" y="5699672"/>
              <a:ext cx="126749" cy="126749"/>
            </a:xfrm>
            <a:prstGeom prst="rect">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1" name="ZoneTexte 30">
              <a:extLst>
                <a:ext uri="{FF2B5EF4-FFF2-40B4-BE49-F238E27FC236}">
                  <a16:creationId xmlns:a16="http://schemas.microsoft.com/office/drawing/2014/main" id="{8437DAD2-90FC-F573-60FE-47BA30D545F0}"/>
                </a:ext>
              </a:extLst>
            </p:cNvPr>
            <p:cNvSpPr txBox="1"/>
            <p:nvPr/>
          </p:nvSpPr>
          <p:spPr>
            <a:xfrm>
              <a:off x="3698624" y="5569327"/>
              <a:ext cx="1176925" cy="400110"/>
            </a:xfrm>
            <a:prstGeom prst="rect">
              <a:avLst/>
            </a:prstGeom>
            <a:noFill/>
          </p:spPr>
          <p:txBody>
            <a:bodyPr wrap="none" rtlCol="0">
              <a:spAutoFit/>
            </a:bodyPr>
            <a:lstStyle/>
            <a:p>
              <a:r>
                <a:rPr lang="fr-CA" sz="2000" dirty="0"/>
                <a:t>Année 10</a:t>
              </a:r>
            </a:p>
          </p:txBody>
        </p:sp>
      </p:grpSp>
    </p:spTree>
    <p:extLst>
      <p:ext uri="{BB962C8B-B14F-4D97-AF65-F5344CB8AC3E}">
        <p14:creationId xmlns:p14="http://schemas.microsoft.com/office/powerpoint/2010/main" val="12961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10" grpId="0" animBg="1"/>
      <p:bldP spid="11" grpId="0" animBg="1"/>
      <p:bldP spid="12" grpId="0" animBg="1"/>
      <p:bldP spid="13" grpId="0" animBg="1"/>
      <p:bldP spid="14" grpId="0" animBg="1"/>
      <p:bldP spid="19" grpId="0" animBg="1"/>
      <p:bldP spid="20" grpId="0" animBg="1"/>
      <p:bldP spid="21" grpId="0" animBg="1"/>
      <p:bldP spid="22"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26098E-D826-38B1-8641-C7AEFCDE4670}"/>
              </a:ext>
            </a:extLst>
          </p:cNvPr>
          <p:cNvSpPr>
            <a:spLocks noGrp="1"/>
          </p:cNvSpPr>
          <p:nvPr>
            <p:ph type="title"/>
            <p:custDataLst>
              <p:tags r:id="rId1"/>
            </p:custDataLst>
          </p:nvPr>
        </p:nvSpPr>
        <p:spPr/>
        <p:txBody>
          <a:bodyPr>
            <a:noAutofit/>
          </a:bodyPr>
          <a:lstStyle/>
          <a:p>
            <a:r>
              <a:rPr lang="fr-CA" dirty="0"/>
              <a:t>En résumé par rapport aux résultats obtenus</a:t>
            </a:r>
          </a:p>
        </p:txBody>
      </p:sp>
      <p:sp>
        <p:nvSpPr>
          <p:cNvPr id="3" name="Espace réservé du contenu 2">
            <a:extLst>
              <a:ext uri="{FF2B5EF4-FFF2-40B4-BE49-F238E27FC236}">
                <a16:creationId xmlns:a16="http://schemas.microsoft.com/office/drawing/2014/main" id="{B750D346-99BD-0BC8-1B97-9E6B61D39C53}"/>
              </a:ext>
            </a:extLst>
          </p:cNvPr>
          <p:cNvSpPr>
            <a:spLocks noGrp="1"/>
          </p:cNvSpPr>
          <p:nvPr>
            <p:ph idx="1"/>
            <p:custDataLst>
              <p:tags r:id="rId2"/>
            </p:custDataLst>
          </p:nvPr>
        </p:nvSpPr>
        <p:spPr/>
        <p:txBody>
          <a:bodyPr/>
          <a:lstStyle/>
          <a:p>
            <a:pPr marR="99120"/>
            <a:r>
              <a:rPr lang="fr-CA" sz="3200" dirty="0"/>
              <a:t>Au cours de la période étudiée, la CPI :</a:t>
            </a:r>
          </a:p>
          <a:p>
            <a:pPr marR="37120" lvl="1"/>
            <a:r>
              <a:rPr lang="fr-CA" sz="2800" dirty="0">
                <a:latin typeface="Calibri" panose="020F0502020204030204" pitchFamily="34" charset="0"/>
              </a:rPr>
              <a:t>Permet d’éviter l’envahissement par le framboisier;</a:t>
            </a:r>
          </a:p>
          <a:p>
            <a:pPr marR="37120" lvl="1"/>
            <a:r>
              <a:rPr lang="fr-CA" sz="2800" dirty="0">
                <a:latin typeface="Calibri" panose="020F0502020204030204" pitchFamily="34" charset="0"/>
              </a:rPr>
              <a:t>Entraîne une augmentation des petits semis d’essences non commerciales comparables à ce qu’on observe dans les autres traitements, à l’exception de la CPRS;</a:t>
            </a:r>
          </a:p>
          <a:p>
            <a:pPr marR="37120" lvl="1"/>
            <a:r>
              <a:rPr lang="fr-CA" sz="2800" dirty="0">
                <a:latin typeface="Calibri" panose="020F0502020204030204" pitchFamily="34" charset="0"/>
              </a:rPr>
              <a:t>Permet d’avoir une régénération abondante et très bien distribuée en petits sapins; </a:t>
            </a:r>
          </a:p>
          <a:p>
            <a:pPr marR="37120" lvl="1"/>
            <a:r>
              <a:rPr lang="fr-CA" sz="2800" dirty="0">
                <a:latin typeface="Calibri" panose="020F0502020204030204" pitchFamily="34" charset="0"/>
              </a:rPr>
              <a:t>Permet d’avoir une meilleure régénération en petits résineux et en petits feuillus. </a:t>
            </a:r>
          </a:p>
          <a:p>
            <a:endParaRPr lang="fr-CA" dirty="0"/>
          </a:p>
        </p:txBody>
      </p:sp>
    </p:spTree>
    <p:extLst>
      <p:ext uri="{BB962C8B-B14F-4D97-AF65-F5344CB8AC3E}">
        <p14:creationId xmlns:p14="http://schemas.microsoft.com/office/powerpoint/2010/main" val="394913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B56737-83DB-F4FC-B618-7B38FF571629}"/>
              </a:ext>
            </a:extLst>
          </p:cNvPr>
          <p:cNvSpPr>
            <a:spLocks noGrp="1"/>
          </p:cNvSpPr>
          <p:nvPr>
            <p:ph type="title"/>
            <p:custDataLst>
              <p:tags r:id="rId1"/>
            </p:custDataLst>
          </p:nvPr>
        </p:nvSpPr>
        <p:spPr/>
        <p:txBody>
          <a:bodyPr>
            <a:noAutofit/>
          </a:bodyPr>
          <a:lstStyle/>
          <a:p>
            <a:r>
              <a:rPr lang="fr-FR" dirty="0"/>
              <a:t>En résumé par rapport aux dispositifs</a:t>
            </a:r>
            <a:endParaRPr lang="fr-CA" dirty="0"/>
          </a:p>
        </p:txBody>
      </p:sp>
      <p:sp>
        <p:nvSpPr>
          <p:cNvPr id="3" name="Espace réservé du contenu 2">
            <a:extLst>
              <a:ext uri="{FF2B5EF4-FFF2-40B4-BE49-F238E27FC236}">
                <a16:creationId xmlns:a16="http://schemas.microsoft.com/office/drawing/2014/main" id="{2E9CFCEB-FC52-4A45-D231-F7819F0CFDF3}"/>
              </a:ext>
            </a:extLst>
          </p:cNvPr>
          <p:cNvSpPr>
            <a:spLocks noGrp="1"/>
          </p:cNvSpPr>
          <p:nvPr>
            <p:ph idx="1"/>
            <p:custDataLst>
              <p:tags r:id="rId2"/>
            </p:custDataLst>
          </p:nvPr>
        </p:nvSpPr>
        <p:spPr/>
        <p:txBody>
          <a:bodyPr/>
          <a:lstStyle/>
          <a:p>
            <a:pPr fontAlgn="t">
              <a:lnSpc>
                <a:spcPct val="107000"/>
              </a:lnSpc>
              <a:spcBef>
                <a:spcPts val="0"/>
              </a:spcBef>
              <a:spcAft>
                <a:spcPts val="800"/>
              </a:spcAft>
              <a:tabLst>
                <a:tab pos="533400" algn="l"/>
                <a:tab pos="762000" algn="l"/>
              </a:tabLst>
            </a:pPr>
            <a:r>
              <a:rPr lang="fr-CA" b="0" i="0" u="none" strike="noStrike" dirty="0">
                <a:effectLst/>
                <a:latin typeface="Arial" panose="020B0604020202020204" pitchFamily="34" charset="0"/>
                <a:ea typeface="Calibri" panose="020F0502020204030204" pitchFamily="34" charset="0"/>
                <a:cs typeface="Times New Roman" panose="02020603050405020304" pitchFamily="18" charset="0"/>
              </a:rPr>
              <a:t>Les données serviront à vérifier comment les modèles actuellement utilisés ou en développement permettent de bien caractériser l’évolution des peuplements et des services qu’ils fournissent dans les contextes étudiés.</a:t>
            </a:r>
          </a:p>
          <a:p>
            <a:pPr fontAlgn="t">
              <a:lnSpc>
                <a:spcPct val="107000"/>
              </a:lnSpc>
              <a:spcBef>
                <a:spcPts val="0"/>
              </a:spcBef>
              <a:spcAft>
                <a:spcPts val="800"/>
              </a:spcAft>
              <a:tabLst>
                <a:tab pos="533400" algn="l"/>
                <a:tab pos="762000" algn="l"/>
              </a:tabLst>
            </a:pPr>
            <a:r>
              <a:rPr lang="fr-CA" dirty="0">
                <a:latin typeface="Arial" panose="020B0604020202020204" pitchFamily="34" charset="0"/>
                <a:ea typeface="Calibri" panose="020F0502020204030204" pitchFamily="34" charset="0"/>
                <a:cs typeface="Times New Roman" panose="02020603050405020304" pitchFamily="18" charset="0"/>
              </a:rPr>
              <a:t>Ces données, ainsi que celles prises dans d’autres contextes et sur une longue période, sont requises pour </a:t>
            </a:r>
            <a:r>
              <a:rPr lang="fr-CA" b="0" i="0" u="none" strike="noStrike" dirty="0">
                <a:effectLst/>
                <a:latin typeface="Arial" panose="020B0604020202020204" pitchFamily="34" charset="0"/>
                <a:ea typeface="Calibri" panose="020F0502020204030204" pitchFamily="34" charset="0"/>
                <a:cs typeface="Times New Roman" panose="02020603050405020304" pitchFamily="18" charset="0"/>
              </a:rPr>
              <a:t>bien rendre compte de l’effet à long terme des coupes partielles.</a:t>
            </a:r>
            <a:endParaRPr lang="fr-CA" b="0" i="0" u="none" strike="noStrike" dirty="0">
              <a:effectLst/>
              <a:latin typeface="Arial" panose="020B0604020202020204" pitchFamily="34" charset="0"/>
            </a:endParaRPr>
          </a:p>
          <a:p>
            <a:endParaRPr lang="fr-CA" dirty="0"/>
          </a:p>
        </p:txBody>
      </p:sp>
    </p:spTree>
    <p:extLst>
      <p:ext uri="{BB962C8B-B14F-4D97-AF65-F5344CB8AC3E}">
        <p14:creationId xmlns:p14="http://schemas.microsoft.com/office/powerpoint/2010/main" val="40983364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8B370A-5415-1267-EFB0-EC0826EE01C0}"/>
              </a:ext>
            </a:extLst>
          </p:cNvPr>
          <p:cNvSpPr>
            <a:spLocks noGrp="1"/>
          </p:cNvSpPr>
          <p:nvPr>
            <p:ph type="title"/>
            <p:custDataLst>
              <p:tags r:id="rId1"/>
            </p:custDataLst>
          </p:nvPr>
        </p:nvSpPr>
        <p:spPr/>
        <p:txBody>
          <a:bodyPr>
            <a:noAutofit/>
          </a:bodyPr>
          <a:lstStyle/>
          <a:p>
            <a:r>
              <a:rPr lang="fr-CA" dirty="0"/>
              <a:t>Remerciements</a:t>
            </a:r>
          </a:p>
        </p:txBody>
      </p:sp>
      <p:sp>
        <p:nvSpPr>
          <p:cNvPr id="3" name="Espace réservé du contenu 2">
            <a:extLst>
              <a:ext uri="{FF2B5EF4-FFF2-40B4-BE49-F238E27FC236}">
                <a16:creationId xmlns:a16="http://schemas.microsoft.com/office/drawing/2014/main" id="{8AB75F81-674A-37CB-5830-BC39E4D9D2EF}"/>
              </a:ext>
            </a:extLst>
          </p:cNvPr>
          <p:cNvSpPr>
            <a:spLocks noGrp="1"/>
          </p:cNvSpPr>
          <p:nvPr>
            <p:ph idx="1"/>
            <p:custDataLst>
              <p:tags r:id="rId2"/>
            </p:custDataLst>
          </p:nvPr>
        </p:nvSpPr>
        <p:spPr/>
        <p:txBody>
          <a:bodyPr/>
          <a:lstStyle/>
          <a:p>
            <a:r>
              <a:rPr lang="fr-CA" dirty="0"/>
              <a:t>Équipe technique DRF : Éric </a:t>
            </a:r>
            <a:r>
              <a:rPr lang="fr-CA" dirty="0" err="1"/>
              <a:t>Dancause</a:t>
            </a:r>
            <a:r>
              <a:rPr lang="fr-CA" dirty="0"/>
              <a:t>, Sylvain Lamontagne, </a:t>
            </a:r>
            <a:br>
              <a:rPr lang="fr-CA" dirty="0"/>
            </a:br>
            <a:r>
              <a:rPr lang="fr-CA" dirty="0"/>
              <a:t>Alain Langlois, Louis Faucher, Simon Pouliot, Gilles </a:t>
            </a:r>
            <a:r>
              <a:rPr lang="fr-CA" dirty="0" err="1"/>
              <a:t>Audy</a:t>
            </a:r>
            <a:r>
              <a:rPr lang="fr-CA" dirty="0"/>
              <a:t>, Carl Lemieux,  Frédéric </a:t>
            </a:r>
            <a:r>
              <a:rPr lang="fr-CA" dirty="0" err="1"/>
              <a:t>Halmai</a:t>
            </a:r>
            <a:r>
              <a:rPr lang="fr-CA" dirty="0"/>
              <a:t>, François-Olivier Tremblay, Gilles </a:t>
            </a:r>
            <a:r>
              <a:rPr lang="fr-CA" dirty="0" err="1"/>
              <a:t>Thébeau</a:t>
            </a:r>
            <a:r>
              <a:rPr lang="fr-CA" dirty="0"/>
              <a:t>, </a:t>
            </a:r>
            <a:br>
              <a:rPr lang="fr-CA" dirty="0"/>
            </a:br>
            <a:r>
              <a:rPr lang="fr-CA" dirty="0"/>
              <a:t>Claudine Plante, Bastien Thibaudeau, Govinda St-Pierre, Michel Jacques, Simon Desalliers, Denys Ladouceur, François Lacombe, </a:t>
            </a:r>
            <a:r>
              <a:rPr lang="fr-CA" dirty="0" err="1"/>
              <a:t>Merieme</a:t>
            </a:r>
            <a:r>
              <a:rPr lang="fr-CA" dirty="0"/>
              <a:t> </a:t>
            </a:r>
            <a:r>
              <a:rPr lang="fr-CA" dirty="0" err="1"/>
              <a:t>Kerchi</a:t>
            </a:r>
            <a:r>
              <a:rPr lang="fr-CA" dirty="0"/>
              <a:t> et Michel Houle</a:t>
            </a:r>
          </a:p>
          <a:p>
            <a:r>
              <a:rPr lang="fr-CA" dirty="0"/>
              <a:t>Étudiants et stagiaires</a:t>
            </a:r>
          </a:p>
          <a:p>
            <a:r>
              <a:rPr lang="fr-CA" dirty="0"/>
              <a:t>Analyses statistiques : Louis Blais</a:t>
            </a:r>
          </a:p>
          <a:p>
            <a:endParaRPr lang="fr-CA" dirty="0"/>
          </a:p>
        </p:txBody>
      </p:sp>
    </p:spTree>
    <p:extLst>
      <p:ext uri="{BB962C8B-B14F-4D97-AF65-F5344CB8AC3E}">
        <p14:creationId xmlns:p14="http://schemas.microsoft.com/office/powerpoint/2010/main" val="4117515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1DBB6F6-67B4-D77A-AF25-9088451EAA2F}"/>
              </a:ext>
            </a:extLst>
          </p:cNvPr>
          <p:cNvSpPr>
            <a:spLocks noGrp="1"/>
          </p:cNvSpPr>
          <p:nvPr>
            <p:ph type="title"/>
            <p:custDataLst>
              <p:tags r:id="rId1"/>
            </p:custDataLst>
          </p:nvPr>
        </p:nvSpPr>
        <p:spPr>
          <a:xfrm>
            <a:off x="856306" y="806450"/>
            <a:ext cx="10515600" cy="550863"/>
          </a:xfrm>
        </p:spPr>
        <p:txBody>
          <a:bodyPr>
            <a:noAutofit/>
          </a:bodyPr>
          <a:lstStyle/>
          <a:p>
            <a:r>
              <a:rPr lang="fr-FR" dirty="0"/>
              <a:t>Le défi d’étudier les coupes partielles</a:t>
            </a:r>
          </a:p>
        </p:txBody>
      </p:sp>
      <p:sp>
        <p:nvSpPr>
          <p:cNvPr id="5" name="Espace réservé du contenu 2">
            <a:extLst>
              <a:ext uri="{FF2B5EF4-FFF2-40B4-BE49-F238E27FC236}">
                <a16:creationId xmlns:a16="http://schemas.microsoft.com/office/drawing/2014/main" id="{9E7E43DE-62E3-6EE5-AAF6-A6E082DDD38B}"/>
              </a:ext>
            </a:extLst>
          </p:cNvPr>
          <p:cNvSpPr>
            <a:spLocks noGrp="1"/>
          </p:cNvSpPr>
          <p:nvPr>
            <p:ph idx="1"/>
            <p:custDataLst>
              <p:tags r:id="rId2"/>
            </p:custDataLst>
          </p:nvPr>
        </p:nvSpPr>
        <p:spPr>
          <a:xfrm>
            <a:off x="856306" y="1825625"/>
            <a:ext cx="10515600" cy="4351338"/>
          </a:xfrm>
        </p:spPr>
        <p:txBody>
          <a:bodyPr>
            <a:normAutofit/>
          </a:bodyPr>
          <a:lstStyle/>
          <a:p>
            <a:pPr>
              <a:lnSpc>
                <a:spcPct val="100000"/>
              </a:lnSpc>
            </a:pPr>
            <a:r>
              <a:rPr lang="fr-CA" sz="3200" dirty="0">
                <a:latin typeface="Calibri" panose="020F0502020204030204" pitchFamily="34" charset="0"/>
                <a:ea typeface="Times New Roman" panose="02020603050405020304" pitchFamily="18" charset="0"/>
              </a:rPr>
              <a:t>Il est nécessaire de disposer </a:t>
            </a:r>
            <a:r>
              <a:rPr lang="fr-CA" sz="3200" dirty="0">
                <a:effectLst/>
                <a:latin typeface="Calibri" panose="020F0502020204030204" pitchFamily="34" charset="0"/>
                <a:ea typeface="Times New Roman" panose="02020603050405020304" pitchFamily="18" charset="0"/>
              </a:rPr>
              <a:t>de données prises dans :</a:t>
            </a:r>
          </a:p>
          <a:p>
            <a:pPr lvl="1">
              <a:lnSpc>
                <a:spcPct val="100000"/>
              </a:lnSpc>
            </a:pPr>
            <a:r>
              <a:rPr lang="fr-CA" sz="2800" dirty="0">
                <a:effectLst/>
                <a:latin typeface="Calibri" panose="020F0502020204030204" pitchFamily="34" charset="0"/>
                <a:ea typeface="Times New Roman" panose="02020603050405020304" pitchFamily="18" charset="0"/>
              </a:rPr>
              <a:t>Différents traitements syl</a:t>
            </a:r>
            <a:r>
              <a:rPr lang="fr-CA" sz="2800" dirty="0">
                <a:latin typeface="Calibri" panose="020F0502020204030204" pitchFamily="34" charset="0"/>
                <a:ea typeface="Times New Roman" panose="02020603050405020304" pitchFamily="18" charset="0"/>
              </a:rPr>
              <a:t>vicoles pouvant être considérés comme</a:t>
            </a:r>
            <a:r>
              <a:rPr lang="fr-CA" sz="2800" dirty="0">
                <a:effectLst/>
                <a:latin typeface="Calibri" panose="020F0502020204030204" pitchFamily="34" charset="0"/>
                <a:ea typeface="Times New Roman" panose="02020603050405020304" pitchFamily="18" charset="0"/>
              </a:rPr>
              <a:t> des coupes partielles; </a:t>
            </a:r>
          </a:p>
          <a:p>
            <a:pPr lvl="1">
              <a:lnSpc>
                <a:spcPct val="100000"/>
              </a:lnSpc>
            </a:pPr>
            <a:r>
              <a:rPr lang="fr-CA" sz="2800" dirty="0">
                <a:effectLst/>
                <a:latin typeface="Calibri" panose="020F0502020204030204" pitchFamily="34" charset="0"/>
                <a:ea typeface="Times New Roman" panose="02020603050405020304" pitchFamily="18" charset="0"/>
              </a:rPr>
              <a:t>Différents peuplements (composition, essence, âge, etc.);</a:t>
            </a:r>
          </a:p>
          <a:p>
            <a:pPr lvl="1">
              <a:lnSpc>
                <a:spcPct val="100000"/>
              </a:lnSpc>
            </a:pPr>
            <a:r>
              <a:rPr lang="fr-CA" sz="2800" dirty="0">
                <a:effectLst/>
                <a:latin typeface="Calibri" panose="020F0502020204030204" pitchFamily="34" charset="0"/>
                <a:ea typeface="Times New Roman" panose="02020603050405020304" pitchFamily="18" charset="0"/>
              </a:rPr>
              <a:t>Différentes conditions (stations, climat , etc.).</a:t>
            </a:r>
          </a:p>
          <a:p>
            <a:pPr>
              <a:lnSpc>
                <a:spcPct val="100000"/>
              </a:lnSpc>
            </a:pPr>
            <a:endParaRPr lang="fr-FR" sz="3200" dirty="0"/>
          </a:p>
        </p:txBody>
      </p:sp>
    </p:spTree>
    <p:extLst>
      <p:ext uri="{BB962C8B-B14F-4D97-AF65-F5344CB8AC3E}">
        <p14:creationId xmlns:p14="http://schemas.microsoft.com/office/powerpoint/2010/main" val="210153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4EF1F0-B77A-7D4E-ABAF-1AFF6AD5AD37}"/>
              </a:ext>
            </a:extLst>
          </p:cNvPr>
          <p:cNvSpPr>
            <a:spLocks noGrp="1"/>
          </p:cNvSpPr>
          <p:nvPr>
            <p:ph type="ctrTitle"/>
            <p:custDataLst>
              <p:tags r:id="rId1"/>
            </p:custDataLst>
          </p:nvPr>
        </p:nvSpPr>
        <p:spPr>
          <a:xfrm>
            <a:off x="878189" y="1199536"/>
            <a:ext cx="8283921" cy="2035125"/>
          </a:xfrm>
        </p:spPr>
        <p:txBody>
          <a:bodyPr>
            <a:normAutofit fontScale="90000"/>
          </a:bodyPr>
          <a:lstStyle/>
          <a:p>
            <a:pPr algn="l"/>
            <a:r>
              <a:rPr lang="fr-FR" sz="4800" dirty="0"/>
              <a:t>Projet de recherche DRF sur la coupe progressive irrégulière (CPI) – volet résineux</a:t>
            </a:r>
          </a:p>
        </p:txBody>
      </p:sp>
      <p:sp>
        <p:nvSpPr>
          <p:cNvPr id="3" name="Sous-titre 2">
            <a:extLst>
              <a:ext uri="{FF2B5EF4-FFF2-40B4-BE49-F238E27FC236}">
                <a16:creationId xmlns:a16="http://schemas.microsoft.com/office/drawing/2014/main" id="{D95D1E60-F4C3-B047-822C-D701F1AFA233}"/>
              </a:ext>
            </a:extLst>
          </p:cNvPr>
          <p:cNvSpPr>
            <a:spLocks noGrp="1"/>
          </p:cNvSpPr>
          <p:nvPr>
            <p:ph type="subTitle" idx="1"/>
            <p:custDataLst>
              <p:tags r:id="rId2"/>
            </p:custDataLst>
          </p:nvPr>
        </p:nvSpPr>
        <p:spPr>
          <a:xfrm>
            <a:off x="968716" y="3623340"/>
            <a:ext cx="9136727" cy="1655762"/>
          </a:xfrm>
        </p:spPr>
        <p:txBody>
          <a:bodyPr>
            <a:noAutofit/>
          </a:bodyPr>
          <a:lstStyle/>
          <a:p>
            <a:pPr marL="2605088" indent="-2605088" algn="l">
              <a:lnSpc>
                <a:spcPct val="100000"/>
              </a:lnSpc>
            </a:pPr>
            <a:r>
              <a:rPr lang="fr-CA" sz="2000" dirty="0">
                <a:latin typeface="Calibri" panose="020F0502020204030204" pitchFamily="34" charset="0"/>
                <a:ea typeface="Calibri" panose="020F0502020204030204" pitchFamily="34" charset="0"/>
                <a:cs typeface="Times New Roman" panose="02020603050405020304" pitchFamily="18" charset="0"/>
              </a:rPr>
              <a:t>Collaborateurs DRF : Patricia Raymond, Steve Bédard, Daniel Dumais, François Guillemette et Emilie Champagne</a:t>
            </a:r>
          </a:p>
          <a:p>
            <a:pPr marL="2605088" indent="-2605088" algn="l">
              <a:lnSpc>
                <a:spcPct val="100000"/>
              </a:lnSpc>
            </a:pPr>
            <a:r>
              <a:rPr lang="fr-CA" sz="2000" dirty="0">
                <a:latin typeface="Calibri" panose="020F0502020204030204" pitchFamily="34" charset="0"/>
                <a:ea typeface="Calibri" panose="020F0502020204030204" pitchFamily="34" charset="0"/>
                <a:cs typeface="Times New Roman" panose="02020603050405020304" pitchFamily="18" charset="0"/>
              </a:rPr>
              <a:t>Collaborateurs praticiens : Marc-André Delorme (UG 111), Paul Bouchard (UG 31), </a:t>
            </a:r>
            <a:br>
              <a:rPr lang="fr-CA" sz="2000" dirty="0">
                <a:latin typeface="Calibri" panose="020F0502020204030204" pitchFamily="34" charset="0"/>
                <a:ea typeface="Calibri" panose="020F0502020204030204" pitchFamily="34" charset="0"/>
                <a:cs typeface="Times New Roman" panose="02020603050405020304" pitchFamily="18" charset="0"/>
              </a:rPr>
            </a:br>
            <a:r>
              <a:rPr lang="fr-CA" sz="2000" dirty="0">
                <a:latin typeface="Calibri" panose="020F0502020204030204" pitchFamily="34" charset="0"/>
                <a:ea typeface="Calibri" panose="020F0502020204030204" pitchFamily="34" charset="0"/>
                <a:cs typeface="Times New Roman" panose="02020603050405020304" pitchFamily="18" charset="0"/>
              </a:rPr>
              <a:t>Pascal Doyon (UG 41), Jean-François Lamarre (Forêt Montmorency) </a:t>
            </a:r>
            <a:br>
              <a:rPr lang="fr-CA" sz="2000" dirty="0">
                <a:latin typeface="Calibri" panose="020F0502020204030204" pitchFamily="34" charset="0"/>
                <a:ea typeface="Calibri" panose="020F0502020204030204" pitchFamily="34" charset="0"/>
                <a:cs typeface="Times New Roman" panose="02020603050405020304" pitchFamily="18" charset="0"/>
              </a:rPr>
            </a:br>
            <a:r>
              <a:rPr lang="fr-CA" sz="2000" dirty="0">
                <a:latin typeface="Calibri" panose="020F0502020204030204" pitchFamily="34" charset="0"/>
                <a:ea typeface="Calibri" panose="020F0502020204030204" pitchFamily="34" charset="0"/>
                <a:cs typeface="Times New Roman" panose="02020603050405020304" pitchFamily="18" charset="0"/>
              </a:rPr>
              <a:t>et Claude-Michel Bouchard (FER du Lac </a:t>
            </a:r>
            <a:r>
              <a:rPr lang="fr-CA" sz="2000" dirty="0" err="1">
                <a:latin typeface="Calibri" panose="020F0502020204030204" pitchFamily="34" charset="0"/>
                <a:ea typeface="Calibri" panose="020F0502020204030204" pitchFamily="34" charset="0"/>
                <a:cs typeface="Times New Roman" panose="02020603050405020304" pitchFamily="18" charset="0"/>
              </a:rPr>
              <a:t>Duparquet</a:t>
            </a:r>
            <a:r>
              <a:rPr lang="fr-CA" sz="2000" dirty="0">
                <a:latin typeface="Calibri" panose="020F0502020204030204" pitchFamily="34" charset="0"/>
                <a:ea typeface="Calibri" panose="020F0502020204030204" pitchFamily="34" charset="0"/>
                <a:cs typeface="Times New Roman" panose="02020603050405020304" pitchFamily="18" charset="0"/>
              </a:rPr>
              <a:t>)</a:t>
            </a:r>
          </a:p>
          <a:p>
            <a:pPr marL="2605088" indent="-2605088" algn="l">
              <a:lnSpc>
                <a:spcPct val="100000"/>
              </a:lnSpc>
            </a:pPr>
            <a:r>
              <a:rPr lang="fr-CA" sz="2000" dirty="0">
                <a:latin typeface="Calibri" panose="020F0502020204030204" pitchFamily="34" charset="0"/>
                <a:ea typeface="Calibri" panose="020F0502020204030204" pitchFamily="34" charset="0"/>
                <a:cs typeface="Times New Roman" panose="02020603050405020304" pitchFamily="18" charset="0"/>
              </a:rPr>
              <a:t>	Projets de recherche externes</a:t>
            </a:r>
          </a:p>
          <a:p>
            <a:pPr algn="l"/>
            <a:endParaRPr lang="fr-FR" sz="2000" dirty="0"/>
          </a:p>
        </p:txBody>
      </p:sp>
    </p:spTree>
    <p:extLst>
      <p:ext uri="{BB962C8B-B14F-4D97-AF65-F5344CB8AC3E}">
        <p14:creationId xmlns:p14="http://schemas.microsoft.com/office/powerpoint/2010/main" val="2872238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BDA215-3969-F698-2BA4-8036FB269E59}"/>
              </a:ext>
            </a:extLst>
          </p:cNvPr>
          <p:cNvSpPr>
            <a:spLocks noGrp="1"/>
          </p:cNvSpPr>
          <p:nvPr>
            <p:ph type="title"/>
            <p:custDataLst>
              <p:tags r:id="rId1"/>
            </p:custDataLst>
          </p:nvPr>
        </p:nvSpPr>
        <p:spPr>
          <a:xfrm>
            <a:off x="865359" y="806245"/>
            <a:ext cx="10515600" cy="550607"/>
          </a:xfrm>
        </p:spPr>
        <p:txBody>
          <a:bodyPr>
            <a:noAutofit/>
          </a:bodyPr>
          <a:lstStyle/>
          <a:p>
            <a:r>
              <a:rPr lang="fr-FR" dirty="0"/>
              <a:t>Objectif général</a:t>
            </a:r>
            <a:endParaRPr lang="fr-CA" dirty="0"/>
          </a:p>
        </p:txBody>
      </p:sp>
      <p:sp>
        <p:nvSpPr>
          <p:cNvPr id="10" name="Espace réservé du contenu 2">
            <a:extLst>
              <a:ext uri="{FF2B5EF4-FFF2-40B4-BE49-F238E27FC236}">
                <a16:creationId xmlns:a16="http://schemas.microsoft.com/office/drawing/2014/main" id="{3C587C92-8BA4-62C0-CF42-8D51988786D6}"/>
              </a:ext>
            </a:extLst>
          </p:cNvPr>
          <p:cNvSpPr>
            <a:spLocks noGrp="1"/>
          </p:cNvSpPr>
          <p:nvPr>
            <p:ph idx="1"/>
            <p:custDataLst>
              <p:tags r:id="rId2"/>
            </p:custDataLst>
          </p:nvPr>
        </p:nvSpPr>
        <p:spPr>
          <a:xfrm>
            <a:off x="854957" y="1825625"/>
            <a:ext cx="10888133" cy="4105598"/>
          </a:xfrm>
        </p:spPr>
        <p:txBody>
          <a:bodyPr>
            <a:noAutofit/>
          </a:bodyPr>
          <a:lstStyle/>
          <a:p>
            <a:pPr marL="0" lvl="0" indent="0">
              <a:buNone/>
              <a:tabLst>
                <a:tab pos="457200" algn="l"/>
                <a:tab pos="533400" algn="l"/>
                <a:tab pos="685800" algn="l"/>
              </a:tabLst>
            </a:pPr>
            <a:r>
              <a:rPr lang="fr-CA" sz="3200" dirty="0">
                <a:effectLst/>
                <a:ea typeface="Times New Roman" panose="02020603050405020304" pitchFamily="18" charset="0"/>
              </a:rPr>
              <a:t>Étudier la coupe progressive irrégulière (CPI) comme pratique sylvicole afin de maintenir ou restaurer la structure</a:t>
            </a:r>
          </a:p>
        </p:txBody>
      </p:sp>
      <p:sp>
        <p:nvSpPr>
          <p:cNvPr id="11" name="Espace réservé du contenu 2">
            <a:extLst>
              <a:ext uri="{FF2B5EF4-FFF2-40B4-BE49-F238E27FC236}">
                <a16:creationId xmlns:a16="http://schemas.microsoft.com/office/drawing/2014/main" id="{421D3E5E-DD91-620F-3554-CA9A959D4E78}"/>
              </a:ext>
            </a:extLst>
          </p:cNvPr>
          <p:cNvSpPr txBox="1">
            <a:spLocks/>
          </p:cNvSpPr>
          <p:nvPr>
            <p:custDataLst>
              <p:tags r:id="rId3"/>
            </p:custDataLst>
          </p:nvPr>
        </p:nvSpPr>
        <p:spPr>
          <a:xfrm>
            <a:off x="854956" y="1825625"/>
            <a:ext cx="10888133" cy="41055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3">
                  <a:lumMod val="40000"/>
                  <a:lumOff val="60000"/>
                </a:schemeClr>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lumMod val="40000"/>
                  <a:lumOff val="60000"/>
                </a:schemeClr>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lumMod val="40000"/>
                  <a:lumOff val="60000"/>
                </a:schemeClr>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lumMod val="40000"/>
                  <a:lumOff val="60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lumMod val="40000"/>
                  <a:lumOff val="60000"/>
                </a:schemeClr>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tabLst>
                <a:tab pos="457200" algn="l"/>
                <a:tab pos="533400" algn="l"/>
                <a:tab pos="685800" algn="l"/>
              </a:tabLst>
            </a:pPr>
            <a:r>
              <a:rPr lang="fr-CA" sz="3200" dirty="0">
                <a:ea typeface="Times New Roman" panose="02020603050405020304" pitchFamily="18" charset="0"/>
              </a:rPr>
              <a:t>																										</a:t>
            </a:r>
            <a:r>
              <a:rPr lang="fr-CA" sz="2400" dirty="0">
                <a:ea typeface="Times New Roman" panose="02020603050405020304" pitchFamily="18" charset="0"/>
              </a:rPr>
              <a:t>   </a:t>
            </a:r>
            <a:r>
              <a:rPr lang="fr-CA" sz="3200" dirty="0">
                <a:ea typeface="Times New Roman" panose="02020603050405020304" pitchFamily="18" charset="0"/>
              </a:rPr>
              <a:t> et la composition de peuplements résineux</a:t>
            </a:r>
          </a:p>
        </p:txBody>
      </p:sp>
      <p:pic>
        <p:nvPicPr>
          <p:cNvPr id="12" name="Picture 28">
            <a:extLst>
              <a:ext uri="{FF2B5EF4-FFF2-40B4-BE49-F238E27FC236}">
                <a16:creationId xmlns:a16="http://schemas.microsoft.com/office/drawing/2014/main" id="{00C1ED9E-689B-94C3-ABA2-DF44CEA1F83C}"/>
              </a:ext>
            </a:extLst>
          </p:cNvPr>
          <p:cNvPicPr>
            <a:picLocks noChangeAspect="1" noChangeArrowheads="1"/>
          </p:cNvPicPr>
          <p:nvPr>
            <p:custDataLst>
              <p:tags r:id="rId4"/>
            </p:custDataLst>
          </p:nvPr>
        </p:nvPicPr>
        <p:blipFill>
          <a:blip r:embed="rId8" cstate="print">
            <a:extLst>
              <a:ext uri="{28A0092B-C50C-407E-A947-70E740481C1C}">
                <a14:useLocalDpi xmlns:a14="http://schemas.microsoft.com/office/drawing/2010/main" val="0"/>
              </a:ext>
            </a:extLst>
          </a:blip>
          <a:srcRect/>
          <a:stretch>
            <a:fillRect/>
          </a:stretch>
        </p:blipFill>
        <p:spPr>
          <a:xfrm>
            <a:off x="6341027" y="3290036"/>
            <a:ext cx="3870252" cy="2902689"/>
          </a:xfrm>
          <a:prstGeom prst="rect">
            <a:avLst/>
          </a:prstGeom>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Image 12" descr="Une image contenant arbre, extérieur, herbe, forêt&#10;&#10;Description générée automatiquement">
            <a:extLst>
              <a:ext uri="{FF2B5EF4-FFF2-40B4-BE49-F238E27FC236}">
                <a16:creationId xmlns:a16="http://schemas.microsoft.com/office/drawing/2014/main" id="{CEB4FFB7-A9C8-4D56-2FD9-F2E424D96E65}"/>
              </a:ext>
            </a:extLst>
          </p:cNvPr>
          <p:cNvPicPr>
            <a:picLocks noChangeAspect="1"/>
          </p:cNvPicPr>
          <p:nvPr>
            <p:custDataLst>
              <p:tags r:id="rId5"/>
            </p:custDataLst>
          </p:nvPr>
        </p:nvPicPr>
        <p:blipFill>
          <a:blip r:embed="rId9" cstate="print">
            <a:extLst>
              <a:ext uri="{28A0092B-C50C-407E-A947-70E740481C1C}">
                <a14:useLocalDpi xmlns:a14="http://schemas.microsoft.com/office/drawing/2010/main" val="0"/>
              </a:ext>
            </a:extLst>
          </a:blip>
          <a:stretch>
            <a:fillRect/>
          </a:stretch>
        </p:blipFill>
        <p:spPr>
          <a:xfrm>
            <a:off x="1827000" y="3288361"/>
            <a:ext cx="4364295" cy="2903733"/>
          </a:xfrm>
          <a:prstGeom prst="rect">
            <a:avLst/>
          </a:prstGeom>
        </p:spPr>
      </p:pic>
    </p:spTree>
    <p:extLst>
      <p:ext uri="{BB962C8B-B14F-4D97-AF65-F5344CB8AC3E}">
        <p14:creationId xmlns:p14="http://schemas.microsoft.com/office/powerpoint/2010/main" val="346390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52C91C-3D71-3574-FD23-B9621ACE320E}"/>
              </a:ext>
            </a:extLst>
          </p:cNvPr>
          <p:cNvSpPr>
            <a:spLocks noGrp="1"/>
          </p:cNvSpPr>
          <p:nvPr>
            <p:ph type="title"/>
            <p:custDataLst>
              <p:tags r:id="rId1"/>
            </p:custDataLst>
          </p:nvPr>
        </p:nvSpPr>
        <p:spPr>
          <a:xfrm>
            <a:off x="874412" y="806245"/>
            <a:ext cx="10515600" cy="550607"/>
          </a:xfrm>
        </p:spPr>
        <p:txBody>
          <a:bodyPr>
            <a:noAutofit/>
          </a:bodyPr>
          <a:lstStyle/>
          <a:p>
            <a:r>
              <a:rPr lang="fr-FR" dirty="0"/>
              <a:t>Objectif spécifiques</a:t>
            </a:r>
            <a:endParaRPr lang="fr-CA" dirty="0"/>
          </a:p>
        </p:txBody>
      </p:sp>
      <p:sp>
        <p:nvSpPr>
          <p:cNvPr id="5" name="Espace réservé du contenu 2">
            <a:extLst>
              <a:ext uri="{FF2B5EF4-FFF2-40B4-BE49-F238E27FC236}">
                <a16:creationId xmlns:a16="http://schemas.microsoft.com/office/drawing/2014/main" id="{424F4B69-1F90-70ED-573C-295229DCF2DE}"/>
              </a:ext>
            </a:extLst>
          </p:cNvPr>
          <p:cNvSpPr>
            <a:spLocks noGrp="1"/>
          </p:cNvSpPr>
          <p:nvPr>
            <p:ph idx="1"/>
            <p:custDataLst>
              <p:tags r:id="rId2"/>
            </p:custDataLst>
          </p:nvPr>
        </p:nvSpPr>
        <p:spPr>
          <a:xfrm>
            <a:off x="863356" y="1490133"/>
            <a:ext cx="4318984" cy="4105598"/>
          </a:xfrm>
        </p:spPr>
        <p:txBody>
          <a:bodyPr>
            <a:noAutofit/>
          </a:bodyPr>
          <a:lstStyle/>
          <a:p>
            <a:pPr marL="0" lvl="0" indent="0">
              <a:buNone/>
              <a:tabLst>
                <a:tab pos="457200" algn="l"/>
                <a:tab pos="533400" algn="l"/>
                <a:tab pos="685800" algn="l"/>
              </a:tabLst>
            </a:pPr>
            <a:r>
              <a:rPr lang="fr-CA" sz="3200" dirty="0">
                <a:ea typeface="Times New Roman" panose="02020603050405020304" pitchFamily="18" charset="0"/>
              </a:rPr>
              <a:t>Caractériser les effets de la CPI sur :</a:t>
            </a:r>
            <a:endParaRPr lang="fr-CA" sz="3200" dirty="0">
              <a:effectLst/>
              <a:ea typeface="Times New Roman" panose="02020603050405020304" pitchFamily="18" charset="0"/>
            </a:endParaRPr>
          </a:p>
          <a:p>
            <a:pPr marL="342900" lvl="0" indent="-342900">
              <a:buFont typeface="+mj-lt"/>
              <a:buAutoNum type="arabicPeriod"/>
              <a:tabLst>
                <a:tab pos="457200" algn="l"/>
                <a:tab pos="533400" algn="l"/>
                <a:tab pos="685800" algn="l"/>
              </a:tabLst>
            </a:pPr>
            <a:r>
              <a:rPr lang="fr-CA" dirty="0">
                <a:effectLst/>
                <a:ea typeface="Times New Roman" panose="02020603050405020304" pitchFamily="18" charset="0"/>
              </a:rPr>
              <a:t>La régénération</a:t>
            </a:r>
          </a:p>
          <a:p>
            <a:pPr marL="342900" lvl="0" indent="-342900">
              <a:buFont typeface="+mj-lt"/>
              <a:buAutoNum type="arabicPeriod"/>
              <a:tabLst>
                <a:tab pos="457200" algn="l"/>
                <a:tab pos="533400" algn="l"/>
                <a:tab pos="685800" algn="l"/>
              </a:tabLst>
            </a:pPr>
            <a:r>
              <a:rPr lang="fr-CA" dirty="0">
                <a:effectLst/>
                <a:ea typeface="Times New Roman" panose="02020603050405020304" pitchFamily="18" charset="0"/>
              </a:rPr>
              <a:t>La production de matière ligneuse</a:t>
            </a:r>
          </a:p>
          <a:p>
            <a:pPr marL="342900" lvl="0" indent="-342900">
              <a:buFont typeface="+mj-lt"/>
              <a:buAutoNum type="arabicPeriod"/>
              <a:tabLst>
                <a:tab pos="457200" algn="l"/>
                <a:tab pos="533400" algn="l"/>
                <a:tab pos="685800" algn="l"/>
              </a:tabLst>
            </a:pPr>
            <a:r>
              <a:rPr lang="fr-CA" dirty="0">
                <a:effectLst/>
                <a:ea typeface="Times New Roman" panose="02020603050405020304" pitchFamily="18" charset="0"/>
              </a:rPr>
              <a:t>La conservation d’attributs clés des vieilles forêts</a:t>
            </a:r>
          </a:p>
          <a:p>
            <a:pPr marL="342900" lvl="0" indent="-342900">
              <a:buFont typeface="+mj-lt"/>
              <a:buAutoNum type="arabicPeriod"/>
              <a:tabLst>
                <a:tab pos="457200" algn="l"/>
                <a:tab pos="533400" algn="l"/>
                <a:tab pos="685800" algn="l"/>
              </a:tabLst>
            </a:pPr>
            <a:r>
              <a:rPr lang="fr-CA" dirty="0">
                <a:ea typeface="Times New Roman" panose="02020603050405020304" pitchFamily="18" charset="0"/>
              </a:rPr>
              <a:t>La séquestration du carbone</a:t>
            </a:r>
            <a:endParaRPr lang="fr-CA" dirty="0">
              <a:effectLst/>
              <a:ea typeface="Times New Roman" panose="02020603050405020304" pitchFamily="18" charset="0"/>
            </a:endParaRPr>
          </a:p>
        </p:txBody>
      </p:sp>
      <p:pic>
        <p:nvPicPr>
          <p:cNvPr id="6" name="Picture 8">
            <a:extLst>
              <a:ext uri="{FF2B5EF4-FFF2-40B4-BE49-F238E27FC236}">
                <a16:creationId xmlns:a16="http://schemas.microsoft.com/office/drawing/2014/main" id="{288AF3B1-D172-8E4F-A27C-BB6B0BCAB37D}"/>
              </a:ext>
            </a:extLst>
          </p:cNvPr>
          <p:cNvPicPr>
            <a:picLocks noChangeAspect="1" noChangeArrowheads="1"/>
          </p:cNvPicPr>
          <p:nvPr>
            <p:custDataLst>
              <p:tags r:id="rId3"/>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5136636" y="926777"/>
            <a:ext cx="1827395" cy="2435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13">
            <a:extLst>
              <a:ext uri="{FF2B5EF4-FFF2-40B4-BE49-F238E27FC236}">
                <a16:creationId xmlns:a16="http://schemas.microsoft.com/office/drawing/2014/main" id="{A4AB9599-5C67-00BC-9067-667EE113349E}"/>
              </a:ext>
            </a:extLst>
          </p:cNvPr>
          <p:cNvPicPr>
            <a:picLocks noChangeAspect="1" noChangeArrowheads="1"/>
          </p:cNvPicPr>
          <p:nvPr>
            <p:custDataLst>
              <p:tags r:id="rId4"/>
            </p:custDataLst>
          </p:nvPr>
        </p:nvPicPr>
        <p:blipFill>
          <a:blip r:embed="rId13" cstate="print">
            <a:extLst>
              <a:ext uri="{28A0092B-C50C-407E-A947-70E740481C1C}">
                <a14:useLocalDpi xmlns:a14="http://schemas.microsoft.com/office/drawing/2010/main" val="0"/>
              </a:ext>
            </a:extLst>
          </a:blip>
          <a:srcRect/>
          <a:stretch>
            <a:fillRect/>
          </a:stretch>
        </p:blipFill>
        <p:spPr>
          <a:xfrm>
            <a:off x="9941717" y="3797717"/>
            <a:ext cx="1566000" cy="2088000"/>
          </a:xfrm>
          <a:prstGeom prst="rect">
            <a:avLst/>
          </a:prstGeom>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Image 7" descr="Une image contenant arbre, extérieur, ciel, plante&#10;&#10;Description générée automatiquement">
            <a:extLst>
              <a:ext uri="{FF2B5EF4-FFF2-40B4-BE49-F238E27FC236}">
                <a16:creationId xmlns:a16="http://schemas.microsoft.com/office/drawing/2014/main" id="{CBB770EA-8D56-BFD4-58AF-F0BE70EC458F}"/>
              </a:ext>
            </a:extLst>
          </p:cNvPr>
          <p:cNvPicPr>
            <a:picLocks noChangeAspect="1"/>
          </p:cNvPicPr>
          <p:nvPr>
            <p:custDataLst>
              <p:tags r:id="rId5"/>
            </p:custDataLst>
          </p:nvPr>
        </p:nvPicPr>
        <p:blipFill>
          <a:blip r:embed="rId14" cstate="print">
            <a:extLst>
              <a:ext uri="{28A0092B-C50C-407E-A947-70E740481C1C}">
                <a14:useLocalDpi xmlns:a14="http://schemas.microsoft.com/office/drawing/2010/main" val="0"/>
              </a:ext>
            </a:extLst>
          </a:blip>
          <a:stretch>
            <a:fillRect/>
          </a:stretch>
        </p:blipFill>
        <p:spPr>
          <a:xfrm flipH="1">
            <a:off x="9578773" y="2083600"/>
            <a:ext cx="2160000" cy="1620000"/>
          </a:xfrm>
          <a:prstGeom prst="rect">
            <a:avLst/>
          </a:prstGeom>
        </p:spPr>
      </p:pic>
      <p:pic>
        <p:nvPicPr>
          <p:cNvPr id="9" name="Image 8" descr="Une image contenant arbre, extérieur, conifère, bois&#10;&#10;Description générée automatiquement">
            <a:extLst>
              <a:ext uri="{FF2B5EF4-FFF2-40B4-BE49-F238E27FC236}">
                <a16:creationId xmlns:a16="http://schemas.microsoft.com/office/drawing/2014/main" id="{A7308061-FD2F-9FA3-45E3-CAE797AA42B6}"/>
              </a:ext>
            </a:extLst>
          </p:cNvPr>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tretch>
            <a:fillRect/>
          </a:stretch>
        </p:blipFill>
        <p:spPr>
          <a:xfrm>
            <a:off x="7239579" y="2510272"/>
            <a:ext cx="2160000" cy="1620000"/>
          </a:xfrm>
          <a:prstGeom prst="rect">
            <a:avLst/>
          </a:prstGeom>
        </p:spPr>
      </p:pic>
      <p:pic>
        <p:nvPicPr>
          <p:cNvPr id="10" name="Image 9" descr="Une image contenant extérieur, terrain, nature, plante&#10;&#10;Description générée automatiquement">
            <a:extLst>
              <a:ext uri="{FF2B5EF4-FFF2-40B4-BE49-F238E27FC236}">
                <a16:creationId xmlns:a16="http://schemas.microsoft.com/office/drawing/2014/main" id="{FEA9A261-176D-4A4F-4F6B-5820E61DC6E0}"/>
              </a:ext>
            </a:extLst>
          </p:cNvPr>
          <p:cNvPicPr>
            <a:picLocks noChangeAspect="1"/>
          </p:cNvPicPr>
          <p:nvPr>
            <p:custDataLst>
              <p:tags r:id="rId7"/>
            </p:custDataLst>
          </p:nvPr>
        </p:nvPicPr>
        <p:blipFill>
          <a:blip r:embed="rId16" cstate="print">
            <a:extLst>
              <a:ext uri="{28A0092B-C50C-407E-A947-70E740481C1C}">
                <a14:useLocalDpi xmlns:a14="http://schemas.microsoft.com/office/drawing/2010/main" val="0"/>
              </a:ext>
            </a:extLst>
          </a:blip>
          <a:stretch>
            <a:fillRect/>
          </a:stretch>
        </p:blipFill>
        <p:spPr>
          <a:xfrm>
            <a:off x="7060385" y="774250"/>
            <a:ext cx="2160000" cy="1620000"/>
          </a:xfrm>
          <a:prstGeom prst="rect">
            <a:avLst/>
          </a:prstGeom>
        </p:spPr>
      </p:pic>
      <p:pic>
        <p:nvPicPr>
          <p:cNvPr id="11" name="Image 10" descr="Une image contenant arbre, extérieur, forêt, bois&#10;&#10;Description générée automatiquement">
            <a:extLst>
              <a:ext uri="{FF2B5EF4-FFF2-40B4-BE49-F238E27FC236}">
                <a16:creationId xmlns:a16="http://schemas.microsoft.com/office/drawing/2014/main" id="{3F985DAC-8960-2002-FB2C-787EEFAC6798}"/>
              </a:ext>
            </a:extLst>
          </p:cNvPr>
          <p:cNvPicPr>
            <a:picLocks noChangeAspect="1"/>
          </p:cNvPicPr>
          <p:nvPr>
            <p:custDataLst>
              <p:tags r:id="rId8"/>
            </p:custDataLst>
          </p:nvPr>
        </p:nvPicPr>
        <p:blipFill>
          <a:blip r:embed="rId17" cstate="print">
            <a:extLst>
              <a:ext uri="{28A0092B-C50C-407E-A947-70E740481C1C}">
                <a14:useLocalDpi xmlns:a14="http://schemas.microsoft.com/office/drawing/2010/main" val="0"/>
              </a:ext>
            </a:extLst>
          </a:blip>
          <a:stretch>
            <a:fillRect/>
          </a:stretch>
        </p:blipFill>
        <p:spPr>
          <a:xfrm>
            <a:off x="7368176" y="4311223"/>
            <a:ext cx="2430001" cy="1620000"/>
          </a:xfrm>
          <a:prstGeom prst="rect">
            <a:avLst/>
          </a:prstGeom>
        </p:spPr>
      </p:pic>
      <p:pic>
        <p:nvPicPr>
          <p:cNvPr id="12" name="Image 11" descr="Une image contenant arbre, extérieur, herbe, oiseau&#10;&#10;Description générée automatiquement">
            <a:extLst>
              <a:ext uri="{FF2B5EF4-FFF2-40B4-BE49-F238E27FC236}">
                <a16:creationId xmlns:a16="http://schemas.microsoft.com/office/drawing/2014/main" id="{436615A0-3B36-C54A-79CB-A562AC1099E0}"/>
              </a:ext>
            </a:extLst>
          </p:cNvPr>
          <p:cNvPicPr>
            <a:picLocks noChangeAspect="1"/>
          </p:cNvPicPr>
          <p:nvPr>
            <p:custDataLst>
              <p:tags r:id="rId9"/>
            </p:custDataLst>
          </p:nvPr>
        </p:nvPicPr>
        <p:blipFill rotWithShape="1">
          <a:blip r:embed="rId18" cstate="print">
            <a:extLst>
              <a:ext uri="{28A0092B-C50C-407E-A947-70E740481C1C}">
                <a14:useLocalDpi xmlns:a14="http://schemas.microsoft.com/office/drawing/2010/main" val="0"/>
              </a:ext>
            </a:extLst>
          </a:blip>
          <a:srcRect r="18066"/>
          <a:stretch/>
        </p:blipFill>
        <p:spPr>
          <a:xfrm rot="5400000">
            <a:off x="5040117" y="4244295"/>
            <a:ext cx="2281038" cy="2088000"/>
          </a:xfrm>
          <a:prstGeom prst="rect">
            <a:avLst/>
          </a:prstGeom>
        </p:spPr>
      </p:pic>
    </p:spTree>
    <p:extLst>
      <p:ext uri="{BB962C8B-B14F-4D97-AF65-F5344CB8AC3E}">
        <p14:creationId xmlns:p14="http://schemas.microsoft.com/office/powerpoint/2010/main" val="166537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3" end="3"/>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
                                            <p:txEl>
                                              <p:pRg st="4" end="4"/>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F118C5-C17A-EBE3-CD79-0368DB95263F}"/>
              </a:ext>
            </a:extLst>
          </p:cNvPr>
          <p:cNvSpPr>
            <a:spLocks noGrp="1"/>
          </p:cNvSpPr>
          <p:nvPr>
            <p:ph type="title"/>
            <p:custDataLst>
              <p:tags r:id="rId1"/>
            </p:custDataLst>
          </p:nvPr>
        </p:nvSpPr>
        <p:spPr>
          <a:xfrm>
            <a:off x="856306" y="806245"/>
            <a:ext cx="10515600" cy="550607"/>
          </a:xfrm>
        </p:spPr>
        <p:txBody>
          <a:bodyPr>
            <a:noAutofit/>
          </a:bodyPr>
          <a:lstStyle/>
          <a:p>
            <a:r>
              <a:rPr lang="fr-FR" dirty="0"/>
              <a:t>Unité expérimentale</a:t>
            </a:r>
            <a:endParaRPr lang="fr-CA" dirty="0"/>
          </a:p>
        </p:txBody>
      </p:sp>
      <p:grpSp>
        <p:nvGrpSpPr>
          <p:cNvPr id="4" name="Group 240">
            <a:extLst>
              <a:ext uri="{FF2B5EF4-FFF2-40B4-BE49-F238E27FC236}">
                <a16:creationId xmlns:a16="http://schemas.microsoft.com/office/drawing/2014/main" id="{A12CEA3C-8DB4-961C-9843-055D7A499AEF}"/>
              </a:ext>
            </a:extLst>
          </p:cNvPr>
          <p:cNvGrpSpPr>
            <a:grpSpLocks/>
          </p:cNvGrpSpPr>
          <p:nvPr>
            <p:custDataLst>
              <p:tags r:id="rId2"/>
            </p:custDataLst>
          </p:nvPr>
        </p:nvGrpSpPr>
        <p:grpSpPr bwMode="auto">
          <a:xfrm>
            <a:off x="4263574" y="1927304"/>
            <a:ext cx="3350791" cy="260010"/>
            <a:chOff x="1482" y="694"/>
            <a:chExt cx="2281" cy="177"/>
          </a:xfrm>
        </p:grpSpPr>
        <p:sp>
          <p:nvSpPr>
            <p:cNvPr id="5" name="Line 260">
              <a:extLst>
                <a:ext uri="{FF2B5EF4-FFF2-40B4-BE49-F238E27FC236}">
                  <a16:creationId xmlns:a16="http://schemas.microsoft.com/office/drawing/2014/main" id="{448AD99D-E4A0-21DC-E1B2-1944FA6872D2}"/>
                </a:ext>
              </a:extLst>
            </p:cNvPr>
            <p:cNvSpPr>
              <a:spLocks noChangeShapeType="1"/>
            </p:cNvSpPr>
            <p:nvPr/>
          </p:nvSpPr>
          <p:spPr bwMode="auto">
            <a:xfrm>
              <a:off x="1482" y="781"/>
              <a:ext cx="453" cy="0"/>
            </a:xfrm>
            <a:prstGeom prst="line">
              <a:avLst/>
            </a:prstGeom>
            <a:noFill/>
            <a:ln w="9525">
              <a:solidFill>
                <a:srgbClr val="000000"/>
              </a:solidFill>
              <a:round/>
              <a:headEnd type="arrow" w="med" len="me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grpSp>
          <p:nvGrpSpPr>
            <p:cNvPr id="6" name="Group 257">
              <a:extLst>
                <a:ext uri="{FF2B5EF4-FFF2-40B4-BE49-F238E27FC236}">
                  <a16:creationId xmlns:a16="http://schemas.microsoft.com/office/drawing/2014/main" id="{0837F59C-3042-AA82-ED7A-EFB924DC34C7}"/>
                </a:ext>
              </a:extLst>
            </p:cNvPr>
            <p:cNvGrpSpPr>
              <a:grpSpLocks/>
            </p:cNvGrpSpPr>
            <p:nvPr/>
          </p:nvGrpSpPr>
          <p:grpSpPr bwMode="auto">
            <a:xfrm>
              <a:off x="1544" y="694"/>
              <a:ext cx="406" cy="173"/>
              <a:chOff x="1553" y="694"/>
              <a:chExt cx="406" cy="173"/>
            </a:xfrm>
          </p:grpSpPr>
          <p:sp>
            <p:nvSpPr>
              <p:cNvPr id="23" name="Rectangle 259">
                <a:extLst>
                  <a:ext uri="{FF2B5EF4-FFF2-40B4-BE49-F238E27FC236}">
                    <a16:creationId xmlns:a16="http://schemas.microsoft.com/office/drawing/2014/main" id="{A74FBF66-2140-D40F-4A0A-E0EA153883F4}"/>
                  </a:ext>
                </a:extLst>
              </p:cNvPr>
              <p:cNvSpPr>
                <a:spLocks noChangeArrowheads="1"/>
              </p:cNvSpPr>
              <p:nvPr/>
            </p:nvSpPr>
            <p:spPr bwMode="auto">
              <a:xfrm>
                <a:off x="1622" y="749"/>
                <a:ext cx="202" cy="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fr-CA">
                  <a:solidFill>
                    <a:srgbClr val="39398A"/>
                  </a:solidFill>
                </a:endParaRPr>
              </a:p>
            </p:txBody>
          </p:sp>
          <p:sp>
            <p:nvSpPr>
              <p:cNvPr id="24" name="Text Box 258">
                <a:extLst>
                  <a:ext uri="{FF2B5EF4-FFF2-40B4-BE49-F238E27FC236}">
                    <a16:creationId xmlns:a16="http://schemas.microsoft.com/office/drawing/2014/main" id="{50EDB98A-55E8-05A9-9E19-C7C3EE1DA3AE}"/>
                  </a:ext>
                </a:extLst>
              </p:cNvPr>
              <p:cNvSpPr txBox="1">
                <a:spLocks noChangeArrowheads="1"/>
              </p:cNvSpPr>
              <p:nvPr/>
            </p:nvSpPr>
            <p:spPr bwMode="auto">
              <a:xfrm>
                <a:off x="1553" y="694"/>
                <a:ext cx="406" cy="17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39398A"/>
                    </a:solidFill>
                    <a:effectLst/>
                    <a:latin typeface="Arial" panose="020B0604020202020204" pitchFamily="34" charset="0"/>
                    <a:ea typeface="Times New Roman" panose="02020603050405020304" pitchFamily="18" charset="0"/>
                    <a:cs typeface="Arial" panose="020B0604020202020204" pitchFamily="34" charset="0"/>
                  </a:rPr>
                  <a:t>10 m</a:t>
                </a:r>
                <a:endParaRPr kumimoji="0" lang="fr-FR" altLang="fr-FR" sz="1800" b="0" i="0" u="none" strike="noStrike" cap="none" normalizeH="0" baseline="0" dirty="0">
                  <a:ln>
                    <a:noFill/>
                  </a:ln>
                  <a:solidFill>
                    <a:srgbClr val="39398A"/>
                  </a:solidFill>
                  <a:effectLst/>
                  <a:latin typeface="Arial" panose="020B0604020202020204" pitchFamily="34" charset="0"/>
                </a:endParaRPr>
              </a:p>
            </p:txBody>
          </p:sp>
        </p:grpSp>
        <p:sp>
          <p:nvSpPr>
            <p:cNvPr id="7" name="Line 256">
              <a:extLst>
                <a:ext uri="{FF2B5EF4-FFF2-40B4-BE49-F238E27FC236}">
                  <a16:creationId xmlns:a16="http://schemas.microsoft.com/office/drawing/2014/main" id="{D9EF7FAE-3097-DD07-899B-39F7FEA2E259}"/>
                </a:ext>
              </a:extLst>
            </p:cNvPr>
            <p:cNvSpPr>
              <a:spLocks noChangeShapeType="1"/>
            </p:cNvSpPr>
            <p:nvPr/>
          </p:nvSpPr>
          <p:spPr bwMode="auto">
            <a:xfrm>
              <a:off x="1936" y="785"/>
              <a:ext cx="453" cy="0"/>
            </a:xfrm>
            <a:prstGeom prst="line">
              <a:avLst/>
            </a:prstGeom>
            <a:noFill/>
            <a:ln w="9525">
              <a:solidFill>
                <a:srgbClr val="000000"/>
              </a:solidFill>
              <a:round/>
              <a:headEnd type="arrow" w="med" len="me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grpSp>
          <p:nvGrpSpPr>
            <p:cNvPr id="8" name="Group 253">
              <a:extLst>
                <a:ext uri="{FF2B5EF4-FFF2-40B4-BE49-F238E27FC236}">
                  <a16:creationId xmlns:a16="http://schemas.microsoft.com/office/drawing/2014/main" id="{56DED110-A927-560C-9F33-4FF2906F9380}"/>
                </a:ext>
              </a:extLst>
            </p:cNvPr>
            <p:cNvGrpSpPr>
              <a:grpSpLocks/>
            </p:cNvGrpSpPr>
            <p:nvPr/>
          </p:nvGrpSpPr>
          <p:grpSpPr bwMode="auto">
            <a:xfrm>
              <a:off x="1998" y="698"/>
              <a:ext cx="406" cy="173"/>
              <a:chOff x="1553" y="694"/>
              <a:chExt cx="406" cy="173"/>
            </a:xfrm>
          </p:grpSpPr>
          <p:sp>
            <p:nvSpPr>
              <p:cNvPr id="21" name="Rectangle 255">
                <a:extLst>
                  <a:ext uri="{FF2B5EF4-FFF2-40B4-BE49-F238E27FC236}">
                    <a16:creationId xmlns:a16="http://schemas.microsoft.com/office/drawing/2014/main" id="{BAB2B224-1B37-8750-A48E-11A4FD672187}"/>
                  </a:ext>
                </a:extLst>
              </p:cNvPr>
              <p:cNvSpPr>
                <a:spLocks noChangeArrowheads="1"/>
              </p:cNvSpPr>
              <p:nvPr/>
            </p:nvSpPr>
            <p:spPr bwMode="auto">
              <a:xfrm>
                <a:off x="1622" y="749"/>
                <a:ext cx="202" cy="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fr-CA">
                  <a:solidFill>
                    <a:srgbClr val="39398A"/>
                  </a:solidFill>
                </a:endParaRPr>
              </a:p>
            </p:txBody>
          </p:sp>
          <p:sp>
            <p:nvSpPr>
              <p:cNvPr id="22" name="Text Box 254">
                <a:extLst>
                  <a:ext uri="{FF2B5EF4-FFF2-40B4-BE49-F238E27FC236}">
                    <a16:creationId xmlns:a16="http://schemas.microsoft.com/office/drawing/2014/main" id="{8BC323A9-A54A-63C8-295F-04FDCA03A637}"/>
                  </a:ext>
                </a:extLst>
              </p:cNvPr>
              <p:cNvSpPr txBox="1">
                <a:spLocks noChangeArrowheads="1"/>
              </p:cNvSpPr>
              <p:nvPr/>
            </p:nvSpPr>
            <p:spPr bwMode="auto">
              <a:xfrm>
                <a:off x="1553" y="694"/>
                <a:ext cx="406" cy="17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a:ln>
                      <a:noFill/>
                    </a:ln>
                    <a:solidFill>
                      <a:srgbClr val="39398A"/>
                    </a:solidFill>
                    <a:effectLst/>
                    <a:latin typeface="Arial" panose="020B0604020202020204" pitchFamily="34" charset="0"/>
                    <a:ea typeface="Times New Roman" panose="02020603050405020304" pitchFamily="18" charset="0"/>
                    <a:cs typeface="Arial" panose="020B0604020202020204" pitchFamily="34" charset="0"/>
                  </a:rPr>
                  <a:t>10 m</a:t>
                </a:r>
                <a:endParaRPr kumimoji="0" lang="fr-FR" altLang="fr-FR" sz="1800" b="0" i="0" u="none" strike="noStrike" cap="none" normalizeH="0" baseline="0">
                  <a:ln>
                    <a:noFill/>
                  </a:ln>
                  <a:solidFill>
                    <a:srgbClr val="39398A"/>
                  </a:solidFill>
                  <a:effectLst/>
                  <a:latin typeface="Arial" panose="020B0604020202020204" pitchFamily="34" charset="0"/>
                </a:endParaRPr>
              </a:p>
            </p:txBody>
          </p:sp>
        </p:grpSp>
        <p:sp>
          <p:nvSpPr>
            <p:cNvPr id="9" name="Line 252">
              <a:extLst>
                <a:ext uri="{FF2B5EF4-FFF2-40B4-BE49-F238E27FC236}">
                  <a16:creationId xmlns:a16="http://schemas.microsoft.com/office/drawing/2014/main" id="{7D172473-1596-049C-B2A5-79CB3806BD79}"/>
                </a:ext>
              </a:extLst>
            </p:cNvPr>
            <p:cNvSpPr>
              <a:spLocks noChangeShapeType="1"/>
            </p:cNvSpPr>
            <p:nvPr/>
          </p:nvSpPr>
          <p:spPr bwMode="auto">
            <a:xfrm>
              <a:off x="2384" y="783"/>
              <a:ext cx="453" cy="0"/>
            </a:xfrm>
            <a:prstGeom prst="line">
              <a:avLst/>
            </a:prstGeom>
            <a:noFill/>
            <a:ln w="9525">
              <a:solidFill>
                <a:srgbClr val="000000"/>
              </a:solidFill>
              <a:round/>
              <a:headEnd type="arrow" w="med" len="me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grpSp>
          <p:nvGrpSpPr>
            <p:cNvPr id="10" name="Group 249">
              <a:extLst>
                <a:ext uri="{FF2B5EF4-FFF2-40B4-BE49-F238E27FC236}">
                  <a16:creationId xmlns:a16="http://schemas.microsoft.com/office/drawing/2014/main" id="{F777D3C8-E410-5171-DAEF-AB5C46F5919D}"/>
                </a:ext>
              </a:extLst>
            </p:cNvPr>
            <p:cNvGrpSpPr>
              <a:grpSpLocks/>
            </p:cNvGrpSpPr>
            <p:nvPr/>
          </p:nvGrpSpPr>
          <p:grpSpPr bwMode="auto">
            <a:xfrm>
              <a:off x="2446" y="696"/>
              <a:ext cx="406" cy="173"/>
              <a:chOff x="1553" y="694"/>
              <a:chExt cx="406" cy="173"/>
            </a:xfrm>
          </p:grpSpPr>
          <p:sp>
            <p:nvSpPr>
              <p:cNvPr id="19" name="Rectangle 251">
                <a:extLst>
                  <a:ext uri="{FF2B5EF4-FFF2-40B4-BE49-F238E27FC236}">
                    <a16:creationId xmlns:a16="http://schemas.microsoft.com/office/drawing/2014/main" id="{38EB583E-FEC3-3A9B-F14D-581BDEBE6C69}"/>
                  </a:ext>
                </a:extLst>
              </p:cNvPr>
              <p:cNvSpPr>
                <a:spLocks noChangeArrowheads="1"/>
              </p:cNvSpPr>
              <p:nvPr/>
            </p:nvSpPr>
            <p:spPr bwMode="auto">
              <a:xfrm>
                <a:off x="1622" y="749"/>
                <a:ext cx="202" cy="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fr-CA">
                  <a:solidFill>
                    <a:srgbClr val="39398A"/>
                  </a:solidFill>
                </a:endParaRPr>
              </a:p>
            </p:txBody>
          </p:sp>
          <p:sp>
            <p:nvSpPr>
              <p:cNvPr id="20" name="Text Box 250">
                <a:extLst>
                  <a:ext uri="{FF2B5EF4-FFF2-40B4-BE49-F238E27FC236}">
                    <a16:creationId xmlns:a16="http://schemas.microsoft.com/office/drawing/2014/main" id="{287D01F4-9EF0-C26B-7251-E363F049393B}"/>
                  </a:ext>
                </a:extLst>
              </p:cNvPr>
              <p:cNvSpPr txBox="1">
                <a:spLocks noChangeArrowheads="1"/>
              </p:cNvSpPr>
              <p:nvPr/>
            </p:nvSpPr>
            <p:spPr bwMode="auto">
              <a:xfrm>
                <a:off x="1553" y="694"/>
                <a:ext cx="406" cy="17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a:ln>
                      <a:noFill/>
                    </a:ln>
                    <a:solidFill>
                      <a:srgbClr val="39398A"/>
                    </a:solidFill>
                    <a:effectLst/>
                    <a:latin typeface="Arial" panose="020B0604020202020204" pitchFamily="34" charset="0"/>
                    <a:ea typeface="Times New Roman" panose="02020603050405020304" pitchFamily="18" charset="0"/>
                    <a:cs typeface="Arial" panose="020B0604020202020204" pitchFamily="34" charset="0"/>
                  </a:rPr>
                  <a:t>10 m</a:t>
                </a:r>
                <a:endParaRPr kumimoji="0" lang="fr-FR" altLang="fr-FR" sz="1800" b="0" i="0" u="none" strike="noStrike" cap="none" normalizeH="0" baseline="0">
                  <a:ln>
                    <a:noFill/>
                  </a:ln>
                  <a:solidFill>
                    <a:srgbClr val="39398A"/>
                  </a:solidFill>
                  <a:effectLst/>
                  <a:latin typeface="Arial" panose="020B0604020202020204" pitchFamily="34" charset="0"/>
                </a:endParaRPr>
              </a:p>
            </p:txBody>
          </p:sp>
        </p:grpSp>
        <p:sp>
          <p:nvSpPr>
            <p:cNvPr id="11" name="Line 248">
              <a:extLst>
                <a:ext uri="{FF2B5EF4-FFF2-40B4-BE49-F238E27FC236}">
                  <a16:creationId xmlns:a16="http://schemas.microsoft.com/office/drawing/2014/main" id="{CB8C048B-F796-A8AF-5EDA-3CBCBE341BCF}"/>
                </a:ext>
              </a:extLst>
            </p:cNvPr>
            <p:cNvSpPr>
              <a:spLocks noChangeShapeType="1"/>
            </p:cNvSpPr>
            <p:nvPr/>
          </p:nvSpPr>
          <p:spPr bwMode="auto">
            <a:xfrm>
              <a:off x="2826" y="781"/>
              <a:ext cx="453" cy="0"/>
            </a:xfrm>
            <a:prstGeom prst="line">
              <a:avLst/>
            </a:prstGeom>
            <a:noFill/>
            <a:ln w="9525">
              <a:solidFill>
                <a:srgbClr val="000000"/>
              </a:solidFill>
              <a:round/>
              <a:headEnd type="arrow" w="med" len="me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grpSp>
          <p:nvGrpSpPr>
            <p:cNvPr id="12" name="Group 245">
              <a:extLst>
                <a:ext uri="{FF2B5EF4-FFF2-40B4-BE49-F238E27FC236}">
                  <a16:creationId xmlns:a16="http://schemas.microsoft.com/office/drawing/2014/main" id="{ABF312FD-8EBC-852A-86E2-7E5E92E80FC2}"/>
                </a:ext>
              </a:extLst>
            </p:cNvPr>
            <p:cNvGrpSpPr>
              <a:grpSpLocks/>
            </p:cNvGrpSpPr>
            <p:nvPr/>
          </p:nvGrpSpPr>
          <p:grpSpPr bwMode="auto">
            <a:xfrm>
              <a:off x="2888" y="694"/>
              <a:ext cx="406" cy="173"/>
              <a:chOff x="1553" y="694"/>
              <a:chExt cx="406" cy="173"/>
            </a:xfrm>
          </p:grpSpPr>
          <p:sp>
            <p:nvSpPr>
              <p:cNvPr id="17" name="Rectangle 247">
                <a:extLst>
                  <a:ext uri="{FF2B5EF4-FFF2-40B4-BE49-F238E27FC236}">
                    <a16:creationId xmlns:a16="http://schemas.microsoft.com/office/drawing/2014/main" id="{E83393E7-AD33-5955-20F7-285726325557}"/>
                  </a:ext>
                </a:extLst>
              </p:cNvPr>
              <p:cNvSpPr>
                <a:spLocks noChangeArrowheads="1"/>
              </p:cNvSpPr>
              <p:nvPr/>
            </p:nvSpPr>
            <p:spPr bwMode="auto">
              <a:xfrm>
                <a:off x="1622" y="749"/>
                <a:ext cx="202" cy="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fr-CA">
                  <a:solidFill>
                    <a:srgbClr val="39398A"/>
                  </a:solidFill>
                </a:endParaRPr>
              </a:p>
            </p:txBody>
          </p:sp>
          <p:sp>
            <p:nvSpPr>
              <p:cNvPr id="18" name="Text Box 246">
                <a:extLst>
                  <a:ext uri="{FF2B5EF4-FFF2-40B4-BE49-F238E27FC236}">
                    <a16:creationId xmlns:a16="http://schemas.microsoft.com/office/drawing/2014/main" id="{33C02588-C63B-03C7-D639-02F9B3375617}"/>
                  </a:ext>
                </a:extLst>
              </p:cNvPr>
              <p:cNvSpPr txBox="1">
                <a:spLocks noChangeArrowheads="1"/>
              </p:cNvSpPr>
              <p:nvPr/>
            </p:nvSpPr>
            <p:spPr bwMode="auto">
              <a:xfrm>
                <a:off x="1553" y="694"/>
                <a:ext cx="406" cy="17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39398A"/>
                    </a:solidFill>
                    <a:effectLst/>
                    <a:latin typeface="Arial" panose="020B0604020202020204" pitchFamily="34" charset="0"/>
                    <a:ea typeface="Times New Roman" panose="02020603050405020304" pitchFamily="18" charset="0"/>
                    <a:cs typeface="Arial" panose="020B0604020202020204" pitchFamily="34" charset="0"/>
                  </a:rPr>
                  <a:t>10 m</a:t>
                </a:r>
                <a:endParaRPr kumimoji="0" lang="fr-FR" altLang="fr-FR" sz="1800" b="0" i="0" u="none" strike="noStrike" cap="none" normalizeH="0" baseline="0" dirty="0">
                  <a:ln>
                    <a:noFill/>
                  </a:ln>
                  <a:solidFill>
                    <a:srgbClr val="39398A"/>
                  </a:solidFill>
                  <a:effectLst/>
                  <a:latin typeface="Arial" panose="020B0604020202020204" pitchFamily="34" charset="0"/>
                </a:endParaRPr>
              </a:p>
            </p:txBody>
          </p:sp>
        </p:grpSp>
        <p:sp>
          <p:nvSpPr>
            <p:cNvPr id="13" name="Line 244">
              <a:extLst>
                <a:ext uri="{FF2B5EF4-FFF2-40B4-BE49-F238E27FC236}">
                  <a16:creationId xmlns:a16="http://schemas.microsoft.com/office/drawing/2014/main" id="{65C1F3E2-A0F4-1DCB-6B5C-9B24EC639E25}"/>
                </a:ext>
              </a:extLst>
            </p:cNvPr>
            <p:cNvSpPr>
              <a:spLocks noChangeShapeType="1"/>
            </p:cNvSpPr>
            <p:nvPr/>
          </p:nvSpPr>
          <p:spPr bwMode="auto">
            <a:xfrm>
              <a:off x="3274" y="785"/>
              <a:ext cx="453" cy="0"/>
            </a:xfrm>
            <a:prstGeom prst="line">
              <a:avLst/>
            </a:prstGeom>
            <a:noFill/>
            <a:ln w="9525">
              <a:solidFill>
                <a:srgbClr val="000000"/>
              </a:solidFill>
              <a:round/>
              <a:headEnd type="arrow" w="med" len="me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grpSp>
          <p:nvGrpSpPr>
            <p:cNvPr id="14" name="Group 241">
              <a:extLst>
                <a:ext uri="{FF2B5EF4-FFF2-40B4-BE49-F238E27FC236}">
                  <a16:creationId xmlns:a16="http://schemas.microsoft.com/office/drawing/2014/main" id="{502A0654-B498-5B68-25D2-21FB492AE9C0}"/>
                </a:ext>
              </a:extLst>
            </p:cNvPr>
            <p:cNvGrpSpPr>
              <a:grpSpLocks/>
            </p:cNvGrpSpPr>
            <p:nvPr/>
          </p:nvGrpSpPr>
          <p:grpSpPr bwMode="auto">
            <a:xfrm>
              <a:off x="3336" y="698"/>
              <a:ext cx="427" cy="173"/>
              <a:chOff x="1553" y="694"/>
              <a:chExt cx="427" cy="173"/>
            </a:xfrm>
          </p:grpSpPr>
          <p:sp>
            <p:nvSpPr>
              <p:cNvPr id="15" name="Rectangle 243">
                <a:extLst>
                  <a:ext uri="{FF2B5EF4-FFF2-40B4-BE49-F238E27FC236}">
                    <a16:creationId xmlns:a16="http://schemas.microsoft.com/office/drawing/2014/main" id="{193975FE-C802-9CD6-DB4A-62254FCF4F91}"/>
                  </a:ext>
                </a:extLst>
              </p:cNvPr>
              <p:cNvSpPr>
                <a:spLocks noChangeArrowheads="1"/>
              </p:cNvSpPr>
              <p:nvPr/>
            </p:nvSpPr>
            <p:spPr bwMode="auto">
              <a:xfrm>
                <a:off x="1622" y="749"/>
                <a:ext cx="202" cy="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fr-CA">
                  <a:solidFill>
                    <a:srgbClr val="39398A"/>
                  </a:solidFill>
                </a:endParaRPr>
              </a:p>
            </p:txBody>
          </p:sp>
          <p:sp>
            <p:nvSpPr>
              <p:cNvPr id="16" name="Text Box 242">
                <a:extLst>
                  <a:ext uri="{FF2B5EF4-FFF2-40B4-BE49-F238E27FC236}">
                    <a16:creationId xmlns:a16="http://schemas.microsoft.com/office/drawing/2014/main" id="{6612D38A-EEFB-E8E4-6296-E31D285153C0}"/>
                  </a:ext>
                </a:extLst>
              </p:cNvPr>
              <p:cNvSpPr txBox="1">
                <a:spLocks noChangeArrowheads="1"/>
              </p:cNvSpPr>
              <p:nvPr/>
            </p:nvSpPr>
            <p:spPr bwMode="auto">
              <a:xfrm>
                <a:off x="1553" y="694"/>
                <a:ext cx="427" cy="17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39398A"/>
                    </a:solidFill>
                    <a:effectLst/>
                    <a:latin typeface="Arial" panose="020B0604020202020204" pitchFamily="34" charset="0"/>
                    <a:ea typeface="Times New Roman" panose="02020603050405020304" pitchFamily="18" charset="0"/>
                    <a:cs typeface="Arial" panose="020B0604020202020204" pitchFamily="34" charset="0"/>
                  </a:rPr>
                  <a:t>10 m</a:t>
                </a:r>
                <a:endParaRPr kumimoji="0" lang="fr-FR" altLang="fr-FR" sz="1800" b="0" i="0" u="none" strike="noStrike" cap="none" normalizeH="0" baseline="0" dirty="0">
                  <a:ln>
                    <a:noFill/>
                  </a:ln>
                  <a:solidFill>
                    <a:srgbClr val="39398A"/>
                  </a:solidFill>
                  <a:effectLst/>
                  <a:latin typeface="Arial" panose="020B0604020202020204" pitchFamily="34" charset="0"/>
                </a:endParaRPr>
              </a:p>
            </p:txBody>
          </p:sp>
        </p:grpSp>
      </p:grpSp>
      <p:grpSp>
        <p:nvGrpSpPr>
          <p:cNvPr id="25" name="Group 219">
            <a:extLst>
              <a:ext uri="{FF2B5EF4-FFF2-40B4-BE49-F238E27FC236}">
                <a16:creationId xmlns:a16="http://schemas.microsoft.com/office/drawing/2014/main" id="{D1E3D9B9-5356-306E-EFF2-7E6EA9A7CF4C}"/>
              </a:ext>
            </a:extLst>
          </p:cNvPr>
          <p:cNvGrpSpPr>
            <a:grpSpLocks/>
          </p:cNvGrpSpPr>
          <p:nvPr>
            <p:custDataLst>
              <p:tags r:id="rId3"/>
            </p:custDataLst>
          </p:nvPr>
        </p:nvGrpSpPr>
        <p:grpSpPr bwMode="auto">
          <a:xfrm>
            <a:off x="3639249" y="2348903"/>
            <a:ext cx="580255" cy="3289065"/>
            <a:chOff x="1093" y="945"/>
            <a:chExt cx="395" cy="2239"/>
          </a:xfrm>
        </p:grpSpPr>
        <p:sp>
          <p:nvSpPr>
            <p:cNvPr id="26" name="Line 239">
              <a:extLst>
                <a:ext uri="{FF2B5EF4-FFF2-40B4-BE49-F238E27FC236}">
                  <a16:creationId xmlns:a16="http://schemas.microsoft.com/office/drawing/2014/main" id="{0B94DFF3-8822-131E-5D2E-23C64E1AE8BE}"/>
                </a:ext>
              </a:extLst>
            </p:cNvPr>
            <p:cNvSpPr>
              <a:spLocks noChangeShapeType="1"/>
            </p:cNvSpPr>
            <p:nvPr/>
          </p:nvSpPr>
          <p:spPr bwMode="auto">
            <a:xfrm rot="5400000" flipH="1">
              <a:off x="1095" y="1172"/>
              <a:ext cx="453" cy="0"/>
            </a:xfrm>
            <a:prstGeom prst="line">
              <a:avLst/>
            </a:prstGeom>
            <a:noFill/>
            <a:ln w="9525">
              <a:solidFill>
                <a:srgbClr val="000000"/>
              </a:solidFill>
              <a:round/>
              <a:headEnd type="arrow" w="med" len="me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grpSp>
          <p:nvGrpSpPr>
            <p:cNvPr id="27" name="Group 236">
              <a:extLst>
                <a:ext uri="{FF2B5EF4-FFF2-40B4-BE49-F238E27FC236}">
                  <a16:creationId xmlns:a16="http://schemas.microsoft.com/office/drawing/2014/main" id="{2D06D430-A49A-6231-79F2-4AB95C4AFCA2}"/>
                </a:ext>
              </a:extLst>
            </p:cNvPr>
            <p:cNvGrpSpPr>
              <a:grpSpLocks/>
            </p:cNvGrpSpPr>
            <p:nvPr/>
          </p:nvGrpSpPr>
          <p:grpSpPr bwMode="auto">
            <a:xfrm>
              <a:off x="1095" y="1085"/>
              <a:ext cx="391" cy="173"/>
              <a:chOff x="1491" y="694"/>
              <a:chExt cx="391" cy="173"/>
            </a:xfrm>
          </p:grpSpPr>
          <p:sp>
            <p:nvSpPr>
              <p:cNvPr id="44" name="Rectangle 238">
                <a:extLst>
                  <a:ext uri="{FF2B5EF4-FFF2-40B4-BE49-F238E27FC236}">
                    <a16:creationId xmlns:a16="http://schemas.microsoft.com/office/drawing/2014/main" id="{B865C966-31B6-D849-7CD2-A5A83B0EC864}"/>
                  </a:ext>
                </a:extLst>
              </p:cNvPr>
              <p:cNvSpPr>
                <a:spLocks noChangeArrowheads="1"/>
              </p:cNvSpPr>
              <p:nvPr/>
            </p:nvSpPr>
            <p:spPr bwMode="auto">
              <a:xfrm>
                <a:off x="1622" y="749"/>
                <a:ext cx="202" cy="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fr-CA">
                  <a:solidFill>
                    <a:srgbClr val="39398A"/>
                  </a:solidFill>
                </a:endParaRPr>
              </a:p>
            </p:txBody>
          </p:sp>
          <p:sp>
            <p:nvSpPr>
              <p:cNvPr id="45" name="Text Box 237">
                <a:extLst>
                  <a:ext uri="{FF2B5EF4-FFF2-40B4-BE49-F238E27FC236}">
                    <a16:creationId xmlns:a16="http://schemas.microsoft.com/office/drawing/2014/main" id="{F17338D4-8BD7-42B6-CE02-409981ABC567}"/>
                  </a:ext>
                </a:extLst>
              </p:cNvPr>
              <p:cNvSpPr txBox="1">
                <a:spLocks noChangeArrowheads="1"/>
              </p:cNvSpPr>
              <p:nvPr/>
            </p:nvSpPr>
            <p:spPr bwMode="auto">
              <a:xfrm>
                <a:off x="1491" y="694"/>
                <a:ext cx="391" cy="17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39398A"/>
                    </a:solidFill>
                    <a:effectLst/>
                    <a:latin typeface="Arial" panose="020B0604020202020204" pitchFamily="34" charset="0"/>
                    <a:ea typeface="Times New Roman" panose="02020603050405020304" pitchFamily="18" charset="0"/>
                    <a:cs typeface="Arial" panose="020B0604020202020204" pitchFamily="34" charset="0"/>
                  </a:rPr>
                  <a:t>10 m</a:t>
                </a:r>
                <a:endParaRPr kumimoji="0" lang="fr-FR" altLang="fr-FR" sz="1800" b="0" i="0" u="none" strike="noStrike" cap="none" normalizeH="0" baseline="0" dirty="0">
                  <a:ln>
                    <a:noFill/>
                  </a:ln>
                  <a:solidFill>
                    <a:srgbClr val="39398A"/>
                  </a:solidFill>
                  <a:effectLst/>
                  <a:latin typeface="Arial" panose="020B0604020202020204" pitchFamily="34" charset="0"/>
                </a:endParaRPr>
              </a:p>
            </p:txBody>
          </p:sp>
        </p:grpSp>
        <p:sp>
          <p:nvSpPr>
            <p:cNvPr id="28" name="Line 235">
              <a:extLst>
                <a:ext uri="{FF2B5EF4-FFF2-40B4-BE49-F238E27FC236}">
                  <a16:creationId xmlns:a16="http://schemas.microsoft.com/office/drawing/2014/main" id="{FE44C782-677A-8FA3-381B-6006ED8548E7}"/>
                </a:ext>
              </a:extLst>
            </p:cNvPr>
            <p:cNvSpPr>
              <a:spLocks noChangeShapeType="1"/>
            </p:cNvSpPr>
            <p:nvPr/>
          </p:nvSpPr>
          <p:spPr bwMode="auto">
            <a:xfrm rot="5400000" flipH="1">
              <a:off x="1093" y="1620"/>
              <a:ext cx="453" cy="0"/>
            </a:xfrm>
            <a:prstGeom prst="line">
              <a:avLst/>
            </a:prstGeom>
            <a:noFill/>
            <a:ln w="9525">
              <a:solidFill>
                <a:srgbClr val="000000"/>
              </a:solidFill>
              <a:round/>
              <a:headEnd type="arrow" w="med" len="me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grpSp>
          <p:nvGrpSpPr>
            <p:cNvPr id="29" name="Group 232">
              <a:extLst>
                <a:ext uri="{FF2B5EF4-FFF2-40B4-BE49-F238E27FC236}">
                  <a16:creationId xmlns:a16="http://schemas.microsoft.com/office/drawing/2014/main" id="{A6120439-8A1F-E583-CB00-A6F5FABE0F46}"/>
                </a:ext>
              </a:extLst>
            </p:cNvPr>
            <p:cNvGrpSpPr>
              <a:grpSpLocks/>
            </p:cNvGrpSpPr>
            <p:nvPr/>
          </p:nvGrpSpPr>
          <p:grpSpPr bwMode="auto">
            <a:xfrm>
              <a:off x="1093" y="1533"/>
              <a:ext cx="391" cy="173"/>
              <a:chOff x="1491" y="694"/>
              <a:chExt cx="391" cy="173"/>
            </a:xfrm>
          </p:grpSpPr>
          <p:sp>
            <p:nvSpPr>
              <p:cNvPr id="42" name="Rectangle 234">
                <a:extLst>
                  <a:ext uri="{FF2B5EF4-FFF2-40B4-BE49-F238E27FC236}">
                    <a16:creationId xmlns:a16="http://schemas.microsoft.com/office/drawing/2014/main" id="{29AB826D-9704-67E7-B275-EC7F9E119C65}"/>
                  </a:ext>
                </a:extLst>
              </p:cNvPr>
              <p:cNvSpPr>
                <a:spLocks noChangeArrowheads="1"/>
              </p:cNvSpPr>
              <p:nvPr/>
            </p:nvSpPr>
            <p:spPr bwMode="auto">
              <a:xfrm>
                <a:off x="1622" y="749"/>
                <a:ext cx="202" cy="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fr-CA">
                  <a:solidFill>
                    <a:srgbClr val="39398A"/>
                  </a:solidFill>
                </a:endParaRPr>
              </a:p>
            </p:txBody>
          </p:sp>
          <p:sp>
            <p:nvSpPr>
              <p:cNvPr id="43" name="Text Box 233">
                <a:extLst>
                  <a:ext uri="{FF2B5EF4-FFF2-40B4-BE49-F238E27FC236}">
                    <a16:creationId xmlns:a16="http://schemas.microsoft.com/office/drawing/2014/main" id="{17211D1C-12C9-579C-9110-8A4632938571}"/>
                  </a:ext>
                </a:extLst>
              </p:cNvPr>
              <p:cNvSpPr txBox="1">
                <a:spLocks noChangeArrowheads="1"/>
              </p:cNvSpPr>
              <p:nvPr/>
            </p:nvSpPr>
            <p:spPr bwMode="auto">
              <a:xfrm>
                <a:off x="1491" y="694"/>
                <a:ext cx="391" cy="17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39398A"/>
                    </a:solidFill>
                    <a:effectLst/>
                    <a:latin typeface="Arial" panose="020B0604020202020204" pitchFamily="34" charset="0"/>
                    <a:ea typeface="Times New Roman" panose="02020603050405020304" pitchFamily="18" charset="0"/>
                    <a:cs typeface="Arial" panose="020B0604020202020204" pitchFamily="34" charset="0"/>
                  </a:rPr>
                  <a:t>10 m</a:t>
                </a:r>
                <a:endParaRPr kumimoji="0" lang="fr-FR" altLang="fr-FR" sz="1800" b="0" i="0" u="none" strike="noStrike" cap="none" normalizeH="0" baseline="0" dirty="0">
                  <a:ln>
                    <a:noFill/>
                  </a:ln>
                  <a:solidFill>
                    <a:srgbClr val="39398A"/>
                  </a:solidFill>
                  <a:effectLst/>
                  <a:latin typeface="Arial" panose="020B0604020202020204" pitchFamily="34" charset="0"/>
                </a:endParaRPr>
              </a:p>
            </p:txBody>
          </p:sp>
        </p:grpSp>
        <p:sp>
          <p:nvSpPr>
            <p:cNvPr id="30" name="Line 231">
              <a:extLst>
                <a:ext uri="{FF2B5EF4-FFF2-40B4-BE49-F238E27FC236}">
                  <a16:creationId xmlns:a16="http://schemas.microsoft.com/office/drawing/2014/main" id="{8F7429A3-488F-BA1E-6FB1-8B1B879362CB}"/>
                </a:ext>
              </a:extLst>
            </p:cNvPr>
            <p:cNvSpPr>
              <a:spLocks noChangeShapeType="1"/>
            </p:cNvSpPr>
            <p:nvPr/>
          </p:nvSpPr>
          <p:spPr bwMode="auto">
            <a:xfrm rot="5400000" flipH="1">
              <a:off x="1097" y="2062"/>
              <a:ext cx="453" cy="0"/>
            </a:xfrm>
            <a:prstGeom prst="line">
              <a:avLst/>
            </a:prstGeom>
            <a:noFill/>
            <a:ln w="9525">
              <a:solidFill>
                <a:srgbClr val="000000"/>
              </a:solidFill>
              <a:round/>
              <a:headEnd type="arrow" w="med" len="me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grpSp>
          <p:nvGrpSpPr>
            <p:cNvPr id="31" name="Group 228">
              <a:extLst>
                <a:ext uri="{FF2B5EF4-FFF2-40B4-BE49-F238E27FC236}">
                  <a16:creationId xmlns:a16="http://schemas.microsoft.com/office/drawing/2014/main" id="{F401D0A7-E20E-8F9A-4262-E9343E0821CC}"/>
                </a:ext>
              </a:extLst>
            </p:cNvPr>
            <p:cNvGrpSpPr>
              <a:grpSpLocks/>
            </p:cNvGrpSpPr>
            <p:nvPr/>
          </p:nvGrpSpPr>
          <p:grpSpPr bwMode="auto">
            <a:xfrm>
              <a:off x="1097" y="1975"/>
              <a:ext cx="391" cy="173"/>
              <a:chOff x="1491" y="694"/>
              <a:chExt cx="391" cy="173"/>
            </a:xfrm>
          </p:grpSpPr>
          <p:sp>
            <p:nvSpPr>
              <p:cNvPr id="40" name="Rectangle 230">
                <a:extLst>
                  <a:ext uri="{FF2B5EF4-FFF2-40B4-BE49-F238E27FC236}">
                    <a16:creationId xmlns:a16="http://schemas.microsoft.com/office/drawing/2014/main" id="{82974009-81E1-08D5-0EDC-05DE80F3E73C}"/>
                  </a:ext>
                </a:extLst>
              </p:cNvPr>
              <p:cNvSpPr>
                <a:spLocks noChangeArrowheads="1"/>
              </p:cNvSpPr>
              <p:nvPr/>
            </p:nvSpPr>
            <p:spPr bwMode="auto">
              <a:xfrm>
                <a:off x="1622" y="749"/>
                <a:ext cx="202" cy="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fr-CA">
                  <a:solidFill>
                    <a:srgbClr val="39398A"/>
                  </a:solidFill>
                </a:endParaRPr>
              </a:p>
            </p:txBody>
          </p:sp>
          <p:sp>
            <p:nvSpPr>
              <p:cNvPr id="41" name="Text Box 229">
                <a:extLst>
                  <a:ext uri="{FF2B5EF4-FFF2-40B4-BE49-F238E27FC236}">
                    <a16:creationId xmlns:a16="http://schemas.microsoft.com/office/drawing/2014/main" id="{A06E6564-9B48-B69A-7535-22E43ED35A57}"/>
                  </a:ext>
                </a:extLst>
              </p:cNvPr>
              <p:cNvSpPr txBox="1">
                <a:spLocks noChangeArrowheads="1"/>
              </p:cNvSpPr>
              <p:nvPr/>
            </p:nvSpPr>
            <p:spPr bwMode="auto">
              <a:xfrm>
                <a:off x="1491" y="694"/>
                <a:ext cx="391" cy="17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a:ln>
                      <a:noFill/>
                    </a:ln>
                    <a:solidFill>
                      <a:srgbClr val="39398A"/>
                    </a:solidFill>
                    <a:effectLst/>
                    <a:latin typeface="Arial" panose="020B0604020202020204" pitchFamily="34" charset="0"/>
                    <a:ea typeface="Times New Roman" panose="02020603050405020304" pitchFamily="18" charset="0"/>
                    <a:cs typeface="Arial" panose="020B0604020202020204" pitchFamily="34" charset="0"/>
                  </a:rPr>
                  <a:t>10 m</a:t>
                </a:r>
                <a:endParaRPr kumimoji="0" lang="fr-FR" altLang="fr-FR" sz="1800" b="0" i="0" u="none" strike="noStrike" cap="none" normalizeH="0" baseline="0">
                  <a:ln>
                    <a:noFill/>
                  </a:ln>
                  <a:solidFill>
                    <a:srgbClr val="39398A"/>
                  </a:solidFill>
                  <a:effectLst/>
                  <a:latin typeface="Arial" panose="020B0604020202020204" pitchFamily="34" charset="0"/>
                </a:endParaRPr>
              </a:p>
            </p:txBody>
          </p:sp>
        </p:grpSp>
        <p:sp>
          <p:nvSpPr>
            <p:cNvPr id="32" name="Line 227">
              <a:extLst>
                <a:ext uri="{FF2B5EF4-FFF2-40B4-BE49-F238E27FC236}">
                  <a16:creationId xmlns:a16="http://schemas.microsoft.com/office/drawing/2014/main" id="{0AA12C27-372A-FFCD-5298-507005D03D56}"/>
                </a:ext>
              </a:extLst>
            </p:cNvPr>
            <p:cNvSpPr>
              <a:spLocks noChangeShapeType="1"/>
            </p:cNvSpPr>
            <p:nvPr/>
          </p:nvSpPr>
          <p:spPr bwMode="auto">
            <a:xfrm rot="5400000" flipH="1">
              <a:off x="1095" y="2510"/>
              <a:ext cx="453" cy="0"/>
            </a:xfrm>
            <a:prstGeom prst="line">
              <a:avLst/>
            </a:prstGeom>
            <a:noFill/>
            <a:ln w="9525">
              <a:solidFill>
                <a:srgbClr val="000000"/>
              </a:solidFill>
              <a:round/>
              <a:headEnd type="arrow" w="med" len="me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grpSp>
          <p:nvGrpSpPr>
            <p:cNvPr id="33" name="Group 224">
              <a:extLst>
                <a:ext uri="{FF2B5EF4-FFF2-40B4-BE49-F238E27FC236}">
                  <a16:creationId xmlns:a16="http://schemas.microsoft.com/office/drawing/2014/main" id="{8976E793-5598-851B-2A5C-E70355EB2804}"/>
                </a:ext>
              </a:extLst>
            </p:cNvPr>
            <p:cNvGrpSpPr>
              <a:grpSpLocks/>
            </p:cNvGrpSpPr>
            <p:nvPr/>
          </p:nvGrpSpPr>
          <p:grpSpPr bwMode="auto">
            <a:xfrm>
              <a:off x="1095" y="2423"/>
              <a:ext cx="391" cy="173"/>
              <a:chOff x="1491" y="694"/>
              <a:chExt cx="391" cy="173"/>
            </a:xfrm>
          </p:grpSpPr>
          <p:sp>
            <p:nvSpPr>
              <p:cNvPr id="38" name="Rectangle 226">
                <a:extLst>
                  <a:ext uri="{FF2B5EF4-FFF2-40B4-BE49-F238E27FC236}">
                    <a16:creationId xmlns:a16="http://schemas.microsoft.com/office/drawing/2014/main" id="{566A84FB-33A0-DD2E-7129-6DD1F43A6F77}"/>
                  </a:ext>
                </a:extLst>
              </p:cNvPr>
              <p:cNvSpPr>
                <a:spLocks noChangeArrowheads="1"/>
              </p:cNvSpPr>
              <p:nvPr/>
            </p:nvSpPr>
            <p:spPr bwMode="auto">
              <a:xfrm>
                <a:off x="1622" y="749"/>
                <a:ext cx="202" cy="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fr-CA">
                  <a:solidFill>
                    <a:srgbClr val="39398A"/>
                  </a:solidFill>
                </a:endParaRPr>
              </a:p>
            </p:txBody>
          </p:sp>
          <p:sp>
            <p:nvSpPr>
              <p:cNvPr id="39" name="Text Box 225">
                <a:extLst>
                  <a:ext uri="{FF2B5EF4-FFF2-40B4-BE49-F238E27FC236}">
                    <a16:creationId xmlns:a16="http://schemas.microsoft.com/office/drawing/2014/main" id="{88F225AB-EC3A-5485-DDFD-F1E90BFECB16}"/>
                  </a:ext>
                </a:extLst>
              </p:cNvPr>
              <p:cNvSpPr txBox="1">
                <a:spLocks noChangeArrowheads="1"/>
              </p:cNvSpPr>
              <p:nvPr/>
            </p:nvSpPr>
            <p:spPr bwMode="auto">
              <a:xfrm>
                <a:off x="1491" y="694"/>
                <a:ext cx="391" cy="17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a:ln>
                      <a:noFill/>
                    </a:ln>
                    <a:solidFill>
                      <a:srgbClr val="39398A"/>
                    </a:solidFill>
                    <a:effectLst/>
                    <a:latin typeface="Arial" panose="020B0604020202020204" pitchFamily="34" charset="0"/>
                    <a:ea typeface="Times New Roman" panose="02020603050405020304" pitchFamily="18" charset="0"/>
                    <a:cs typeface="Arial" panose="020B0604020202020204" pitchFamily="34" charset="0"/>
                  </a:rPr>
                  <a:t>10 m</a:t>
                </a:r>
                <a:endParaRPr kumimoji="0" lang="fr-FR" altLang="fr-FR" sz="1800" b="0" i="0" u="none" strike="noStrike" cap="none" normalizeH="0" baseline="0">
                  <a:ln>
                    <a:noFill/>
                  </a:ln>
                  <a:solidFill>
                    <a:srgbClr val="39398A"/>
                  </a:solidFill>
                  <a:effectLst/>
                  <a:latin typeface="Arial" panose="020B0604020202020204" pitchFamily="34" charset="0"/>
                </a:endParaRPr>
              </a:p>
            </p:txBody>
          </p:sp>
        </p:grpSp>
        <p:sp>
          <p:nvSpPr>
            <p:cNvPr id="34" name="Line 223">
              <a:extLst>
                <a:ext uri="{FF2B5EF4-FFF2-40B4-BE49-F238E27FC236}">
                  <a16:creationId xmlns:a16="http://schemas.microsoft.com/office/drawing/2014/main" id="{07199B02-903B-0E9E-7BCA-91172A599CCC}"/>
                </a:ext>
              </a:extLst>
            </p:cNvPr>
            <p:cNvSpPr>
              <a:spLocks noChangeShapeType="1"/>
            </p:cNvSpPr>
            <p:nvPr/>
          </p:nvSpPr>
          <p:spPr bwMode="auto">
            <a:xfrm rot="5400000" flipH="1">
              <a:off x="1093" y="2958"/>
              <a:ext cx="453" cy="0"/>
            </a:xfrm>
            <a:prstGeom prst="line">
              <a:avLst/>
            </a:prstGeom>
            <a:noFill/>
            <a:ln w="9525">
              <a:solidFill>
                <a:srgbClr val="000000"/>
              </a:solidFill>
              <a:round/>
              <a:headEnd type="arrow" w="med" len="me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grpSp>
          <p:nvGrpSpPr>
            <p:cNvPr id="35" name="Group 220">
              <a:extLst>
                <a:ext uri="{FF2B5EF4-FFF2-40B4-BE49-F238E27FC236}">
                  <a16:creationId xmlns:a16="http://schemas.microsoft.com/office/drawing/2014/main" id="{0D6FD63A-3A01-39C5-850D-DB837ABE7028}"/>
                </a:ext>
              </a:extLst>
            </p:cNvPr>
            <p:cNvGrpSpPr>
              <a:grpSpLocks/>
            </p:cNvGrpSpPr>
            <p:nvPr/>
          </p:nvGrpSpPr>
          <p:grpSpPr bwMode="auto">
            <a:xfrm>
              <a:off x="1093" y="2871"/>
              <a:ext cx="391" cy="173"/>
              <a:chOff x="1491" y="694"/>
              <a:chExt cx="391" cy="173"/>
            </a:xfrm>
          </p:grpSpPr>
          <p:sp>
            <p:nvSpPr>
              <p:cNvPr id="36" name="Rectangle 222">
                <a:extLst>
                  <a:ext uri="{FF2B5EF4-FFF2-40B4-BE49-F238E27FC236}">
                    <a16:creationId xmlns:a16="http://schemas.microsoft.com/office/drawing/2014/main" id="{8565A074-AA94-B7F5-8B5C-240CF0C59A9A}"/>
                  </a:ext>
                </a:extLst>
              </p:cNvPr>
              <p:cNvSpPr>
                <a:spLocks noChangeArrowheads="1"/>
              </p:cNvSpPr>
              <p:nvPr/>
            </p:nvSpPr>
            <p:spPr bwMode="auto">
              <a:xfrm>
                <a:off x="1622" y="749"/>
                <a:ext cx="202" cy="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fr-CA">
                  <a:solidFill>
                    <a:srgbClr val="39398A"/>
                  </a:solidFill>
                </a:endParaRPr>
              </a:p>
            </p:txBody>
          </p:sp>
          <p:sp>
            <p:nvSpPr>
              <p:cNvPr id="37" name="Text Box 221">
                <a:extLst>
                  <a:ext uri="{FF2B5EF4-FFF2-40B4-BE49-F238E27FC236}">
                    <a16:creationId xmlns:a16="http://schemas.microsoft.com/office/drawing/2014/main" id="{B2FBE3C6-E2A6-A8DF-0777-3F01EB1E8B99}"/>
                  </a:ext>
                </a:extLst>
              </p:cNvPr>
              <p:cNvSpPr txBox="1">
                <a:spLocks noChangeArrowheads="1"/>
              </p:cNvSpPr>
              <p:nvPr/>
            </p:nvSpPr>
            <p:spPr bwMode="auto">
              <a:xfrm>
                <a:off x="1491" y="694"/>
                <a:ext cx="391" cy="17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a:ln>
                      <a:noFill/>
                    </a:ln>
                    <a:solidFill>
                      <a:srgbClr val="39398A"/>
                    </a:solidFill>
                    <a:effectLst/>
                    <a:latin typeface="Arial" panose="020B0604020202020204" pitchFamily="34" charset="0"/>
                    <a:ea typeface="Times New Roman" panose="02020603050405020304" pitchFamily="18" charset="0"/>
                    <a:cs typeface="Arial" panose="020B0604020202020204" pitchFamily="34" charset="0"/>
                  </a:rPr>
                  <a:t>10 m</a:t>
                </a:r>
                <a:endParaRPr kumimoji="0" lang="fr-FR" altLang="fr-FR" sz="1800" b="0" i="0" u="none" strike="noStrike" cap="none" normalizeH="0" baseline="0">
                  <a:ln>
                    <a:noFill/>
                  </a:ln>
                  <a:solidFill>
                    <a:srgbClr val="39398A"/>
                  </a:solidFill>
                  <a:effectLst/>
                  <a:latin typeface="Arial" panose="020B0604020202020204" pitchFamily="34" charset="0"/>
                </a:endParaRPr>
              </a:p>
            </p:txBody>
          </p:sp>
        </p:grpSp>
      </p:grpSp>
      <p:sp>
        <p:nvSpPr>
          <p:cNvPr id="46" name="Line 218">
            <a:extLst>
              <a:ext uri="{FF2B5EF4-FFF2-40B4-BE49-F238E27FC236}">
                <a16:creationId xmlns:a16="http://schemas.microsoft.com/office/drawing/2014/main" id="{32B45F98-3168-3FBD-988C-E31936091363}"/>
              </a:ext>
            </a:extLst>
          </p:cNvPr>
          <p:cNvSpPr>
            <a:spLocks noChangeShapeType="1"/>
          </p:cNvSpPr>
          <p:nvPr>
            <p:custDataLst>
              <p:tags r:id="rId4"/>
            </p:custDataLst>
          </p:nvPr>
        </p:nvSpPr>
        <p:spPr bwMode="auto">
          <a:xfrm>
            <a:off x="4929032" y="2272516"/>
            <a:ext cx="0" cy="3463874"/>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sp>
        <p:nvSpPr>
          <p:cNvPr id="47" name="Line 217">
            <a:extLst>
              <a:ext uri="{FF2B5EF4-FFF2-40B4-BE49-F238E27FC236}">
                <a16:creationId xmlns:a16="http://schemas.microsoft.com/office/drawing/2014/main" id="{8564027B-766F-3753-8D8F-54D03786A86A}"/>
              </a:ext>
            </a:extLst>
          </p:cNvPr>
          <p:cNvSpPr>
            <a:spLocks noChangeShapeType="1"/>
          </p:cNvSpPr>
          <p:nvPr>
            <p:custDataLst>
              <p:tags r:id="rId5"/>
            </p:custDataLst>
          </p:nvPr>
        </p:nvSpPr>
        <p:spPr bwMode="auto">
          <a:xfrm>
            <a:off x="5578330" y="2272516"/>
            <a:ext cx="0" cy="3463874"/>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sp>
        <p:nvSpPr>
          <p:cNvPr id="48" name="Line 216">
            <a:extLst>
              <a:ext uri="{FF2B5EF4-FFF2-40B4-BE49-F238E27FC236}">
                <a16:creationId xmlns:a16="http://schemas.microsoft.com/office/drawing/2014/main" id="{6BCB0674-F6A6-F9BF-5D6A-04F44A17A4D0}"/>
              </a:ext>
            </a:extLst>
          </p:cNvPr>
          <p:cNvSpPr>
            <a:spLocks noChangeShapeType="1"/>
          </p:cNvSpPr>
          <p:nvPr>
            <p:custDataLst>
              <p:tags r:id="rId6"/>
            </p:custDataLst>
          </p:nvPr>
        </p:nvSpPr>
        <p:spPr bwMode="auto">
          <a:xfrm>
            <a:off x="6242319" y="2269578"/>
            <a:ext cx="0" cy="3463874"/>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sp>
        <p:nvSpPr>
          <p:cNvPr id="49" name="Line 215">
            <a:extLst>
              <a:ext uri="{FF2B5EF4-FFF2-40B4-BE49-F238E27FC236}">
                <a16:creationId xmlns:a16="http://schemas.microsoft.com/office/drawing/2014/main" id="{038CF4F9-B80C-853F-A4B3-13A9217B3769}"/>
              </a:ext>
            </a:extLst>
          </p:cNvPr>
          <p:cNvSpPr>
            <a:spLocks noChangeShapeType="1"/>
          </p:cNvSpPr>
          <p:nvPr>
            <p:custDataLst>
              <p:tags r:id="rId7"/>
            </p:custDataLst>
          </p:nvPr>
        </p:nvSpPr>
        <p:spPr bwMode="auto">
          <a:xfrm>
            <a:off x="6903369" y="2275454"/>
            <a:ext cx="0" cy="3463874"/>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sp>
        <p:nvSpPr>
          <p:cNvPr id="50" name="Line 214">
            <a:extLst>
              <a:ext uri="{FF2B5EF4-FFF2-40B4-BE49-F238E27FC236}">
                <a16:creationId xmlns:a16="http://schemas.microsoft.com/office/drawing/2014/main" id="{131A5BE6-194C-87BA-5A7D-DDDE53F84ED9}"/>
              </a:ext>
            </a:extLst>
          </p:cNvPr>
          <p:cNvSpPr>
            <a:spLocks noChangeShapeType="1"/>
          </p:cNvSpPr>
          <p:nvPr>
            <p:custDataLst>
              <p:tags r:id="rId8"/>
            </p:custDataLst>
          </p:nvPr>
        </p:nvSpPr>
        <p:spPr bwMode="auto">
          <a:xfrm rot="5400000">
            <a:off x="5895634" y="3265537"/>
            <a:ext cx="0" cy="3463904"/>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sp>
        <p:nvSpPr>
          <p:cNvPr id="51" name="Line 213">
            <a:extLst>
              <a:ext uri="{FF2B5EF4-FFF2-40B4-BE49-F238E27FC236}">
                <a16:creationId xmlns:a16="http://schemas.microsoft.com/office/drawing/2014/main" id="{0A9E7A0C-910C-E9D8-F592-3E97F985227C}"/>
              </a:ext>
            </a:extLst>
          </p:cNvPr>
          <p:cNvSpPr>
            <a:spLocks noChangeShapeType="1"/>
          </p:cNvSpPr>
          <p:nvPr>
            <p:custDataLst>
              <p:tags r:id="rId9"/>
            </p:custDataLst>
          </p:nvPr>
        </p:nvSpPr>
        <p:spPr bwMode="auto">
          <a:xfrm rot="5400000">
            <a:off x="5892696" y="2610368"/>
            <a:ext cx="0" cy="3463904"/>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sp>
        <p:nvSpPr>
          <p:cNvPr id="52" name="Line 212">
            <a:extLst>
              <a:ext uri="{FF2B5EF4-FFF2-40B4-BE49-F238E27FC236}">
                <a16:creationId xmlns:a16="http://schemas.microsoft.com/office/drawing/2014/main" id="{EBB8ABCB-18E5-C837-B33F-46763C9B2184}"/>
              </a:ext>
            </a:extLst>
          </p:cNvPr>
          <p:cNvSpPr>
            <a:spLocks noChangeShapeType="1"/>
          </p:cNvSpPr>
          <p:nvPr>
            <p:custDataLst>
              <p:tags r:id="rId10"/>
            </p:custDataLst>
          </p:nvPr>
        </p:nvSpPr>
        <p:spPr bwMode="auto">
          <a:xfrm rot="5400000">
            <a:off x="5889758" y="1946386"/>
            <a:ext cx="0" cy="3463904"/>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sp>
        <p:nvSpPr>
          <p:cNvPr id="53" name="Line 211">
            <a:extLst>
              <a:ext uri="{FF2B5EF4-FFF2-40B4-BE49-F238E27FC236}">
                <a16:creationId xmlns:a16="http://schemas.microsoft.com/office/drawing/2014/main" id="{C6B468EF-FD84-DBDC-1801-BE04898C25BC}"/>
              </a:ext>
            </a:extLst>
          </p:cNvPr>
          <p:cNvSpPr>
            <a:spLocks noChangeShapeType="1"/>
          </p:cNvSpPr>
          <p:nvPr>
            <p:custDataLst>
              <p:tags r:id="rId11"/>
            </p:custDataLst>
          </p:nvPr>
        </p:nvSpPr>
        <p:spPr bwMode="auto">
          <a:xfrm rot="5400000">
            <a:off x="5895634" y="1282403"/>
            <a:ext cx="0" cy="3463904"/>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sp>
        <p:nvSpPr>
          <p:cNvPr id="54" name="Line 208">
            <a:extLst>
              <a:ext uri="{FF2B5EF4-FFF2-40B4-BE49-F238E27FC236}">
                <a16:creationId xmlns:a16="http://schemas.microsoft.com/office/drawing/2014/main" id="{FD71CE79-14DF-D49E-6F96-A6AF57983473}"/>
              </a:ext>
            </a:extLst>
          </p:cNvPr>
          <p:cNvSpPr>
            <a:spLocks noChangeShapeType="1"/>
          </p:cNvSpPr>
          <p:nvPr>
            <p:custDataLst>
              <p:tags r:id="rId12"/>
            </p:custDataLst>
          </p:nvPr>
        </p:nvSpPr>
        <p:spPr bwMode="auto">
          <a:xfrm flipH="1" flipV="1">
            <a:off x="7619422" y="5002579"/>
            <a:ext cx="1182628" cy="648519"/>
          </a:xfrm>
          <a:prstGeom prst="line">
            <a:avLst/>
          </a:prstGeom>
          <a:noFill/>
          <a:ln w="9525">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sp>
        <p:nvSpPr>
          <p:cNvPr id="55" name="Line 207">
            <a:extLst>
              <a:ext uri="{FF2B5EF4-FFF2-40B4-BE49-F238E27FC236}">
                <a16:creationId xmlns:a16="http://schemas.microsoft.com/office/drawing/2014/main" id="{46000066-4137-7C13-79BA-C70752E919FA}"/>
              </a:ext>
            </a:extLst>
          </p:cNvPr>
          <p:cNvSpPr>
            <a:spLocks noChangeShapeType="1"/>
          </p:cNvSpPr>
          <p:nvPr>
            <p:custDataLst>
              <p:tags r:id="rId13"/>
            </p:custDataLst>
          </p:nvPr>
        </p:nvSpPr>
        <p:spPr bwMode="auto">
          <a:xfrm flipH="1" flipV="1">
            <a:off x="7670188" y="5648088"/>
            <a:ext cx="1123047" cy="19169"/>
          </a:xfrm>
          <a:prstGeom prst="line">
            <a:avLst/>
          </a:prstGeom>
          <a:noFill/>
          <a:ln w="9525">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sp>
        <p:nvSpPr>
          <p:cNvPr id="56" name="Line 206">
            <a:extLst>
              <a:ext uri="{FF2B5EF4-FFF2-40B4-BE49-F238E27FC236}">
                <a16:creationId xmlns:a16="http://schemas.microsoft.com/office/drawing/2014/main" id="{9EB752DE-3FE5-7B89-4EF5-702E8869E97F}"/>
              </a:ext>
            </a:extLst>
          </p:cNvPr>
          <p:cNvSpPr>
            <a:spLocks noChangeShapeType="1"/>
          </p:cNvSpPr>
          <p:nvPr>
            <p:custDataLst>
              <p:tags r:id="rId14"/>
            </p:custDataLst>
          </p:nvPr>
        </p:nvSpPr>
        <p:spPr bwMode="auto">
          <a:xfrm rot="327385" flipH="1" flipV="1">
            <a:off x="7731223" y="2316383"/>
            <a:ext cx="1175058" cy="328719"/>
          </a:xfrm>
          <a:prstGeom prst="line">
            <a:avLst/>
          </a:prstGeom>
          <a:noFill/>
          <a:ln w="9525">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sp>
        <p:nvSpPr>
          <p:cNvPr id="57" name="Line 205">
            <a:extLst>
              <a:ext uri="{FF2B5EF4-FFF2-40B4-BE49-F238E27FC236}">
                <a16:creationId xmlns:a16="http://schemas.microsoft.com/office/drawing/2014/main" id="{4D107342-5EAF-39FE-0400-276D5406D116}"/>
              </a:ext>
            </a:extLst>
          </p:cNvPr>
          <p:cNvSpPr>
            <a:spLocks noChangeShapeType="1"/>
          </p:cNvSpPr>
          <p:nvPr>
            <p:custDataLst>
              <p:tags r:id="rId15"/>
            </p:custDataLst>
          </p:nvPr>
        </p:nvSpPr>
        <p:spPr bwMode="auto">
          <a:xfrm flipH="1">
            <a:off x="7740700" y="2730839"/>
            <a:ext cx="1186951" cy="204191"/>
          </a:xfrm>
          <a:prstGeom prst="line">
            <a:avLst/>
          </a:prstGeom>
          <a:noFill/>
          <a:ln w="9525">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sp>
        <p:nvSpPr>
          <p:cNvPr id="58" name="Oval 204">
            <a:extLst>
              <a:ext uri="{FF2B5EF4-FFF2-40B4-BE49-F238E27FC236}">
                <a16:creationId xmlns:a16="http://schemas.microsoft.com/office/drawing/2014/main" id="{05EA71EB-89CC-868A-1D2D-23C99C59C24A}"/>
              </a:ext>
            </a:extLst>
          </p:cNvPr>
          <p:cNvSpPr>
            <a:spLocks noChangeArrowheads="1"/>
          </p:cNvSpPr>
          <p:nvPr>
            <p:custDataLst>
              <p:tags r:id="rId16"/>
            </p:custDataLst>
          </p:nvPr>
        </p:nvSpPr>
        <p:spPr bwMode="auto">
          <a:xfrm>
            <a:off x="5878006" y="3957446"/>
            <a:ext cx="82264" cy="82263"/>
          </a:xfrm>
          <a:prstGeom prst="ellipse">
            <a:avLst/>
          </a:prstGeom>
          <a:solidFill>
            <a:srgbClr val="BBE0E3"/>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endParaRPr lang="fr-CA">
              <a:solidFill>
                <a:srgbClr val="39398A"/>
              </a:solidFill>
            </a:endParaRPr>
          </a:p>
        </p:txBody>
      </p:sp>
      <p:sp>
        <p:nvSpPr>
          <p:cNvPr id="59" name="Text Box 203">
            <a:extLst>
              <a:ext uri="{FF2B5EF4-FFF2-40B4-BE49-F238E27FC236}">
                <a16:creationId xmlns:a16="http://schemas.microsoft.com/office/drawing/2014/main" id="{AD55452D-B029-B8C4-0A78-08A53C7413B5}"/>
              </a:ext>
            </a:extLst>
          </p:cNvPr>
          <p:cNvSpPr txBox="1">
            <a:spLocks noChangeArrowheads="1"/>
          </p:cNvSpPr>
          <p:nvPr>
            <p:custDataLst>
              <p:tags r:id="rId17"/>
            </p:custDataLst>
          </p:nvPr>
        </p:nvSpPr>
        <p:spPr bwMode="auto">
          <a:xfrm>
            <a:off x="5853039" y="3838456"/>
            <a:ext cx="799137" cy="20566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39398A"/>
                </a:solidFill>
                <a:effectLst/>
                <a:ea typeface="Times New Roman" panose="02020603050405020304" pitchFamily="18" charset="0"/>
                <a:cs typeface="Arial" panose="020B0604020202020204" pitchFamily="34" charset="0"/>
              </a:rPr>
              <a:t>Centre</a:t>
            </a:r>
            <a:endParaRPr kumimoji="0" lang="fr-FR" altLang="fr-FR" sz="1400" b="0" i="0" u="none" strike="noStrike" cap="none" normalizeH="0" baseline="0" dirty="0">
              <a:ln>
                <a:noFill/>
              </a:ln>
              <a:solidFill>
                <a:srgbClr val="39398A"/>
              </a:solidFill>
              <a:effectLst/>
            </a:endParaRPr>
          </a:p>
        </p:txBody>
      </p:sp>
      <p:sp>
        <p:nvSpPr>
          <p:cNvPr id="60" name="Line 202">
            <a:extLst>
              <a:ext uri="{FF2B5EF4-FFF2-40B4-BE49-F238E27FC236}">
                <a16:creationId xmlns:a16="http://schemas.microsoft.com/office/drawing/2014/main" id="{D203FDB6-3BF7-19D3-BBC8-F41CB68255DB}"/>
              </a:ext>
            </a:extLst>
          </p:cNvPr>
          <p:cNvSpPr>
            <a:spLocks noChangeShapeType="1"/>
          </p:cNvSpPr>
          <p:nvPr>
            <p:custDataLst>
              <p:tags r:id="rId18"/>
            </p:custDataLst>
          </p:nvPr>
        </p:nvSpPr>
        <p:spPr bwMode="auto">
          <a:xfrm rot="19554752">
            <a:off x="5268141" y="3997286"/>
            <a:ext cx="1332511"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sp>
        <p:nvSpPr>
          <p:cNvPr id="61" name="Line 201">
            <a:extLst>
              <a:ext uri="{FF2B5EF4-FFF2-40B4-BE49-F238E27FC236}">
                <a16:creationId xmlns:a16="http://schemas.microsoft.com/office/drawing/2014/main" id="{6B61B353-4442-0EDC-1B34-0EE421AAE76C}"/>
              </a:ext>
            </a:extLst>
          </p:cNvPr>
          <p:cNvSpPr>
            <a:spLocks noChangeShapeType="1"/>
          </p:cNvSpPr>
          <p:nvPr>
            <p:custDataLst>
              <p:tags r:id="rId19"/>
            </p:custDataLst>
          </p:nvPr>
        </p:nvSpPr>
        <p:spPr bwMode="auto">
          <a:xfrm rot="14160000">
            <a:off x="5256184" y="4002205"/>
            <a:ext cx="1332499" cy="1469"/>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sp>
        <p:nvSpPr>
          <p:cNvPr id="62" name="Line 200">
            <a:extLst>
              <a:ext uri="{FF2B5EF4-FFF2-40B4-BE49-F238E27FC236}">
                <a16:creationId xmlns:a16="http://schemas.microsoft.com/office/drawing/2014/main" id="{B5DFA210-BA2F-0876-2E46-1B535DB1E0B6}"/>
              </a:ext>
            </a:extLst>
          </p:cNvPr>
          <p:cNvSpPr>
            <a:spLocks noChangeShapeType="1"/>
          </p:cNvSpPr>
          <p:nvPr>
            <p:custDataLst>
              <p:tags r:id="rId20"/>
            </p:custDataLst>
          </p:nvPr>
        </p:nvSpPr>
        <p:spPr bwMode="auto">
          <a:xfrm>
            <a:off x="2771216" y="3919778"/>
            <a:ext cx="2685187" cy="319383"/>
          </a:xfrm>
          <a:prstGeom prst="line">
            <a:avLst/>
          </a:prstGeom>
          <a:noFill/>
          <a:ln w="9525">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sp>
        <p:nvSpPr>
          <p:cNvPr id="63" name="Line 199">
            <a:extLst>
              <a:ext uri="{FF2B5EF4-FFF2-40B4-BE49-F238E27FC236}">
                <a16:creationId xmlns:a16="http://schemas.microsoft.com/office/drawing/2014/main" id="{DB3B5255-6947-5CE3-5B10-DE03CFCCBF1D}"/>
              </a:ext>
            </a:extLst>
          </p:cNvPr>
          <p:cNvSpPr>
            <a:spLocks noChangeShapeType="1"/>
          </p:cNvSpPr>
          <p:nvPr>
            <p:custDataLst>
              <p:tags r:id="rId21"/>
            </p:custDataLst>
          </p:nvPr>
        </p:nvSpPr>
        <p:spPr bwMode="auto">
          <a:xfrm flipV="1">
            <a:off x="2748300" y="3903163"/>
            <a:ext cx="3096446" cy="9709"/>
          </a:xfrm>
          <a:prstGeom prst="line">
            <a:avLst/>
          </a:prstGeom>
          <a:noFill/>
          <a:ln w="9525">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sp>
        <p:nvSpPr>
          <p:cNvPr id="64" name="Line 198">
            <a:extLst>
              <a:ext uri="{FF2B5EF4-FFF2-40B4-BE49-F238E27FC236}">
                <a16:creationId xmlns:a16="http://schemas.microsoft.com/office/drawing/2014/main" id="{EFD0E891-0A63-BB53-77FA-BBA82491012E}"/>
              </a:ext>
            </a:extLst>
          </p:cNvPr>
          <p:cNvSpPr>
            <a:spLocks noChangeShapeType="1"/>
          </p:cNvSpPr>
          <p:nvPr>
            <p:custDataLst>
              <p:tags r:id="rId22"/>
            </p:custDataLst>
          </p:nvPr>
        </p:nvSpPr>
        <p:spPr bwMode="auto">
          <a:xfrm>
            <a:off x="4250354" y="5978773"/>
            <a:ext cx="3330225" cy="1469"/>
          </a:xfrm>
          <a:prstGeom prst="line">
            <a:avLst/>
          </a:prstGeom>
          <a:noFill/>
          <a:ln w="9525">
            <a:solidFill>
              <a:srgbClr val="000000"/>
            </a:solidFill>
            <a:round/>
            <a:headEnd type="arrow" w="med" len="me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grpSp>
        <p:nvGrpSpPr>
          <p:cNvPr id="65" name="Group 195">
            <a:extLst>
              <a:ext uri="{FF2B5EF4-FFF2-40B4-BE49-F238E27FC236}">
                <a16:creationId xmlns:a16="http://schemas.microsoft.com/office/drawing/2014/main" id="{8FDF42FC-DCC9-AACD-A84D-DE7B8FF8BBCC}"/>
              </a:ext>
            </a:extLst>
          </p:cNvPr>
          <p:cNvGrpSpPr>
            <a:grpSpLocks/>
          </p:cNvGrpSpPr>
          <p:nvPr>
            <p:custDataLst>
              <p:tags r:id="rId23"/>
            </p:custDataLst>
          </p:nvPr>
        </p:nvGrpSpPr>
        <p:grpSpPr bwMode="auto">
          <a:xfrm>
            <a:off x="5679693" y="5784866"/>
            <a:ext cx="713935" cy="317300"/>
            <a:chOff x="1559" y="648"/>
            <a:chExt cx="486" cy="216"/>
          </a:xfrm>
        </p:grpSpPr>
        <p:sp>
          <p:nvSpPr>
            <p:cNvPr id="66" name="Rectangle 197">
              <a:extLst>
                <a:ext uri="{FF2B5EF4-FFF2-40B4-BE49-F238E27FC236}">
                  <a16:creationId xmlns:a16="http://schemas.microsoft.com/office/drawing/2014/main" id="{102ACDD5-0456-15E3-8277-97EB8129A4EC}"/>
                </a:ext>
              </a:extLst>
            </p:cNvPr>
            <p:cNvSpPr>
              <a:spLocks noChangeArrowheads="1"/>
            </p:cNvSpPr>
            <p:nvPr/>
          </p:nvSpPr>
          <p:spPr bwMode="auto">
            <a:xfrm>
              <a:off x="1622" y="749"/>
              <a:ext cx="202" cy="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fr-CA">
                <a:solidFill>
                  <a:srgbClr val="39398A"/>
                </a:solidFill>
              </a:endParaRPr>
            </a:p>
          </p:txBody>
        </p:sp>
        <p:sp>
          <p:nvSpPr>
            <p:cNvPr id="67" name="Text Box 196">
              <a:extLst>
                <a:ext uri="{FF2B5EF4-FFF2-40B4-BE49-F238E27FC236}">
                  <a16:creationId xmlns:a16="http://schemas.microsoft.com/office/drawing/2014/main" id="{BAF3A909-2677-F317-720B-5A1A0CC58389}"/>
                </a:ext>
              </a:extLst>
            </p:cNvPr>
            <p:cNvSpPr txBox="1">
              <a:spLocks noChangeArrowheads="1"/>
            </p:cNvSpPr>
            <p:nvPr/>
          </p:nvSpPr>
          <p:spPr bwMode="auto">
            <a:xfrm>
              <a:off x="1559" y="648"/>
              <a:ext cx="486" cy="2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0" i="0" u="none" strike="noStrike" cap="none" normalizeH="0" baseline="0" dirty="0">
                  <a:ln>
                    <a:noFill/>
                  </a:ln>
                  <a:solidFill>
                    <a:srgbClr val="39398A"/>
                  </a:solidFill>
                  <a:effectLst/>
                  <a:ea typeface="Times New Roman" panose="02020603050405020304" pitchFamily="18" charset="0"/>
                  <a:cs typeface="Arial" panose="020B0604020202020204" pitchFamily="34" charset="0"/>
                </a:rPr>
                <a:t>50 m</a:t>
              </a:r>
              <a:endParaRPr kumimoji="0" lang="fr-FR" altLang="fr-FR" b="0" i="0" u="none" strike="noStrike" cap="none" normalizeH="0" baseline="0" dirty="0">
                <a:ln>
                  <a:noFill/>
                </a:ln>
                <a:solidFill>
                  <a:srgbClr val="39398A"/>
                </a:solidFill>
                <a:effectLst/>
              </a:endParaRPr>
            </a:p>
          </p:txBody>
        </p:sp>
      </p:grpSp>
      <p:sp>
        <p:nvSpPr>
          <p:cNvPr id="68" name="Line 194">
            <a:extLst>
              <a:ext uri="{FF2B5EF4-FFF2-40B4-BE49-F238E27FC236}">
                <a16:creationId xmlns:a16="http://schemas.microsoft.com/office/drawing/2014/main" id="{F9845531-FCF3-A686-9020-C1BBB8D6B789}"/>
              </a:ext>
            </a:extLst>
          </p:cNvPr>
          <p:cNvSpPr>
            <a:spLocks noChangeShapeType="1"/>
          </p:cNvSpPr>
          <p:nvPr>
            <p:custDataLst>
              <p:tags r:id="rId24"/>
            </p:custDataLst>
          </p:nvPr>
        </p:nvSpPr>
        <p:spPr bwMode="auto">
          <a:xfrm rot="5400000">
            <a:off x="6236457" y="3997108"/>
            <a:ext cx="3330195" cy="1469"/>
          </a:xfrm>
          <a:prstGeom prst="line">
            <a:avLst/>
          </a:prstGeom>
          <a:noFill/>
          <a:ln w="9525">
            <a:solidFill>
              <a:srgbClr val="000000"/>
            </a:solidFill>
            <a:round/>
            <a:headEnd type="arrow" w="med" len="me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grpSp>
        <p:nvGrpSpPr>
          <p:cNvPr id="69" name="Group 189">
            <a:extLst>
              <a:ext uri="{FF2B5EF4-FFF2-40B4-BE49-F238E27FC236}">
                <a16:creationId xmlns:a16="http://schemas.microsoft.com/office/drawing/2014/main" id="{6C7F4A6E-AAE5-FABA-281C-47B5553AB652}"/>
              </a:ext>
            </a:extLst>
          </p:cNvPr>
          <p:cNvGrpSpPr>
            <a:grpSpLocks/>
          </p:cNvGrpSpPr>
          <p:nvPr>
            <p:custDataLst>
              <p:tags r:id="rId25"/>
            </p:custDataLst>
          </p:nvPr>
        </p:nvGrpSpPr>
        <p:grpSpPr bwMode="auto">
          <a:xfrm>
            <a:off x="4250354" y="2334213"/>
            <a:ext cx="4092636" cy="3330195"/>
            <a:chOff x="1473" y="935"/>
            <a:chExt cx="2786" cy="2267"/>
          </a:xfrm>
        </p:grpSpPr>
        <p:sp>
          <p:nvSpPr>
            <p:cNvPr id="70" name="Rectangle 193">
              <a:extLst>
                <a:ext uri="{FF2B5EF4-FFF2-40B4-BE49-F238E27FC236}">
                  <a16:creationId xmlns:a16="http://schemas.microsoft.com/office/drawing/2014/main" id="{9EDA150D-BDEE-E42E-B7B5-34718829C2DD}"/>
                </a:ext>
              </a:extLst>
            </p:cNvPr>
            <p:cNvSpPr>
              <a:spLocks noChangeAspect="1" noChangeArrowheads="1"/>
            </p:cNvSpPr>
            <p:nvPr/>
          </p:nvSpPr>
          <p:spPr bwMode="auto">
            <a:xfrm>
              <a:off x="1473" y="935"/>
              <a:ext cx="2267" cy="226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BBE0E3"/>
                  </a:solidFill>
                </a14:hiddenFill>
              </a:ext>
            </a:extLst>
          </p:spPr>
          <p:txBody>
            <a:bodyPr vert="horz" wrap="square" lIns="91440" tIns="45720" rIns="91440" bIns="45720" numCol="1" anchor="ctr" anchorCtr="0" compatLnSpc="1">
              <a:prstTxWarp prst="textNoShape">
                <a:avLst/>
              </a:prstTxWarp>
            </a:bodyPr>
            <a:lstStyle/>
            <a:p>
              <a:endParaRPr lang="fr-CA">
                <a:solidFill>
                  <a:srgbClr val="39398A"/>
                </a:solidFill>
              </a:endParaRPr>
            </a:p>
          </p:txBody>
        </p:sp>
        <p:grpSp>
          <p:nvGrpSpPr>
            <p:cNvPr id="71" name="Group 190">
              <a:extLst>
                <a:ext uri="{FF2B5EF4-FFF2-40B4-BE49-F238E27FC236}">
                  <a16:creationId xmlns:a16="http://schemas.microsoft.com/office/drawing/2014/main" id="{C3AB7AE4-36A6-6856-2250-8211499A0118}"/>
                </a:ext>
              </a:extLst>
            </p:cNvPr>
            <p:cNvGrpSpPr>
              <a:grpSpLocks/>
            </p:cNvGrpSpPr>
            <p:nvPr/>
          </p:nvGrpSpPr>
          <p:grpSpPr bwMode="auto">
            <a:xfrm>
              <a:off x="3794" y="1919"/>
              <a:ext cx="465" cy="249"/>
              <a:chOff x="1553" y="632"/>
              <a:chExt cx="465" cy="249"/>
            </a:xfrm>
          </p:grpSpPr>
          <p:sp>
            <p:nvSpPr>
              <p:cNvPr id="72" name="Rectangle 192">
                <a:extLst>
                  <a:ext uri="{FF2B5EF4-FFF2-40B4-BE49-F238E27FC236}">
                    <a16:creationId xmlns:a16="http://schemas.microsoft.com/office/drawing/2014/main" id="{4A4784B0-BAD7-3311-73F6-2B34DB5DF1AB}"/>
                  </a:ext>
                </a:extLst>
              </p:cNvPr>
              <p:cNvSpPr>
                <a:spLocks noChangeArrowheads="1"/>
              </p:cNvSpPr>
              <p:nvPr/>
            </p:nvSpPr>
            <p:spPr bwMode="auto">
              <a:xfrm>
                <a:off x="1622" y="749"/>
                <a:ext cx="202" cy="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fr-CA">
                  <a:solidFill>
                    <a:srgbClr val="39398A"/>
                  </a:solidFill>
                </a:endParaRPr>
              </a:p>
            </p:txBody>
          </p:sp>
          <p:sp>
            <p:nvSpPr>
              <p:cNvPr id="73" name="Text Box 191">
                <a:extLst>
                  <a:ext uri="{FF2B5EF4-FFF2-40B4-BE49-F238E27FC236}">
                    <a16:creationId xmlns:a16="http://schemas.microsoft.com/office/drawing/2014/main" id="{6B972637-8F15-1D92-0B15-6061EB34A55C}"/>
                  </a:ext>
                </a:extLst>
              </p:cNvPr>
              <p:cNvSpPr txBox="1">
                <a:spLocks noChangeArrowheads="1"/>
              </p:cNvSpPr>
              <p:nvPr/>
            </p:nvSpPr>
            <p:spPr bwMode="auto">
              <a:xfrm>
                <a:off x="1553" y="632"/>
                <a:ext cx="465" cy="24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0" i="0" u="none" strike="noStrike" cap="none" normalizeH="0" baseline="0" dirty="0">
                    <a:ln>
                      <a:noFill/>
                    </a:ln>
                    <a:solidFill>
                      <a:srgbClr val="39398A"/>
                    </a:solidFill>
                    <a:effectLst/>
                    <a:ea typeface="Times New Roman" panose="02020603050405020304" pitchFamily="18" charset="0"/>
                    <a:cs typeface="Arial" panose="020B0604020202020204" pitchFamily="34" charset="0"/>
                  </a:rPr>
                  <a:t>50 m</a:t>
                </a:r>
                <a:endParaRPr kumimoji="0" lang="fr-FR" altLang="fr-FR" b="0" i="0" u="none" strike="noStrike" cap="none" normalizeH="0" baseline="0" dirty="0">
                  <a:ln>
                    <a:noFill/>
                  </a:ln>
                  <a:solidFill>
                    <a:srgbClr val="39398A"/>
                  </a:solidFill>
                  <a:effectLst/>
                </a:endParaRPr>
              </a:p>
            </p:txBody>
          </p:sp>
        </p:grpSp>
      </p:grpSp>
      <p:grpSp>
        <p:nvGrpSpPr>
          <p:cNvPr id="74" name="Group 181">
            <a:extLst>
              <a:ext uri="{FF2B5EF4-FFF2-40B4-BE49-F238E27FC236}">
                <a16:creationId xmlns:a16="http://schemas.microsoft.com/office/drawing/2014/main" id="{7DC9AE4D-CBBE-6D7E-CC90-563824F1EAC2}"/>
              </a:ext>
            </a:extLst>
          </p:cNvPr>
          <p:cNvGrpSpPr>
            <a:grpSpLocks/>
          </p:cNvGrpSpPr>
          <p:nvPr>
            <p:custDataLst>
              <p:tags r:id="rId26"/>
            </p:custDataLst>
          </p:nvPr>
        </p:nvGrpSpPr>
        <p:grpSpPr bwMode="auto">
          <a:xfrm>
            <a:off x="3587834" y="1257446"/>
            <a:ext cx="4946126" cy="5072415"/>
            <a:chOff x="1022" y="202"/>
            <a:chExt cx="3367" cy="3453"/>
          </a:xfrm>
        </p:grpSpPr>
        <p:sp>
          <p:nvSpPr>
            <p:cNvPr id="75" name="Rectangle 187">
              <a:extLst>
                <a:ext uri="{FF2B5EF4-FFF2-40B4-BE49-F238E27FC236}">
                  <a16:creationId xmlns:a16="http://schemas.microsoft.com/office/drawing/2014/main" id="{3EDC1E08-3AEA-9B27-E8DA-B960AD0C89B0}"/>
                </a:ext>
              </a:extLst>
            </p:cNvPr>
            <p:cNvSpPr>
              <a:spLocks noChangeArrowheads="1"/>
            </p:cNvSpPr>
            <p:nvPr/>
          </p:nvSpPr>
          <p:spPr bwMode="auto">
            <a:xfrm>
              <a:off x="1022" y="481"/>
              <a:ext cx="3174" cy="317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BBE0E3"/>
                  </a:solidFill>
                </a14:hiddenFill>
              </a:ext>
            </a:extLst>
          </p:spPr>
          <p:txBody>
            <a:bodyPr vert="horz" wrap="square" lIns="91440" tIns="45720" rIns="91440" bIns="45720" numCol="1" anchor="ctr" anchorCtr="0" compatLnSpc="1">
              <a:prstTxWarp prst="textNoShape">
                <a:avLst/>
              </a:prstTxWarp>
            </a:bodyPr>
            <a:lstStyle/>
            <a:p>
              <a:endParaRPr lang="fr-CA">
                <a:solidFill>
                  <a:srgbClr val="39398A"/>
                </a:solidFill>
              </a:endParaRPr>
            </a:p>
          </p:txBody>
        </p:sp>
        <p:sp>
          <p:nvSpPr>
            <p:cNvPr id="76" name="Line 186">
              <a:extLst>
                <a:ext uri="{FF2B5EF4-FFF2-40B4-BE49-F238E27FC236}">
                  <a16:creationId xmlns:a16="http://schemas.microsoft.com/office/drawing/2014/main" id="{0F3044F4-58D1-FDC6-068D-FCEB72FDD6C0}"/>
                </a:ext>
              </a:extLst>
            </p:cNvPr>
            <p:cNvSpPr>
              <a:spLocks noChangeShapeType="1"/>
            </p:cNvSpPr>
            <p:nvPr/>
          </p:nvSpPr>
          <p:spPr bwMode="auto">
            <a:xfrm>
              <a:off x="1022" y="347"/>
              <a:ext cx="3174" cy="0"/>
            </a:xfrm>
            <a:prstGeom prst="line">
              <a:avLst/>
            </a:prstGeom>
            <a:noFill/>
            <a:ln w="9525">
              <a:solidFill>
                <a:srgbClr val="000000"/>
              </a:solidFill>
              <a:round/>
              <a:headEnd type="arrow" w="med" len="me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sp>
          <p:nvSpPr>
            <p:cNvPr id="77" name="Line 185">
              <a:extLst>
                <a:ext uri="{FF2B5EF4-FFF2-40B4-BE49-F238E27FC236}">
                  <a16:creationId xmlns:a16="http://schemas.microsoft.com/office/drawing/2014/main" id="{22D0D240-0CD4-08AA-0EF1-42C7E3A47275}"/>
                </a:ext>
              </a:extLst>
            </p:cNvPr>
            <p:cNvSpPr>
              <a:spLocks noChangeShapeType="1"/>
            </p:cNvSpPr>
            <p:nvPr/>
          </p:nvSpPr>
          <p:spPr bwMode="auto">
            <a:xfrm rot="5400000">
              <a:off x="2802" y="2068"/>
              <a:ext cx="3174" cy="0"/>
            </a:xfrm>
            <a:prstGeom prst="line">
              <a:avLst/>
            </a:prstGeom>
            <a:noFill/>
            <a:ln w="9525">
              <a:solidFill>
                <a:srgbClr val="000000"/>
              </a:solidFill>
              <a:round/>
              <a:headEnd type="arrow" w="med" len="me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grpSp>
          <p:nvGrpSpPr>
            <p:cNvPr id="78" name="Group 182">
              <a:extLst>
                <a:ext uri="{FF2B5EF4-FFF2-40B4-BE49-F238E27FC236}">
                  <a16:creationId xmlns:a16="http://schemas.microsoft.com/office/drawing/2014/main" id="{3C25BE79-39D1-29BE-1C83-24E80D97D1CF}"/>
                </a:ext>
              </a:extLst>
            </p:cNvPr>
            <p:cNvGrpSpPr>
              <a:grpSpLocks/>
            </p:cNvGrpSpPr>
            <p:nvPr/>
          </p:nvGrpSpPr>
          <p:grpSpPr bwMode="auto">
            <a:xfrm>
              <a:off x="2483" y="202"/>
              <a:ext cx="512" cy="180"/>
              <a:chOff x="1591" y="636"/>
              <a:chExt cx="512" cy="180"/>
            </a:xfrm>
          </p:grpSpPr>
          <p:sp>
            <p:nvSpPr>
              <p:cNvPr id="79" name="Rectangle 184">
                <a:extLst>
                  <a:ext uri="{FF2B5EF4-FFF2-40B4-BE49-F238E27FC236}">
                    <a16:creationId xmlns:a16="http://schemas.microsoft.com/office/drawing/2014/main" id="{CAD2759D-BBD5-D2CC-7BFC-9332851392B0}"/>
                  </a:ext>
                </a:extLst>
              </p:cNvPr>
              <p:cNvSpPr>
                <a:spLocks noChangeArrowheads="1"/>
              </p:cNvSpPr>
              <p:nvPr/>
            </p:nvSpPr>
            <p:spPr bwMode="auto">
              <a:xfrm>
                <a:off x="1622" y="749"/>
                <a:ext cx="202" cy="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fr-CA">
                  <a:solidFill>
                    <a:srgbClr val="39398A"/>
                  </a:solidFill>
                </a:endParaRPr>
              </a:p>
            </p:txBody>
          </p:sp>
          <p:sp>
            <p:nvSpPr>
              <p:cNvPr id="80" name="Text Box 183">
                <a:extLst>
                  <a:ext uri="{FF2B5EF4-FFF2-40B4-BE49-F238E27FC236}">
                    <a16:creationId xmlns:a16="http://schemas.microsoft.com/office/drawing/2014/main" id="{F010E725-BFF1-7D54-C3E8-3E91A595EF28}"/>
                  </a:ext>
                </a:extLst>
              </p:cNvPr>
              <p:cNvSpPr txBox="1">
                <a:spLocks noChangeArrowheads="1"/>
              </p:cNvSpPr>
              <p:nvPr/>
            </p:nvSpPr>
            <p:spPr bwMode="auto">
              <a:xfrm>
                <a:off x="1591" y="636"/>
                <a:ext cx="512" cy="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0" i="0" u="none" strike="noStrike" cap="none" normalizeH="0" baseline="0" dirty="0">
                    <a:ln>
                      <a:noFill/>
                    </a:ln>
                    <a:solidFill>
                      <a:srgbClr val="39398A"/>
                    </a:solidFill>
                    <a:effectLst/>
                    <a:ea typeface="Times New Roman" panose="02020603050405020304" pitchFamily="18" charset="0"/>
                    <a:cs typeface="Arial" panose="020B0604020202020204" pitchFamily="34" charset="0"/>
                  </a:rPr>
                  <a:t>70 m</a:t>
                </a:r>
                <a:endParaRPr kumimoji="0" lang="fr-FR" altLang="fr-FR" sz="2800" b="0" i="0" u="none" strike="noStrike" cap="none" normalizeH="0" baseline="0" dirty="0">
                  <a:ln>
                    <a:noFill/>
                  </a:ln>
                  <a:solidFill>
                    <a:srgbClr val="39398A"/>
                  </a:solidFill>
                  <a:effectLst/>
                </a:endParaRPr>
              </a:p>
            </p:txBody>
          </p:sp>
        </p:grpSp>
      </p:grpSp>
      <p:sp>
        <p:nvSpPr>
          <p:cNvPr id="81" name="Rectangle 177">
            <a:extLst>
              <a:ext uri="{FF2B5EF4-FFF2-40B4-BE49-F238E27FC236}">
                <a16:creationId xmlns:a16="http://schemas.microsoft.com/office/drawing/2014/main" id="{2B8AC2A7-D816-E8C8-AE2E-E788150C7EF9}"/>
              </a:ext>
            </a:extLst>
          </p:cNvPr>
          <p:cNvSpPr>
            <a:spLocks noChangeArrowheads="1"/>
          </p:cNvSpPr>
          <p:nvPr>
            <p:custDataLst>
              <p:tags r:id="rId27"/>
            </p:custDataLst>
          </p:nvPr>
        </p:nvSpPr>
        <p:spPr bwMode="auto">
          <a:xfrm>
            <a:off x="7436616" y="2194660"/>
            <a:ext cx="265890" cy="2658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BBE0E3"/>
                </a:solidFill>
              </a14:hiddenFill>
            </a:ext>
          </a:extLst>
        </p:spPr>
        <p:txBody>
          <a:bodyPr vert="horz" wrap="square" lIns="91440" tIns="45720" rIns="91440" bIns="45720" numCol="1" anchor="ctr" anchorCtr="0" compatLnSpc="1">
            <a:prstTxWarp prst="textNoShape">
              <a:avLst/>
            </a:prstTxWarp>
          </a:bodyPr>
          <a:lstStyle/>
          <a:p>
            <a:endParaRPr lang="fr-CA">
              <a:solidFill>
                <a:srgbClr val="39398A"/>
              </a:solidFill>
            </a:endParaRPr>
          </a:p>
        </p:txBody>
      </p:sp>
      <p:sp>
        <p:nvSpPr>
          <p:cNvPr id="82" name="Rectangle 159">
            <a:extLst>
              <a:ext uri="{FF2B5EF4-FFF2-40B4-BE49-F238E27FC236}">
                <a16:creationId xmlns:a16="http://schemas.microsoft.com/office/drawing/2014/main" id="{CBC02085-05F8-2993-ACDD-E221375162C4}"/>
              </a:ext>
            </a:extLst>
          </p:cNvPr>
          <p:cNvSpPr>
            <a:spLocks noChangeArrowheads="1"/>
          </p:cNvSpPr>
          <p:nvPr>
            <p:custDataLst>
              <p:tags r:id="rId28"/>
            </p:custDataLst>
          </p:nvPr>
        </p:nvSpPr>
        <p:spPr bwMode="auto">
          <a:xfrm>
            <a:off x="6772628" y="2200536"/>
            <a:ext cx="265890" cy="2658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BBE0E3"/>
                </a:solidFill>
              </a14:hiddenFill>
            </a:ext>
          </a:extLst>
        </p:spPr>
        <p:txBody>
          <a:bodyPr vert="horz" wrap="square" lIns="91440" tIns="45720" rIns="91440" bIns="45720" numCol="1" anchor="ctr" anchorCtr="0" compatLnSpc="1">
            <a:prstTxWarp prst="textNoShape">
              <a:avLst/>
            </a:prstTxWarp>
          </a:bodyPr>
          <a:lstStyle/>
          <a:p>
            <a:endParaRPr lang="fr-CA">
              <a:solidFill>
                <a:srgbClr val="39398A"/>
              </a:solidFill>
            </a:endParaRPr>
          </a:p>
        </p:txBody>
      </p:sp>
      <p:sp>
        <p:nvSpPr>
          <p:cNvPr id="83" name="Rectangle 141">
            <a:extLst>
              <a:ext uri="{FF2B5EF4-FFF2-40B4-BE49-F238E27FC236}">
                <a16:creationId xmlns:a16="http://schemas.microsoft.com/office/drawing/2014/main" id="{51E414C4-71E1-D76D-2776-9286A9411766}"/>
              </a:ext>
            </a:extLst>
          </p:cNvPr>
          <p:cNvSpPr>
            <a:spLocks noChangeArrowheads="1"/>
          </p:cNvSpPr>
          <p:nvPr>
            <p:custDataLst>
              <p:tags r:id="rId29"/>
            </p:custDataLst>
          </p:nvPr>
        </p:nvSpPr>
        <p:spPr bwMode="auto">
          <a:xfrm>
            <a:off x="6108639" y="2197598"/>
            <a:ext cx="265890" cy="2658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BBE0E3"/>
                </a:solidFill>
              </a14:hiddenFill>
            </a:ext>
          </a:extLst>
        </p:spPr>
        <p:txBody>
          <a:bodyPr vert="horz" wrap="square" lIns="91440" tIns="45720" rIns="91440" bIns="45720" numCol="1" anchor="ctr" anchorCtr="0" compatLnSpc="1">
            <a:prstTxWarp prst="textNoShape">
              <a:avLst/>
            </a:prstTxWarp>
          </a:bodyPr>
          <a:lstStyle/>
          <a:p>
            <a:endParaRPr lang="fr-CA">
              <a:solidFill>
                <a:srgbClr val="39398A"/>
              </a:solidFill>
            </a:endParaRPr>
          </a:p>
        </p:txBody>
      </p:sp>
      <p:sp>
        <p:nvSpPr>
          <p:cNvPr id="84" name="Rectangle 123">
            <a:extLst>
              <a:ext uri="{FF2B5EF4-FFF2-40B4-BE49-F238E27FC236}">
                <a16:creationId xmlns:a16="http://schemas.microsoft.com/office/drawing/2014/main" id="{58009974-F9E1-5377-0E76-B949F5EB018E}"/>
              </a:ext>
            </a:extLst>
          </p:cNvPr>
          <p:cNvSpPr>
            <a:spLocks noChangeArrowheads="1"/>
          </p:cNvSpPr>
          <p:nvPr>
            <p:custDataLst>
              <p:tags r:id="rId30"/>
            </p:custDataLst>
          </p:nvPr>
        </p:nvSpPr>
        <p:spPr bwMode="auto">
          <a:xfrm>
            <a:off x="5444651" y="2197598"/>
            <a:ext cx="265890" cy="2658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BBE0E3"/>
                </a:solidFill>
              </a14:hiddenFill>
            </a:ext>
          </a:extLst>
        </p:spPr>
        <p:txBody>
          <a:bodyPr vert="horz" wrap="square" lIns="91440" tIns="45720" rIns="91440" bIns="45720" numCol="1" anchor="ctr" anchorCtr="0" compatLnSpc="1">
            <a:prstTxWarp prst="textNoShape">
              <a:avLst/>
            </a:prstTxWarp>
          </a:bodyPr>
          <a:lstStyle/>
          <a:p>
            <a:endParaRPr lang="fr-CA">
              <a:solidFill>
                <a:srgbClr val="39398A"/>
              </a:solidFill>
            </a:endParaRPr>
          </a:p>
        </p:txBody>
      </p:sp>
      <p:sp>
        <p:nvSpPr>
          <p:cNvPr id="85" name="Rectangle 105">
            <a:extLst>
              <a:ext uri="{FF2B5EF4-FFF2-40B4-BE49-F238E27FC236}">
                <a16:creationId xmlns:a16="http://schemas.microsoft.com/office/drawing/2014/main" id="{A4C799F5-961C-4E2B-F909-768EC6718F07}"/>
              </a:ext>
            </a:extLst>
          </p:cNvPr>
          <p:cNvSpPr>
            <a:spLocks noChangeArrowheads="1"/>
          </p:cNvSpPr>
          <p:nvPr>
            <p:custDataLst>
              <p:tags r:id="rId31"/>
            </p:custDataLst>
          </p:nvPr>
        </p:nvSpPr>
        <p:spPr bwMode="auto">
          <a:xfrm>
            <a:off x="4798290" y="2200536"/>
            <a:ext cx="265890" cy="2658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BBE0E3"/>
                </a:solidFill>
              </a14:hiddenFill>
            </a:ext>
          </a:extLst>
        </p:spPr>
        <p:txBody>
          <a:bodyPr vert="horz" wrap="square" lIns="91440" tIns="45720" rIns="91440" bIns="45720" numCol="1" anchor="ctr" anchorCtr="0" compatLnSpc="1">
            <a:prstTxWarp prst="textNoShape">
              <a:avLst/>
            </a:prstTxWarp>
          </a:bodyPr>
          <a:lstStyle/>
          <a:p>
            <a:endParaRPr lang="fr-CA">
              <a:solidFill>
                <a:srgbClr val="39398A"/>
              </a:solidFill>
            </a:endParaRPr>
          </a:p>
        </p:txBody>
      </p:sp>
      <p:sp>
        <p:nvSpPr>
          <p:cNvPr id="86" name="Rectangle 87">
            <a:extLst>
              <a:ext uri="{FF2B5EF4-FFF2-40B4-BE49-F238E27FC236}">
                <a16:creationId xmlns:a16="http://schemas.microsoft.com/office/drawing/2014/main" id="{630EE12D-1FF6-5868-E131-A5D12DE2F2D5}"/>
              </a:ext>
            </a:extLst>
          </p:cNvPr>
          <p:cNvSpPr>
            <a:spLocks noChangeArrowheads="1"/>
          </p:cNvSpPr>
          <p:nvPr>
            <p:custDataLst>
              <p:tags r:id="rId32"/>
            </p:custDataLst>
          </p:nvPr>
        </p:nvSpPr>
        <p:spPr bwMode="auto">
          <a:xfrm>
            <a:off x="4116674" y="2200536"/>
            <a:ext cx="265890" cy="2658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BBE0E3"/>
                </a:solidFill>
              </a14:hiddenFill>
            </a:ext>
          </a:extLst>
        </p:spPr>
        <p:txBody>
          <a:bodyPr vert="horz" wrap="square" lIns="91440" tIns="45720" rIns="91440" bIns="45720" numCol="1" anchor="ctr" anchorCtr="0" compatLnSpc="1">
            <a:prstTxWarp prst="textNoShape">
              <a:avLst/>
            </a:prstTxWarp>
          </a:bodyPr>
          <a:lstStyle/>
          <a:p>
            <a:endParaRPr lang="fr-CA">
              <a:solidFill>
                <a:srgbClr val="39398A"/>
              </a:solidFill>
            </a:endParaRPr>
          </a:p>
        </p:txBody>
      </p:sp>
      <p:grpSp>
        <p:nvGrpSpPr>
          <p:cNvPr id="87" name="Groupe 86">
            <a:extLst>
              <a:ext uri="{FF2B5EF4-FFF2-40B4-BE49-F238E27FC236}">
                <a16:creationId xmlns:a16="http://schemas.microsoft.com/office/drawing/2014/main" id="{60268B00-0562-F85D-6A17-DA9CAEC4C78A}"/>
              </a:ext>
            </a:extLst>
          </p:cNvPr>
          <p:cNvGrpSpPr/>
          <p:nvPr>
            <p:custDataLst>
              <p:tags r:id="rId33"/>
            </p:custDataLst>
          </p:nvPr>
        </p:nvGrpSpPr>
        <p:grpSpPr>
          <a:xfrm>
            <a:off x="4088871" y="2041776"/>
            <a:ext cx="3615948" cy="3544793"/>
            <a:chOff x="4078480" y="1857078"/>
            <a:chExt cx="3615948" cy="3544793"/>
          </a:xfrm>
        </p:grpSpPr>
        <p:sp>
          <p:nvSpPr>
            <p:cNvPr id="88" name="Text Box 72">
              <a:extLst>
                <a:ext uri="{FF2B5EF4-FFF2-40B4-BE49-F238E27FC236}">
                  <a16:creationId xmlns:a16="http://schemas.microsoft.com/office/drawing/2014/main" id="{635864E4-E89B-D9A3-0229-8E02812736A6}"/>
                </a:ext>
              </a:extLst>
            </p:cNvPr>
            <p:cNvSpPr txBox="1">
              <a:spLocks noChangeArrowheads="1"/>
            </p:cNvSpPr>
            <p:nvPr/>
          </p:nvSpPr>
          <p:spPr bwMode="auto">
            <a:xfrm>
              <a:off x="4081418" y="1857079"/>
              <a:ext cx="223288" cy="19831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dirty="0">
                  <a:ln>
                    <a:noFill/>
                  </a:ln>
                  <a:solidFill>
                    <a:srgbClr val="39398A"/>
                  </a:solidFill>
                  <a:effectLst/>
                  <a:latin typeface="Arial" panose="020B0604020202020204" pitchFamily="34" charset="0"/>
                  <a:ea typeface="Times New Roman" panose="02020603050405020304" pitchFamily="18" charset="0"/>
                  <a:cs typeface="Arial" panose="020B0604020202020204" pitchFamily="34" charset="0"/>
                </a:rPr>
                <a:t>1</a:t>
              </a:r>
              <a:endParaRPr kumimoji="0" lang="fr-FR" altLang="fr-FR" sz="1800" b="0" i="0" u="none" strike="noStrike" cap="none" normalizeH="0" baseline="0" dirty="0">
                <a:ln>
                  <a:noFill/>
                </a:ln>
                <a:solidFill>
                  <a:srgbClr val="39398A"/>
                </a:solidFill>
                <a:effectLst/>
                <a:latin typeface="Arial" panose="020B0604020202020204" pitchFamily="34" charset="0"/>
              </a:endParaRPr>
            </a:p>
          </p:txBody>
        </p:sp>
        <p:sp>
          <p:nvSpPr>
            <p:cNvPr id="89" name="Text Box 71">
              <a:extLst>
                <a:ext uri="{FF2B5EF4-FFF2-40B4-BE49-F238E27FC236}">
                  <a16:creationId xmlns:a16="http://schemas.microsoft.com/office/drawing/2014/main" id="{DF2A7396-E180-1E51-34CF-4E3C2B4529E7}"/>
                </a:ext>
              </a:extLst>
            </p:cNvPr>
            <p:cNvSpPr txBox="1">
              <a:spLocks noChangeArrowheads="1"/>
            </p:cNvSpPr>
            <p:nvPr/>
          </p:nvSpPr>
          <p:spPr bwMode="auto">
            <a:xfrm>
              <a:off x="4078480" y="2531236"/>
              <a:ext cx="223288" cy="19831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dirty="0">
                  <a:ln>
                    <a:noFill/>
                  </a:ln>
                  <a:solidFill>
                    <a:srgbClr val="39398A"/>
                  </a:solidFill>
                  <a:effectLst/>
                  <a:latin typeface="Arial" panose="020B0604020202020204" pitchFamily="34" charset="0"/>
                  <a:ea typeface="Times New Roman" panose="02020603050405020304" pitchFamily="18" charset="0"/>
                  <a:cs typeface="Arial" panose="020B0604020202020204" pitchFamily="34" charset="0"/>
                </a:rPr>
                <a:t>2</a:t>
              </a:r>
              <a:endParaRPr kumimoji="0" lang="fr-FR" altLang="fr-FR" sz="1800" b="0" i="0" u="none" strike="noStrike" cap="none" normalizeH="0" baseline="0" dirty="0">
                <a:ln>
                  <a:noFill/>
                </a:ln>
                <a:solidFill>
                  <a:srgbClr val="39398A"/>
                </a:solidFill>
                <a:effectLst/>
                <a:latin typeface="Arial" panose="020B0604020202020204" pitchFamily="34" charset="0"/>
              </a:endParaRPr>
            </a:p>
          </p:txBody>
        </p:sp>
        <p:sp>
          <p:nvSpPr>
            <p:cNvPr id="90" name="Text Box 70">
              <a:extLst>
                <a:ext uri="{FF2B5EF4-FFF2-40B4-BE49-F238E27FC236}">
                  <a16:creationId xmlns:a16="http://schemas.microsoft.com/office/drawing/2014/main" id="{AC20B9E7-D2FE-207F-F3E7-9F8DB230B84A}"/>
                </a:ext>
              </a:extLst>
            </p:cNvPr>
            <p:cNvSpPr txBox="1">
              <a:spLocks noChangeArrowheads="1"/>
            </p:cNvSpPr>
            <p:nvPr/>
          </p:nvSpPr>
          <p:spPr bwMode="auto">
            <a:xfrm>
              <a:off x="4081418" y="3186405"/>
              <a:ext cx="223288" cy="19831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a:ln>
                    <a:noFill/>
                  </a:ln>
                  <a:solidFill>
                    <a:srgbClr val="39398A"/>
                  </a:solidFill>
                  <a:effectLst/>
                  <a:latin typeface="Arial" panose="020B0604020202020204" pitchFamily="34" charset="0"/>
                  <a:ea typeface="Times New Roman" panose="02020603050405020304" pitchFamily="18" charset="0"/>
                  <a:cs typeface="Arial" panose="020B0604020202020204" pitchFamily="34" charset="0"/>
                </a:rPr>
                <a:t>3</a:t>
              </a:r>
              <a:endParaRPr kumimoji="0" lang="fr-FR" altLang="fr-FR" sz="1800" b="0" i="0" u="none" strike="noStrike" cap="none" normalizeH="0" baseline="0">
                <a:ln>
                  <a:noFill/>
                </a:ln>
                <a:solidFill>
                  <a:srgbClr val="39398A"/>
                </a:solidFill>
                <a:effectLst/>
                <a:latin typeface="Arial" panose="020B0604020202020204" pitchFamily="34" charset="0"/>
              </a:endParaRPr>
            </a:p>
          </p:txBody>
        </p:sp>
        <p:sp>
          <p:nvSpPr>
            <p:cNvPr id="91" name="Text Box 69">
              <a:extLst>
                <a:ext uri="{FF2B5EF4-FFF2-40B4-BE49-F238E27FC236}">
                  <a16:creationId xmlns:a16="http://schemas.microsoft.com/office/drawing/2014/main" id="{956FF41B-C9E4-E12B-B481-023A0E4B4EB2}"/>
                </a:ext>
              </a:extLst>
            </p:cNvPr>
            <p:cNvSpPr txBox="1">
              <a:spLocks noChangeArrowheads="1"/>
            </p:cNvSpPr>
            <p:nvPr/>
          </p:nvSpPr>
          <p:spPr bwMode="auto">
            <a:xfrm>
              <a:off x="4081418" y="3838636"/>
              <a:ext cx="223288" cy="19831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a:ln>
                    <a:noFill/>
                  </a:ln>
                  <a:solidFill>
                    <a:srgbClr val="39398A"/>
                  </a:solidFill>
                  <a:effectLst/>
                  <a:latin typeface="Arial" panose="020B0604020202020204" pitchFamily="34" charset="0"/>
                  <a:ea typeface="Times New Roman" panose="02020603050405020304" pitchFamily="18" charset="0"/>
                  <a:cs typeface="Arial" panose="020B0604020202020204" pitchFamily="34" charset="0"/>
                </a:rPr>
                <a:t>4</a:t>
              </a:r>
              <a:endParaRPr kumimoji="0" lang="fr-FR" altLang="fr-FR" sz="1800" b="0" i="0" u="none" strike="noStrike" cap="none" normalizeH="0" baseline="0">
                <a:ln>
                  <a:noFill/>
                </a:ln>
                <a:solidFill>
                  <a:srgbClr val="39398A"/>
                </a:solidFill>
                <a:effectLst/>
                <a:latin typeface="Arial" panose="020B0604020202020204" pitchFamily="34" charset="0"/>
              </a:endParaRPr>
            </a:p>
          </p:txBody>
        </p:sp>
        <p:sp>
          <p:nvSpPr>
            <p:cNvPr id="92" name="Text Box 68">
              <a:extLst>
                <a:ext uri="{FF2B5EF4-FFF2-40B4-BE49-F238E27FC236}">
                  <a16:creationId xmlns:a16="http://schemas.microsoft.com/office/drawing/2014/main" id="{4481D751-8953-0B05-1B75-BCB848B15558}"/>
                </a:ext>
              </a:extLst>
            </p:cNvPr>
            <p:cNvSpPr txBox="1">
              <a:spLocks noChangeArrowheads="1"/>
            </p:cNvSpPr>
            <p:nvPr/>
          </p:nvSpPr>
          <p:spPr bwMode="auto">
            <a:xfrm>
              <a:off x="4078480" y="4514370"/>
              <a:ext cx="223288" cy="19831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a:ln>
                    <a:noFill/>
                  </a:ln>
                  <a:solidFill>
                    <a:srgbClr val="39398A"/>
                  </a:solidFill>
                  <a:effectLst/>
                  <a:latin typeface="Arial" panose="020B0604020202020204" pitchFamily="34" charset="0"/>
                  <a:ea typeface="Times New Roman" panose="02020603050405020304" pitchFamily="18" charset="0"/>
                  <a:cs typeface="Arial" panose="020B0604020202020204" pitchFamily="34" charset="0"/>
                </a:rPr>
                <a:t>5</a:t>
              </a:r>
              <a:endParaRPr kumimoji="0" lang="fr-FR" altLang="fr-FR" sz="1800" b="0" i="0" u="none" strike="noStrike" cap="none" normalizeH="0" baseline="0">
                <a:ln>
                  <a:noFill/>
                </a:ln>
                <a:solidFill>
                  <a:srgbClr val="39398A"/>
                </a:solidFill>
                <a:effectLst/>
                <a:latin typeface="Arial" panose="020B0604020202020204" pitchFamily="34" charset="0"/>
              </a:endParaRPr>
            </a:p>
          </p:txBody>
        </p:sp>
        <p:sp>
          <p:nvSpPr>
            <p:cNvPr id="93" name="Text Box 67">
              <a:extLst>
                <a:ext uri="{FF2B5EF4-FFF2-40B4-BE49-F238E27FC236}">
                  <a16:creationId xmlns:a16="http://schemas.microsoft.com/office/drawing/2014/main" id="{51A4FD5F-3368-7F8D-BBB6-A3F6E5946409}"/>
                </a:ext>
              </a:extLst>
            </p:cNvPr>
            <p:cNvSpPr txBox="1">
              <a:spLocks noChangeArrowheads="1"/>
            </p:cNvSpPr>
            <p:nvPr/>
          </p:nvSpPr>
          <p:spPr bwMode="auto">
            <a:xfrm>
              <a:off x="4084356" y="5181291"/>
              <a:ext cx="223288" cy="19831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a:ln>
                    <a:noFill/>
                  </a:ln>
                  <a:solidFill>
                    <a:srgbClr val="39398A"/>
                  </a:solidFill>
                  <a:effectLst/>
                  <a:latin typeface="Arial" panose="020B0604020202020204" pitchFamily="34" charset="0"/>
                  <a:ea typeface="Times New Roman" panose="02020603050405020304" pitchFamily="18" charset="0"/>
                  <a:cs typeface="Arial" panose="020B0604020202020204" pitchFamily="34" charset="0"/>
                </a:rPr>
                <a:t>6</a:t>
              </a:r>
              <a:endParaRPr kumimoji="0" lang="fr-FR" altLang="fr-FR" sz="1800" b="0" i="0" u="none" strike="noStrike" cap="none" normalizeH="0" baseline="0">
                <a:ln>
                  <a:noFill/>
                </a:ln>
                <a:solidFill>
                  <a:srgbClr val="39398A"/>
                </a:solidFill>
                <a:effectLst/>
                <a:latin typeface="Arial" panose="020B0604020202020204" pitchFamily="34" charset="0"/>
              </a:endParaRPr>
            </a:p>
          </p:txBody>
        </p:sp>
        <p:sp>
          <p:nvSpPr>
            <p:cNvPr id="94" name="Text Box 66">
              <a:extLst>
                <a:ext uri="{FF2B5EF4-FFF2-40B4-BE49-F238E27FC236}">
                  <a16:creationId xmlns:a16="http://schemas.microsoft.com/office/drawing/2014/main" id="{AA669CBE-66E9-A24C-A7B6-3A5B221B6029}"/>
                </a:ext>
              </a:extLst>
            </p:cNvPr>
            <p:cNvSpPr txBox="1">
              <a:spLocks noChangeArrowheads="1"/>
            </p:cNvSpPr>
            <p:nvPr/>
          </p:nvSpPr>
          <p:spPr bwMode="auto">
            <a:xfrm>
              <a:off x="4721902" y="1857078"/>
              <a:ext cx="322448" cy="21764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dirty="0">
                  <a:ln>
                    <a:noFill/>
                  </a:ln>
                  <a:solidFill>
                    <a:srgbClr val="39398A"/>
                  </a:solidFill>
                  <a:effectLst/>
                  <a:latin typeface="Arial" panose="020B0604020202020204" pitchFamily="34" charset="0"/>
                  <a:ea typeface="Times New Roman" panose="02020603050405020304" pitchFamily="18" charset="0"/>
                  <a:cs typeface="Arial" panose="020B0604020202020204" pitchFamily="34" charset="0"/>
                </a:rPr>
                <a:t>12</a:t>
              </a:r>
              <a:endParaRPr kumimoji="0" lang="fr-FR" altLang="fr-FR" sz="1800" b="0" i="0" u="none" strike="noStrike" cap="none" normalizeH="0" baseline="0" dirty="0">
                <a:ln>
                  <a:noFill/>
                </a:ln>
                <a:solidFill>
                  <a:srgbClr val="39398A"/>
                </a:solidFill>
                <a:effectLst/>
                <a:latin typeface="Arial" panose="020B0604020202020204" pitchFamily="34" charset="0"/>
              </a:endParaRPr>
            </a:p>
          </p:txBody>
        </p:sp>
        <p:sp>
          <p:nvSpPr>
            <p:cNvPr id="95" name="Text Box 65">
              <a:extLst>
                <a:ext uri="{FF2B5EF4-FFF2-40B4-BE49-F238E27FC236}">
                  <a16:creationId xmlns:a16="http://schemas.microsoft.com/office/drawing/2014/main" id="{6B0CBD53-B1ED-9629-93E7-8B452B77C64E}"/>
                </a:ext>
              </a:extLst>
            </p:cNvPr>
            <p:cNvSpPr txBox="1">
              <a:spLocks noChangeArrowheads="1"/>
            </p:cNvSpPr>
            <p:nvPr/>
          </p:nvSpPr>
          <p:spPr bwMode="auto">
            <a:xfrm>
              <a:off x="4727778" y="2528297"/>
              <a:ext cx="322448" cy="21764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a:ln>
                    <a:noFill/>
                  </a:ln>
                  <a:solidFill>
                    <a:srgbClr val="39398A"/>
                  </a:solidFill>
                  <a:effectLst/>
                  <a:latin typeface="Arial" panose="020B0604020202020204" pitchFamily="34" charset="0"/>
                  <a:ea typeface="Times New Roman" panose="02020603050405020304" pitchFamily="18" charset="0"/>
                  <a:cs typeface="Arial" panose="020B0604020202020204" pitchFamily="34" charset="0"/>
                </a:rPr>
                <a:t>11</a:t>
              </a:r>
              <a:endParaRPr kumimoji="0" lang="fr-FR" altLang="fr-FR" sz="1800" b="0" i="0" u="none" strike="noStrike" cap="none" normalizeH="0" baseline="0">
                <a:ln>
                  <a:noFill/>
                </a:ln>
                <a:solidFill>
                  <a:srgbClr val="39398A"/>
                </a:solidFill>
                <a:effectLst/>
                <a:latin typeface="Arial" panose="020B0604020202020204" pitchFamily="34" charset="0"/>
              </a:endParaRPr>
            </a:p>
          </p:txBody>
        </p:sp>
        <p:sp>
          <p:nvSpPr>
            <p:cNvPr id="96" name="Text Box 64">
              <a:extLst>
                <a:ext uri="{FF2B5EF4-FFF2-40B4-BE49-F238E27FC236}">
                  <a16:creationId xmlns:a16="http://schemas.microsoft.com/office/drawing/2014/main" id="{812EC405-92BF-4B4E-00BE-AB91E038990E}"/>
                </a:ext>
              </a:extLst>
            </p:cNvPr>
            <p:cNvSpPr txBox="1">
              <a:spLocks noChangeArrowheads="1"/>
            </p:cNvSpPr>
            <p:nvPr/>
          </p:nvSpPr>
          <p:spPr bwMode="auto">
            <a:xfrm>
              <a:off x="4721902" y="3192280"/>
              <a:ext cx="322448" cy="21764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a:ln>
                    <a:noFill/>
                  </a:ln>
                  <a:solidFill>
                    <a:srgbClr val="39398A"/>
                  </a:solidFill>
                  <a:effectLst/>
                  <a:latin typeface="Arial" panose="020B0604020202020204" pitchFamily="34" charset="0"/>
                  <a:ea typeface="Times New Roman" panose="02020603050405020304" pitchFamily="18" charset="0"/>
                  <a:cs typeface="Arial" panose="020B0604020202020204" pitchFamily="34" charset="0"/>
                </a:rPr>
                <a:t>10</a:t>
              </a:r>
              <a:endParaRPr kumimoji="0" lang="fr-FR" altLang="fr-FR" sz="1800" b="0" i="0" u="none" strike="noStrike" cap="none" normalizeH="0" baseline="0">
                <a:ln>
                  <a:noFill/>
                </a:ln>
                <a:solidFill>
                  <a:srgbClr val="39398A"/>
                </a:solidFill>
                <a:effectLst/>
                <a:latin typeface="Arial" panose="020B0604020202020204" pitchFamily="34" charset="0"/>
              </a:endParaRPr>
            </a:p>
          </p:txBody>
        </p:sp>
        <p:sp>
          <p:nvSpPr>
            <p:cNvPr id="97" name="Text Box 63">
              <a:extLst>
                <a:ext uri="{FF2B5EF4-FFF2-40B4-BE49-F238E27FC236}">
                  <a16:creationId xmlns:a16="http://schemas.microsoft.com/office/drawing/2014/main" id="{40E19279-C768-E709-7B77-57F10CEB7E48}"/>
                </a:ext>
              </a:extLst>
            </p:cNvPr>
            <p:cNvSpPr txBox="1">
              <a:spLocks noChangeArrowheads="1"/>
            </p:cNvSpPr>
            <p:nvPr/>
          </p:nvSpPr>
          <p:spPr bwMode="auto">
            <a:xfrm>
              <a:off x="4765972" y="3844512"/>
              <a:ext cx="223288" cy="19831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a:ln>
                    <a:noFill/>
                  </a:ln>
                  <a:solidFill>
                    <a:srgbClr val="39398A"/>
                  </a:solidFill>
                  <a:effectLst/>
                  <a:latin typeface="Arial" panose="020B0604020202020204" pitchFamily="34" charset="0"/>
                  <a:ea typeface="Times New Roman" panose="02020603050405020304" pitchFamily="18" charset="0"/>
                  <a:cs typeface="Arial" panose="020B0604020202020204" pitchFamily="34" charset="0"/>
                </a:rPr>
                <a:t>9</a:t>
              </a:r>
              <a:endParaRPr kumimoji="0" lang="fr-FR" altLang="fr-FR" sz="1800" b="0" i="0" u="none" strike="noStrike" cap="none" normalizeH="0" baseline="0">
                <a:ln>
                  <a:noFill/>
                </a:ln>
                <a:solidFill>
                  <a:srgbClr val="39398A"/>
                </a:solidFill>
                <a:effectLst/>
                <a:latin typeface="Arial" panose="020B0604020202020204" pitchFamily="34" charset="0"/>
              </a:endParaRPr>
            </a:p>
          </p:txBody>
        </p:sp>
        <p:sp>
          <p:nvSpPr>
            <p:cNvPr id="98" name="Text Box 62">
              <a:extLst>
                <a:ext uri="{FF2B5EF4-FFF2-40B4-BE49-F238E27FC236}">
                  <a16:creationId xmlns:a16="http://schemas.microsoft.com/office/drawing/2014/main" id="{FA059643-9263-B9A0-0BFE-54409FDF39BB}"/>
                </a:ext>
              </a:extLst>
            </p:cNvPr>
            <p:cNvSpPr txBox="1">
              <a:spLocks noChangeArrowheads="1"/>
            </p:cNvSpPr>
            <p:nvPr/>
          </p:nvSpPr>
          <p:spPr bwMode="auto">
            <a:xfrm>
              <a:off x="4771848" y="4511432"/>
              <a:ext cx="223288" cy="19831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a:ln>
                    <a:noFill/>
                  </a:ln>
                  <a:solidFill>
                    <a:srgbClr val="39398A"/>
                  </a:solidFill>
                  <a:effectLst/>
                  <a:latin typeface="Arial" panose="020B0604020202020204" pitchFamily="34" charset="0"/>
                  <a:ea typeface="Times New Roman" panose="02020603050405020304" pitchFamily="18" charset="0"/>
                  <a:cs typeface="Arial" panose="020B0604020202020204" pitchFamily="34" charset="0"/>
                </a:rPr>
                <a:t>8</a:t>
              </a:r>
              <a:endParaRPr kumimoji="0" lang="fr-FR" altLang="fr-FR" sz="1800" b="0" i="0" u="none" strike="noStrike" cap="none" normalizeH="0" baseline="0">
                <a:ln>
                  <a:noFill/>
                </a:ln>
                <a:solidFill>
                  <a:srgbClr val="39398A"/>
                </a:solidFill>
                <a:effectLst/>
                <a:latin typeface="Arial" panose="020B0604020202020204" pitchFamily="34" charset="0"/>
              </a:endParaRPr>
            </a:p>
          </p:txBody>
        </p:sp>
        <p:sp>
          <p:nvSpPr>
            <p:cNvPr id="99" name="Text Box 61">
              <a:extLst>
                <a:ext uri="{FF2B5EF4-FFF2-40B4-BE49-F238E27FC236}">
                  <a16:creationId xmlns:a16="http://schemas.microsoft.com/office/drawing/2014/main" id="{88469F24-0F54-F676-B5A4-07DA41F69CFB}"/>
                </a:ext>
              </a:extLst>
            </p:cNvPr>
            <p:cNvSpPr txBox="1">
              <a:spLocks noChangeArrowheads="1"/>
            </p:cNvSpPr>
            <p:nvPr/>
          </p:nvSpPr>
          <p:spPr bwMode="auto">
            <a:xfrm>
              <a:off x="4768910" y="5178353"/>
              <a:ext cx="223288" cy="19831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a:ln>
                    <a:noFill/>
                  </a:ln>
                  <a:solidFill>
                    <a:srgbClr val="39398A"/>
                  </a:solidFill>
                  <a:effectLst/>
                  <a:latin typeface="Arial" panose="020B0604020202020204" pitchFamily="34" charset="0"/>
                  <a:ea typeface="Times New Roman" panose="02020603050405020304" pitchFamily="18" charset="0"/>
                  <a:cs typeface="Arial" panose="020B0604020202020204" pitchFamily="34" charset="0"/>
                </a:rPr>
                <a:t>7</a:t>
              </a:r>
              <a:endParaRPr kumimoji="0" lang="fr-FR" altLang="fr-FR" sz="1800" b="0" i="0" u="none" strike="noStrike" cap="none" normalizeH="0" baseline="0">
                <a:ln>
                  <a:noFill/>
                </a:ln>
                <a:solidFill>
                  <a:srgbClr val="39398A"/>
                </a:solidFill>
                <a:effectLst/>
                <a:latin typeface="Arial" panose="020B0604020202020204" pitchFamily="34" charset="0"/>
              </a:endParaRPr>
            </a:p>
          </p:txBody>
        </p:sp>
        <p:sp>
          <p:nvSpPr>
            <p:cNvPr id="100" name="Text Box 60">
              <a:extLst>
                <a:ext uri="{FF2B5EF4-FFF2-40B4-BE49-F238E27FC236}">
                  <a16:creationId xmlns:a16="http://schemas.microsoft.com/office/drawing/2014/main" id="{9C2FBBB7-160E-48E0-BEB4-C1229B3DB334}"/>
                </a:ext>
              </a:extLst>
            </p:cNvPr>
            <p:cNvSpPr txBox="1">
              <a:spLocks noChangeArrowheads="1"/>
            </p:cNvSpPr>
            <p:nvPr/>
          </p:nvSpPr>
          <p:spPr bwMode="auto">
            <a:xfrm>
              <a:off x="5391767" y="1857078"/>
              <a:ext cx="322448" cy="21764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dirty="0">
                  <a:ln>
                    <a:noFill/>
                  </a:ln>
                  <a:solidFill>
                    <a:srgbClr val="39398A"/>
                  </a:solidFill>
                  <a:effectLst/>
                  <a:latin typeface="Arial" panose="020B0604020202020204" pitchFamily="34" charset="0"/>
                  <a:ea typeface="Times New Roman" panose="02020603050405020304" pitchFamily="18" charset="0"/>
                  <a:cs typeface="Arial" panose="020B0604020202020204" pitchFamily="34" charset="0"/>
                </a:rPr>
                <a:t>13</a:t>
              </a:r>
              <a:endParaRPr kumimoji="0" lang="fr-FR" altLang="fr-FR" sz="1800" b="0" i="0" u="none" strike="noStrike" cap="none" normalizeH="0" baseline="0" dirty="0">
                <a:ln>
                  <a:noFill/>
                </a:ln>
                <a:solidFill>
                  <a:srgbClr val="39398A"/>
                </a:solidFill>
                <a:effectLst/>
                <a:latin typeface="Arial" panose="020B0604020202020204" pitchFamily="34" charset="0"/>
              </a:endParaRPr>
            </a:p>
          </p:txBody>
        </p:sp>
        <p:sp>
          <p:nvSpPr>
            <p:cNvPr id="101" name="Text Box 59">
              <a:extLst>
                <a:ext uri="{FF2B5EF4-FFF2-40B4-BE49-F238E27FC236}">
                  <a16:creationId xmlns:a16="http://schemas.microsoft.com/office/drawing/2014/main" id="{FC939721-3DE7-9DE9-6D12-37906C71240F}"/>
                </a:ext>
              </a:extLst>
            </p:cNvPr>
            <p:cNvSpPr txBox="1">
              <a:spLocks noChangeArrowheads="1"/>
            </p:cNvSpPr>
            <p:nvPr/>
          </p:nvSpPr>
          <p:spPr bwMode="auto">
            <a:xfrm>
              <a:off x="5388829" y="2528297"/>
              <a:ext cx="322448" cy="21764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a:ln>
                    <a:noFill/>
                  </a:ln>
                  <a:solidFill>
                    <a:srgbClr val="39398A"/>
                  </a:solidFill>
                  <a:effectLst/>
                  <a:latin typeface="Arial" panose="020B0604020202020204" pitchFamily="34" charset="0"/>
                  <a:ea typeface="Times New Roman" panose="02020603050405020304" pitchFamily="18" charset="0"/>
                  <a:cs typeface="Arial" panose="020B0604020202020204" pitchFamily="34" charset="0"/>
                </a:rPr>
                <a:t>14</a:t>
              </a:r>
              <a:endParaRPr kumimoji="0" lang="fr-FR" altLang="fr-FR" sz="1800" b="0" i="0" u="none" strike="noStrike" cap="none" normalizeH="0" baseline="0">
                <a:ln>
                  <a:noFill/>
                </a:ln>
                <a:solidFill>
                  <a:srgbClr val="39398A"/>
                </a:solidFill>
                <a:effectLst/>
                <a:latin typeface="Arial" panose="020B0604020202020204" pitchFamily="34" charset="0"/>
              </a:endParaRPr>
            </a:p>
          </p:txBody>
        </p:sp>
        <p:sp>
          <p:nvSpPr>
            <p:cNvPr id="102" name="Text Box 58">
              <a:extLst>
                <a:ext uri="{FF2B5EF4-FFF2-40B4-BE49-F238E27FC236}">
                  <a16:creationId xmlns:a16="http://schemas.microsoft.com/office/drawing/2014/main" id="{8AF96989-3DF6-77AB-654C-BD35640A47DF}"/>
                </a:ext>
              </a:extLst>
            </p:cNvPr>
            <p:cNvSpPr txBox="1">
              <a:spLocks noChangeArrowheads="1"/>
            </p:cNvSpPr>
            <p:nvPr/>
          </p:nvSpPr>
          <p:spPr bwMode="auto">
            <a:xfrm>
              <a:off x="5374139" y="3192280"/>
              <a:ext cx="322448" cy="21764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a:ln>
                    <a:noFill/>
                  </a:ln>
                  <a:solidFill>
                    <a:srgbClr val="39398A"/>
                  </a:solidFill>
                  <a:effectLst/>
                  <a:latin typeface="Arial" panose="020B0604020202020204" pitchFamily="34" charset="0"/>
                  <a:ea typeface="Times New Roman" panose="02020603050405020304" pitchFamily="18" charset="0"/>
                  <a:cs typeface="Arial" panose="020B0604020202020204" pitchFamily="34" charset="0"/>
                </a:rPr>
                <a:t>15</a:t>
              </a:r>
              <a:endParaRPr kumimoji="0" lang="fr-FR" altLang="fr-FR" sz="1800" b="0" i="0" u="none" strike="noStrike" cap="none" normalizeH="0" baseline="0">
                <a:ln>
                  <a:noFill/>
                </a:ln>
                <a:solidFill>
                  <a:srgbClr val="39398A"/>
                </a:solidFill>
                <a:effectLst/>
                <a:latin typeface="Arial" panose="020B0604020202020204" pitchFamily="34" charset="0"/>
              </a:endParaRPr>
            </a:p>
          </p:txBody>
        </p:sp>
        <p:sp>
          <p:nvSpPr>
            <p:cNvPr id="103" name="Text Box 57">
              <a:extLst>
                <a:ext uri="{FF2B5EF4-FFF2-40B4-BE49-F238E27FC236}">
                  <a16:creationId xmlns:a16="http://schemas.microsoft.com/office/drawing/2014/main" id="{349E0AF0-4E9F-F1A0-B3B8-15579466BE6E}"/>
                </a:ext>
              </a:extLst>
            </p:cNvPr>
            <p:cNvSpPr txBox="1">
              <a:spLocks noChangeArrowheads="1"/>
            </p:cNvSpPr>
            <p:nvPr/>
          </p:nvSpPr>
          <p:spPr bwMode="auto">
            <a:xfrm>
              <a:off x="5374139" y="3844510"/>
              <a:ext cx="322448" cy="21764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a:ln>
                    <a:noFill/>
                  </a:ln>
                  <a:solidFill>
                    <a:srgbClr val="39398A"/>
                  </a:solidFill>
                  <a:effectLst/>
                  <a:latin typeface="Arial" panose="020B0604020202020204" pitchFamily="34" charset="0"/>
                  <a:ea typeface="Times New Roman" panose="02020603050405020304" pitchFamily="18" charset="0"/>
                  <a:cs typeface="Arial" panose="020B0604020202020204" pitchFamily="34" charset="0"/>
                </a:rPr>
                <a:t>16</a:t>
              </a:r>
              <a:endParaRPr kumimoji="0" lang="fr-FR" altLang="fr-FR" sz="1800" b="0" i="0" u="none" strike="noStrike" cap="none" normalizeH="0" baseline="0">
                <a:ln>
                  <a:noFill/>
                </a:ln>
                <a:solidFill>
                  <a:srgbClr val="39398A"/>
                </a:solidFill>
                <a:effectLst/>
                <a:latin typeface="Arial" panose="020B0604020202020204" pitchFamily="34" charset="0"/>
              </a:endParaRPr>
            </a:p>
          </p:txBody>
        </p:sp>
        <p:sp>
          <p:nvSpPr>
            <p:cNvPr id="104" name="Text Box 56">
              <a:extLst>
                <a:ext uri="{FF2B5EF4-FFF2-40B4-BE49-F238E27FC236}">
                  <a16:creationId xmlns:a16="http://schemas.microsoft.com/office/drawing/2014/main" id="{C276CFBF-5F82-F29A-2A1E-2170365CFBEA}"/>
                </a:ext>
              </a:extLst>
            </p:cNvPr>
            <p:cNvSpPr txBox="1">
              <a:spLocks noChangeArrowheads="1"/>
            </p:cNvSpPr>
            <p:nvPr/>
          </p:nvSpPr>
          <p:spPr bwMode="auto">
            <a:xfrm>
              <a:off x="5380015" y="4502617"/>
              <a:ext cx="322448" cy="21764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a:ln>
                    <a:noFill/>
                  </a:ln>
                  <a:solidFill>
                    <a:srgbClr val="39398A"/>
                  </a:solidFill>
                  <a:effectLst/>
                  <a:latin typeface="Arial" panose="020B0604020202020204" pitchFamily="34" charset="0"/>
                  <a:ea typeface="Times New Roman" panose="02020603050405020304" pitchFamily="18" charset="0"/>
                  <a:cs typeface="Arial" panose="020B0604020202020204" pitchFamily="34" charset="0"/>
                </a:rPr>
                <a:t>17</a:t>
              </a:r>
              <a:endParaRPr kumimoji="0" lang="fr-FR" altLang="fr-FR" sz="1800" b="0" i="0" u="none" strike="noStrike" cap="none" normalizeH="0" baseline="0">
                <a:ln>
                  <a:noFill/>
                </a:ln>
                <a:solidFill>
                  <a:srgbClr val="39398A"/>
                </a:solidFill>
                <a:effectLst/>
                <a:latin typeface="Arial" panose="020B0604020202020204" pitchFamily="34" charset="0"/>
              </a:endParaRPr>
            </a:p>
          </p:txBody>
        </p:sp>
        <p:sp>
          <p:nvSpPr>
            <p:cNvPr id="105" name="Text Box 55">
              <a:extLst>
                <a:ext uri="{FF2B5EF4-FFF2-40B4-BE49-F238E27FC236}">
                  <a16:creationId xmlns:a16="http://schemas.microsoft.com/office/drawing/2014/main" id="{06C3EE48-B27C-054B-B689-6CC518B90755}"/>
                </a:ext>
              </a:extLst>
            </p:cNvPr>
            <p:cNvSpPr txBox="1">
              <a:spLocks noChangeArrowheads="1"/>
            </p:cNvSpPr>
            <p:nvPr/>
          </p:nvSpPr>
          <p:spPr bwMode="auto">
            <a:xfrm>
              <a:off x="5377077" y="5169538"/>
              <a:ext cx="322448" cy="21764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a:ln>
                    <a:noFill/>
                  </a:ln>
                  <a:solidFill>
                    <a:srgbClr val="39398A"/>
                  </a:solidFill>
                  <a:effectLst/>
                  <a:latin typeface="Arial" panose="020B0604020202020204" pitchFamily="34" charset="0"/>
                  <a:ea typeface="Times New Roman" panose="02020603050405020304" pitchFamily="18" charset="0"/>
                  <a:cs typeface="Arial" panose="020B0604020202020204" pitchFamily="34" charset="0"/>
                </a:rPr>
                <a:t>18</a:t>
              </a:r>
              <a:endParaRPr kumimoji="0" lang="fr-FR" altLang="fr-FR" sz="1800" b="0" i="0" u="none" strike="noStrike" cap="none" normalizeH="0" baseline="0">
                <a:ln>
                  <a:noFill/>
                </a:ln>
                <a:solidFill>
                  <a:srgbClr val="39398A"/>
                </a:solidFill>
                <a:effectLst/>
                <a:latin typeface="Arial" panose="020B0604020202020204" pitchFamily="34" charset="0"/>
              </a:endParaRPr>
            </a:p>
          </p:txBody>
        </p:sp>
        <p:sp>
          <p:nvSpPr>
            <p:cNvPr id="106" name="Text Box 54">
              <a:extLst>
                <a:ext uri="{FF2B5EF4-FFF2-40B4-BE49-F238E27FC236}">
                  <a16:creationId xmlns:a16="http://schemas.microsoft.com/office/drawing/2014/main" id="{9376C046-60A4-5A0E-87C2-F41906163CC9}"/>
                </a:ext>
              </a:extLst>
            </p:cNvPr>
            <p:cNvSpPr txBox="1">
              <a:spLocks noChangeArrowheads="1"/>
            </p:cNvSpPr>
            <p:nvPr/>
          </p:nvSpPr>
          <p:spPr bwMode="auto">
            <a:xfrm>
              <a:off x="6041065" y="1857078"/>
              <a:ext cx="322448" cy="21764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a:ln>
                    <a:noFill/>
                  </a:ln>
                  <a:solidFill>
                    <a:srgbClr val="39398A"/>
                  </a:solidFill>
                  <a:effectLst/>
                  <a:latin typeface="Arial" panose="020B0604020202020204" pitchFamily="34" charset="0"/>
                  <a:ea typeface="Times New Roman" panose="02020603050405020304" pitchFamily="18" charset="0"/>
                  <a:cs typeface="Arial" panose="020B0604020202020204" pitchFamily="34" charset="0"/>
                </a:rPr>
                <a:t>24</a:t>
              </a:r>
              <a:endParaRPr kumimoji="0" lang="fr-FR" altLang="fr-FR" sz="1800" b="0" i="0" u="none" strike="noStrike" cap="none" normalizeH="0" baseline="0">
                <a:ln>
                  <a:noFill/>
                </a:ln>
                <a:solidFill>
                  <a:srgbClr val="39398A"/>
                </a:solidFill>
                <a:effectLst/>
                <a:latin typeface="Arial" panose="020B0604020202020204" pitchFamily="34" charset="0"/>
              </a:endParaRPr>
            </a:p>
          </p:txBody>
        </p:sp>
        <p:sp>
          <p:nvSpPr>
            <p:cNvPr id="107" name="Text Box 53">
              <a:extLst>
                <a:ext uri="{FF2B5EF4-FFF2-40B4-BE49-F238E27FC236}">
                  <a16:creationId xmlns:a16="http://schemas.microsoft.com/office/drawing/2014/main" id="{42F7BF2B-E173-3D49-F87E-3A191A334857}"/>
                </a:ext>
              </a:extLst>
            </p:cNvPr>
            <p:cNvSpPr txBox="1">
              <a:spLocks noChangeArrowheads="1"/>
            </p:cNvSpPr>
            <p:nvPr/>
          </p:nvSpPr>
          <p:spPr bwMode="auto">
            <a:xfrm>
              <a:off x="6038127" y="2525359"/>
              <a:ext cx="322448" cy="21764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a:ln>
                    <a:noFill/>
                  </a:ln>
                  <a:solidFill>
                    <a:srgbClr val="39398A"/>
                  </a:solidFill>
                  <a:effectLst/>
                  <a:latin typeface="Arial" panose="020B0604020202020204" pitchFamily="34" charset="0"/>
                  <a:ea typeface="Times New Roman" panose="02020603050405020304" pitchFamily="18" charset="0"/>
                  <a:cs typeface="Arial" panose="020B0604020202020204" pitchFamily="34" charset="0"/>
                </a:rPr>
                <a:t>23</a:t>
              </a:r>
              <a:endParaRPr kumimoji="0" lang="fr-FR" altLang="fr-FR" sz="1800" b="0" i="0" u="none" strike="noStrike" cap="none" normalizeH="0" baseline="0">
                <a:ln>
                  <a:noFill/>
                </a:ln>
                <a:solidFill>
                  <a:srgbClr val="39398A"/>
                </a:solidFill>
                <a:effectLst/>
                <a:latin typeface="Arial" panose="020B0604020202020204" pitchFamily="34" charset="0"/>
              </a:endParaRPr>
            </a:p>
          </p:txBody>
        </p:sp>
        <p:sp>
          <p:nvSpPr>
            <p:cNvPr id="108" name="Text Box 52">
              <a:extLst>
                <a:ext uri="{FF2B5EF4-FFF2-40B4-BE49-F238E27FC236}">
                  <a16:creationId xmlns:a16="http://schemas.microsoft.com/office/drawing/2014/main" id="{204E79FE-1E92-0810-E85D-F1FDF4E7780F}"/>
                </a:ext>
              </a:extLst>
            </p:cNvPr>
            <p:cNvSpPr txBox="1">
              <a:spLocks noChangeArrowheads="1"/>
            </p:cNvSpPr>
            <p:nvPr/>
          </p:nvSpPr>
          <p:spPr bwMode="auto">
            <a:xfrm>
              <a:off x="6041065" y="3189342"/>
              <a:ext cx="322448" cy="21764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a:ln>
                    <a:noFill/>
                  </a:ln>
                  <a:solidFill>
                    <a:srgbClr val="39398A"/>
                  </a:solidFill>
                  <a:effectLst/>
                  <a:latin typeface="Arial" panose="020B0604020202020204" pitchFamily="34" charset="0"/>
                  <a:ea typeface="Times New Roman" panose="02020603050405020304" pitchFamily="18" charset="0"/>
                  <a:cs typeface="Arial" panose="020B0604020202020204" pitchFamily="34" charset="0"/>
                </a:rPr>
                <a:t>22</a:t>
              </a:r>
              <a:endParaRPr kumimoji="0" lang="fr-FR" altLang="fr-FR" sz="1800" b="0" i="0" u="none" strike="noStrike" cap="none" normalizeH="0" baseline="0">
                <a:ln>
                  <a:noFill/>
                </a:ln>
                <a:solidFill>
                  <a:srgbClr val="39398A"/>
                </a:solidFill>
                <a:effectLst/>
                <a:latin typeface="Arial" panose="020B0604020202020204" pitchFamily="34" charset="0"/>
              </a:endParaRPr>
            </a:p>
          </p:txBody>
        </p:sp>
        <p:sp>
          <p:nvSpPr>
            <p:cNvPr id="109" name="Text Box 51">
              <a:extLst>
                <a:ext uri="{FF2B5EF4-FFF2-40B4-BE49-F238E27FC236}">
                  <a16:creationId xmlns:a16="http://schemas.microsoft.com/office/drawing/2014/main" id="{2F5A3424-2F17-CA31-8E34-BCB761CB01B3}"/>
                </a:ext>
              </a:extLst>
            </p:cNvPr>
            <p:cNvSpPr txBox="1">
              <a:spLocks noChangeArrowheads="1"/>
            </p:cNvSpPr>
            <p:nvPr/>
          </p:nvSpPr>
          <p:spPr bwMode="auto">
            <a:xfrm>
              <a:off x="6041065" y="3841573"/>
              <a:ext cx="322448" cy="21764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a:ln>
                    <a:noFill/>
                  </a:ln>
                  <a:solidFill>
                    <a:srgbClr val="39398A"/>
                  </a:solidFill>
                  <a:effectLst/>
                  <a:latin typeface="Arial" panose="020B0604020202020204" pitchFamily="34" charset="0"/>
                  <a:ea typeface="Times New Roman" panose="02020603050405020304" pitchFamily="18" charset="0"/>
                  <a:cs typeface="Arial" panose="020B0604020202020204" pitchFamily="34" charset="0"/>
                </a:rPr>
                <a:t>21</a:t>
              </a:r>
              <a:endParaRPr kumimoji="0" lang="fr-FR" altLang="fr-FR" sz="1800" b="0" i="0" u="none" strike="noStrike" cap="none" normalizeH="0" baseline="0">
                <a:ln>
                  <a:noFill/>
                </a:ln>
                <a:solidFill>
                  <a:srgbClr val="39398A"/>
                </a:solidFill>
                <a:effectLst/>
                <a:latin typeface="Arial" panose="020B0604020202020204" pitchFamily="34" charset="0"/>
              </a:endParaRPr>
            </a:p>
          </p:txBody>
        </p:sp>
        <p:sp>
          <p:nvSpPr>
            <p:cNvPr id="110" name="Text Box 50">
              <a:extLst>
                <a:ext uri="{FF2B5EF4-FFF2-40B4-BE49-F238E27FC236}">
                  <a16:creationId xmlns:a16="http://schemas.microsoft.com/office/drawing/2014/main" id="{F7BE6C9F-3261-E4F2-CD1B-FFD1600BCBD9}"/>
                </a:ext>
              </a:extLst>
            </p:cNvPr>
            <p:cNvSpPr txBox="1">
              <a:spLocks noChangeArrowheads="1"/>
            </p:cNvSpPr>
            <p:nvPr/>
          </p:nvSpPr>
          <p:spPr bwMode="auto">
            <a:xfrm>
              <a:off x="6038127" y="4499679"/>
              <a:ext cx="322448" cy="21764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a:ln>
                    <a:noFill/>
                  </a:ln>
                  <a:solidFill>
                    <a:srgbClr val="39398A"/>
                  </a:solidFill>
                  <a:effectLst/>
                  <a:latin typeface="Arial" panose="020B0604020202020204" pitchFamily="34" charset="0"/>
                  <a:ea typeface="Times New Roman" panose="02020603050405020304" pitchFamily="18" charset="0"/>
                  <a:cs typeface="Arial" panose="020B0604020202020204" pitchFamily="34" charset="0"/>
                </a:rPr>
                <a:t>20</a:t>
              </a:r>
              <a:endParaRPr kumimoji="0" lang="fr-FR" altLang="fr-FR" sz="1800" b="0" i="0" u="none" strike="noStrike" cap="none" normalizeH="0" baseline="0">
                <a:ln>
                  <a:noFill/>
                </a:ln>
                <a:solidFill>
                  <a:srgbClr val="39398A"/>
                </a:solidFill>
                <a:effectLst/>
                <a:latin typeface="Arial" panose="020B0604020202020204" pitchFamily="34" charset="0"/>
              </a:endParaRPr>
            </a:p>
          </p:txBody>
        </p:sp>
        <p:sp>
          <p:nvSpPr>
            <p:cNvPr id="111" name="Text Box 49">
              <a:extLst>
                <a:ext uri="{FF2B5EF4-FFF2-40B4-BE49-F238E27FC236}">
                  <a16:creationId xmlns:a16="http://schemas.microsoft.com/office/drawing/2014/main" id="{F202DDFD-A820-2032-CE19-F19CA50ED9D6}"/>
                </a:ext>
              </a:extLst>
            </p:cNvPr>
            <p:cNvSpPr txBox="1">
              <a:spLocks noChangeArrowheads="1"/>
            </p:cNvSpPr>
            <p:nvPr/>
          </p:nvSpPr>
          <p:spPr bwMode="auto">
            <a:xfrm>
              <a:off x="6035189" y="5175414"/>
              <a:ext cx="322448" cy="21764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a:ln>
                    <a:noFill/>
                  </a:ln>
                  <a:solidFill>
                    <a:srgbClr val="39398A"/>
                  </a:solidFill>
                  <a:effectLst/>
                  <a:latin typeface="Arial" panose="020B0604020202020204" pitchFamily="34" charset="0"/>
                  <a:ea typeface="Times New Roman" panose="02020603050405020304" pitchFamily="18" charset="0"/>
                  <a:cs typeface="Arial" panose="020B0604020202020204" pitchFamily="34" charset="0"/>
                </a:rPr>
                <a:t>19</a:t>
              </a:r>
              <a:endParaRPr kumimoji="0" lang="fr-FR" altLang="fr-FR" sz="1800" b="0" i="0" u="none" strike="noStrike" cap="none" normalizeH="0" baseline="0">
                <a:ln>
                  <a:noFill/>
                </a:ln>
                <a:solidFill>
                  <a:srgbClr val="39398A"/>
                </a:solidFill>
                <a:effectLst/>
                <a:latin typeface="Arial" panose="020B0604020202020204" pitchFamily="34" charset="0"/>
              </a:endParaRPr>
            </a:p>
          </p:txBody>
        </p:sp>
        <p:sp>
          <p:nvSpPr>
            <p:cNvPr id="112" name="Text Box 48">
              <a:extLst>
                <a:ext uri="{FF2B5EF4-FFF2-40B4-BE49-F238E27FC236}">
                  <a16:creationId xmlns:a16="http://schemas.microsoft.com/office/drawing/2014/main" id="{8F09129C-3CAF-5340-1D14-6F7C3A924922}"/>
                </a:ext>
              </a:extLst>
            </p:cNvPr>
            <p:cNvSpPr txBox="1">
              <a:spLocks noChangeArrowheads="1"/>
            </p:cNvSpPr>
            <p:nvPr/>
          </p:nvSpPr>
          <p:spPr bwMode="auto">
            <a:xfrm>
              <a:off x="6702115" y="1857078"/>
              <a:ext cx="322448" cy="21764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a:ln>
                    <a:noFill/>
                  </a:ln>
                  <a:solidFill>
                    <a:srgbClr val="39398A"/>
                  </a:solidFill>
                  <a:effectLst/>
                  <a:latin typeface="Arial" panose="020B0604020202020204" pitchFamily="34" charset="0"/>
                  <a:ea typeface="Times New Roman" panose="02020603050405020304" pitchFamily="18" charset="0"/>
                  <a:cs typeface="Arial" panose="020B0604020202020204" pitchFamily="34" charset="0"/>
                </a:rPr>
                <a:t>25</a:t>
              </a:r>
              <a:endParaRPr kumimoji="0" lang="fr-FR" altLang="fr-FR" sz="1800" b="0" i="0" u="none" strike="noStrike" cap="none" normalizeH="0" baseline="0">
                <a:ln>
                  <a:noFill/>
                </a:ln>
                <a:solidFill>
                  <a:srgbClr val="39398A"/>
                </a:solidFill>
                <a:effectLst/>
                <a:latin typeface="Arial" panose="020B0604020202020204" pitchFamily="34" charset="0"/>
              </a:endParaRPr>
            </a:p>
          </p:txBody>
        </p:sp>
        <p:sp>
          <p:nvSpPr>
            <p:cNvPr id="113" name="Text Box 47">
              <a:extLst>
                <a:ext uri="{FF2B5EF4-FFF2-40B4-BE49-F238E27FC236}">
                  <a16:creationId xmlns:a16="http://schemas.microsoft.com/office/drawing/2014/main" id="{4B83E519-D588-E2C4-D23A-FD0F583B1DB7}"/>
                </a:ext>
              </a:extLst>
            </p:cNvPr>
            <p:cNvSpPr txBox="1">
              <a:spLocks noChangeArrowheads="1"/>
            </p:cNvSpPr>
            <p:nvPr/>
          </p:nvSpPr>
          <p:spPr bwMode="auto">
            <a:xfrm>
              <a:off x="6699177" y="2525359"/>
              <a:ext cx="322448" cy="21764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a:ln>
                    <a:noFill/>
                  </a:ln>
                  <a:solidFill>
                    <a:srgbClr val="39398A"/>
                  </a:solidFill>
                  <a:effectLst/>
                  <a:latin typeface="Arial" panose="020B0604020202020204" pitchFamily="34" charset="0"/>
                  <a:ea typeface="Times New Roman" panose="02020603050405020304" pitchFamily="18" charset="0"/>
                  <a:cs typeface="Arial" panose="020B0604020202020204" pitchFamily="34" charset="0"/>
                </a:rPr>
                <a:t>26</a:t>
              </a:r>
              <a:endParaRPr kumimoji="0" lang="fr-FR" altLang="fr-FR" sz="1800" b="0" i="0" u="none" strike="noStrike" cap="none" normalizeH="0" baseline="0">
                <a:ln>
                  <a:noFill/>
                </a:ln>
                <a:solidFill>
                  <a:srgbClr val="39398A"/>
                </a:solidFill>
                <a:effectLst/>
                <a:latin typeface="Arial" panose="020B0604020202020204" pitchFamily="34" charset="0"/>
              </a:endParaRPr>
            </a:p>
          </p:txBody>
        </p:sp>
        <p:sp>
          <p:nvSpPr>
            <p:cNvPr id="114" name="Text Box 46">
              <a:extLst>
                <a:ext uri="{FF2B5EF4-FFF2-40B4-BE49-F238E27FC236}">
                  <a16:creationId xmlns:a16="http://schemas.microsoft.com/office/drawing/2014/main" id="{7E4CE90E-83CD-5CBA-3C97-7E7803223A02}"/>
                </a:ext>
              </a:extLst>
            </p:cNvPr>
            <p:cNvSpPr txBox="1">
              <a:spLocks noChangeArrowheads="1"/>
            </p:cNvSpPr>
            <p:nvPr/>
          </p:nvSpPr>
          <p:spPr bwMode="auto">
            <a:xfrm>
              <a:off x="6702115" y="3189342"/>
              <a:ext cx="322448" cy="21764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a:ln>
                    <a:noFill/>
                  </a:ln>
                  <a:solidFill>
                    <a:srgbClr val="39398A"/>
                  </a:solidFill>
                  <a:effectLst/>
                  <a:latin typeface="Arial" panose="020B0604020202020204" pitchFamily="34" charset="0"/>
                  <a:ea typeface="Times New Roman" panose="02020603050405020304" pitchFamily="18" charset="0"/>
                  <a:cs typeface="Arial" panose="020B0604020202020204" pitchFamily="34" charset="0"/>
                </a:rPr>
                <a:t>27</a:t>
              </a:r>
              <a:endParaRPr kumimoji="0" lang="fr-FR" altLang="fr-FR" sz="1800" b="0" i="0" u="none" strike="noStrike" cap="none" normalizeH="0" baseline="0">
                <a:ln>
                  <a:noFill/>
                </a:ln>
                <a:solidFill>
                  <a:srgbClr val="39398A"/>
                </a:solidFill>
                <a:effectLst/>
                <a:latin typeface="Arial" panose="020B0604020202020204" pitchFamily="34" charset="0"/>
              </a:endParaRPr>
            </a:p>
          </p:txBody>
        </p:sp>
        <p:sp>
          <p:nvSpPr>
            <p:cNvPr id="115" name="Text Box 45">
              <a:extLst>
                <a:ext uri="{FF2B5EF4-FFF2-40B4-BE49-F238E27FC236}">
                  <a16:creationId xmlns:a16="http://schemas.microsoft.com/office/drawing/2014/main" id="{7E147582-8F01-8B2D-0127-F13295C9C456}"/>
                </a:ext>
              </a:extLst>
            </p:cNvPr>
            <p:cNvSpPr txBox="1">
              <a:spLocks noChangeArrowheads="1"/>
            </p:cNvSpPr>
            <p:nvPr/>
          </p:nvSpPr>
          <p:spPr bwMode="auto">
            <a:xfrm>
              <a:off x="6702115" y="3841573"/>
              <a:ext cx="322448" cy="21764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a:ln>
                    <a:noFill/>
                  </a:ln>
                  <a:solidFill>
                    <a:srgbClr val="39398A"/>
                  </a:solidFill>
                  <a:effectLst/>
                  <a:latin typeface="Arial" panose="020B0604020202020204" pitchFamily="34" charset="0"/>
                  <a:ea typeface="Times New Roman" panose="02020603050405020304" pitchFamily="18" charset="0"/>
                  <a:cs typeface="Arial" panose="020B0604020202020204" pitchFamily="34" charset="0"/>
                </a:rPr>
                <a:t>28</a:t>
              </a:r>
              <a:endParaRPr kumimoji="0" lang="fr-FR" altLang="fr-FR" sz="1800" b="0" i="0" u="none" strike="noStrike" cap="none" normalizeH="0" baseline="0">
                <a:ln>
                  <a:noFill/>
                </a:ln>
                <a:solidFill>
                  <a:srgbClr val="39398A"/>
                </a:solidFill>
                <a:effectLst/>
                <a:latin typeface="Arial" panose="020B0604020202020204" pitchFamily="34" charset="0"/>
              </a:endParaRPr>
            </a:p>
          </p:txBody>
        </p:sp>
        <p:sp>
          <p:nvSpPr>
            <p:cNvPr id="116" name="Text Box 44">
              <a:extLst>
                <a:ext uri="{FF2B5EF4-FFF2-40B4-BE49-F238E27FC236}">
                  <a16:creationId xmlns:a16="http://schemas.microsoft.com/office/drawing/2014/main" id="{757EEB62-3AE4-689D-C85C-BC4898BE778A}"/>
                </a:ext>
              </a:extLst>
            </p:cNvPr>
            <p:cNvSpPr txBox="1">
              <a:spLocks noChangeArrowheads="1"/>
            </p:cNvSpPr>
            <p:nvPr/>
          </p:nvSpPr>
          <p:spPr bwMode="auto">
            <a:xfrm>
              <a:off x="6699176" y="4508494"/>
              <a:ext cx="304673" cy="185321"/>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dirty="0">
                  <a:ln>
                    <a:noFill/>
                  </a:ln>
                  <a:solidFill>
                    <a:srgbClr val="39398A"/>
                  </a:solidFill>
                  <a:effectLst/>
                  <a:latin typeface="Arial" panose="020B0604020202020204" pitchFamily="34" charset="0"/>
                  <a:ea typeface="Times New Roman" panose="02020603050405020304" pitchFamily="18" charset="0"/>
                  <a:cs typeface="Arial" panose="020B0604020202020204" pitchFamily="34" charset="0"/>
                </a:rPr>
                <a:t>29</a:t>
              </a:r>
              <a:endParaRPr kumimoji="0" lang="fr-FR" altLang="fr-FR" sz="1800" b="0" i="0" u="none" strike="noStrike" cap="none" normalizeH="0" baseline="0" dirty="0">
                <a:ln>
                  <a:noFill/>
                </a:ln>
                <a:solidFill>
                  <a:srgbClr val="39398A"/>
                </a:solidFill>
                <a:effectLst/>
                <a:latin typeface="Arial" panose="020B0604020202020204" pitchFamily="34" charset="0"/>
              </a:endParaRPr>
            </a:p>
          </p:txBody>
        </p:sp>
        <p:sp>
          <p:nvSpPr>
            <p:cNvPr id="117" name="Text Box 43">
              <a:extLst>
                <a:ext uri="{FF2B5EF4-FFF2-40B4-BE49-F238E27FC236}">
                  <a16:creationId xmlns:a16="http://schemas.microsoft.com/office/drawing/2014/main" id="{00354506-92D6-A9B3-4B8F-761031F91CE0}"/>
                </a:ext>
              </a:extLst>
            </p:cNvPr>
            <p:cNvSpPr txBox="1">
              <a:spLocks noChangeArrowheads="1"/>
            </p:cNvSpPr>
            <p:nvPr/>
          </p:nvSpPr>
          <p:spPr bwMode="auto">
            <a:xfrm>
              <a:off x="6696239" y="5184228"/>
              <a:ext cx="322448" cy="21764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a:ln>
                    <a:noFill/>
                  </a:ln>
                  <a:solidFill>
                    <a:srgbClr val="39398A"/>
                  </a:solidFill>
                  <a:effectLst/>
                  <a:latin typeface="Arial" panose="020B0604020202020204" pitchFamily="34" charset="0"/>
                  <a:ea typeface="Times New Roman" panose="02020603050405020304" pitchFamily="18" charset="0"/>
                  <a:cs typeface="Arial" panose="020B0604020202020204" pitchFamily="34" charset="0"/>
                </a:rPr>
                <a:t>30</a:t>
              </a:r>
              <a:endParaRPr kumimoji="0" lang="fr-FR" altLang="fr-FR" sz="1800" b="0" i="0" u="none" strike="noStrike" cap="none" normalizeH="0" baseline="0">
                <a:ln>
                  <a:noFill/>
                </a:ln>
                <a:solidFill>
                  <a:srgbClr val="39398A"/>
                </a:solidFill>
                <a:effectLst/>
                <a:latin typeface="Arial" panose="020B0604020202020204" pitchFamily="34" charset="0"/>
              </a:endParaRPr>
            </a:p>
          </p:txBody>
        </p:sp>
        <p:sp>
          <p:nvSpPr>
            <p:cNvPr id="118" name="Text Box 42">
              <a:extLst>
                <a:ext uri="{FF2B5EF4-FFF2-40B4-BE49-F238E27FC236}">
                  <a16:creationId xmlns:a16="http://schemas.microsoft.com/office/drawing/2014/main" id="{B6892AD8-3F92-67CB-764F-B05DB836BFE4}"/>
                </a:ext>
              </a:extLst>
            </p:cNvPr>
            <p:cNvSpPr txBox="1">
              <a:spLocks noChangeArrowheads="1"/>
            </p:cNvSpPr>
            <p:nvPr/>
          </p:nvSpPr>
          <p:spPr bwMode="auto">
            <a:xfrm>
              <a:off x="7371980" y="1857078"/>
              <a:ext cx="322448" cy="21764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dirty="0">
                  <a:ln>
                    <a:noFill/>
                  </a:ln>
                  <a:solidFill>
                    <a:srgbClr val="39398A"/>
                  </a:solidFill>
                  <a:effectLst/>
                  <a:latin typeface="Arial" panose="020B0604020202020204" pitchFamily="34" charset="0"/>
                  <a:ea typeface="Times New Roman" panose="02020603050405020304" pitchFamily="18" charset="0"/>
                  <a:cs typeface="Arial" panose="020B0604020202020204" pitchFamily="34" charset="0"/>
                </a:rPr>
                <a:t>36</a:t>
              </a:r>
              <a:endParaRPr kumimoji="0" lang="fr-FR" altLang="fr-FR" sz="1800" b="0" i="0" u="none" strike="noStrike" cap="none" normalizeH="0" baseline="0" dirty="0">
                <a:ln>
                  <a:noFill/>
                </a:ln>
                <a:solidFill>
                  <a:srgbClr val="39398A"/>
                </a:solidFill>
                <a:effectLst/>
                <a:latin typeface="Arial" panose="020B0604020202020204" pitchFamily="34" charset="0"/>
              </a:endParaRPr>
            </a:p>
          </p:txBody>
        </p:sp>
        <p:sp>
          <p:nvSpPr>
            <p:cNvPr id="119" name="Text Box 41">
              <a:extLst>
                <a:ext uri="{FF2B5EF4-FFF2-40B4-BE49-F238E27FC236}">
                  <a16:creationId xmlns:a16="http://schemas.microsoft.com/office/drawing/2014/main" id="{CDA31C1F-B82F-C607-A51B-12C392E2FB15}"/>
                </a:ext>
              </a:extLst>
            </p:cNvPr>
            <p:cNvSpPr txBox="1">
              <a:spLocks noChangeArrowheads="1"/>
            </p:cNvSpPr>
            <p:nvPr/>
          </p:nvSpPr>
          <p:spPr bwMode="auto">
            <a:xfrm>
              <a:off x="7369042" y="2516545"/>
              <a:ext cx="322448" cy="21764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a:ln>
                    <a:noFill/>
                  </a:ln>
                  <a:solidFill>
                    <a:srgbClr val="39398A"/>
                  </a:solidFill>
                  <a:effectLst/>
                  <a:latin typeface="Arial" panose="020B0604020202020204" pitchFamily="34" charset="0"/>
                  <a:ea typeface="Times New Roman" panose="02020603050405020304" pitchFamily="18" charset="0"/>
                  <a:cs typeface="Arial" panose="020B0604020202020204" pitchFamily="34" charset="0"/>
                </a:rPr>
                <a:t>35</a:t>
              </a:r>
              <a:endParaRPr kumimoji="0" lang="fr-FR" altLang="fr-FR" sz="1800" b="0" i="0" u="none" strike="noStrike" cap="none" normalizeH="0" baseline="0">
                <a:ln>
                  <a:noFill/>
                </a:ln>
                <a:solidFill>
                  <a:srgbClr val="39398A"/>
                </a:solidFill>
                <a:effectLst/>
                <a:latin typeface="Arial" panose="020B0604020202020204" pitchFamily="34" charset="0"/>
              </a:endParaRPr>
            </a:p>
          </p:txBody>
        </p:sp>
        <p:sp>
          <p:nvSpPr>
            <p:cNvPr id="120" name="Text Box 40">
              <a:extLst>
                <a:ext uri="{FF2B5EF4-FFF2-40B4-BE49-F238E27FC236}">
                  <a16:creationId xmlns:a16="http://schemas.microsoft.com/office/drawing/2014/main" id="{991F1BD7-1C7F-8378-CAE2-AA5B3D3C6E65}"/>
                </a:ext>
              </a:extLst>
            </p:cNvPr>
            <p:cNvSpPr txBox="1">
              <a:spLocks noChangeArrowheads="1"/>
            </p:cNvSpPr>
            <p:nvPr/>
          </p:nvSpPr>
          <p:spPr bwMode="auto">
            <a:xfrm>
              <a:off x="7371980" y="3180528"/>
              <a:ext cx="322448" cy="21764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a:ln>
                    <a:noFill/>
                  </a:ln>
                  <a:solidFill>
                    <a:srgbClr val="39398A"/>
                  </a:solidFill>
                  <a:effectLst/>
                  <a:latin typeface="Arial" panose="020B0604020202020204" pitchFamily="34" charset="0"/>
                  <a:ea typeface="Times New Roman" panose="02020603050405020304" pitchFamily="18" charset="0"/>
                  <a:cs typeface="Arial" panose="020B0604020202020204" pitchFamily="34" charset="0"/>
                </a:rPr>
                <a:t>34</a:t>
              </a:r>
              <a:endParaRPr kumimoji="0" lang="fr-FR" altLang="fr-FR" sz="1800" b="0" i="0" u="none" strike="noStrike" cap="none" normalizeH="0" baseline="0">
                <a:ln>
                  <a:noFill/>
                </a:ln>
                <a:solidFill>
                  <a:srgbClr val="39398A"/>
                </a:solidFill>
                <a:effectLst/>
                <a:latin typeface="Arial" panose="020B0604020202020204" pitchFamily="34" charset="0"/>
              </a:endParaRPr>
            </a:p>
          </p:txBody>
        </p:sp>
        <p:sp>
          <p:nvSpPr>
            <p:cNvPr id="121" name="Text Box 39">
              <a:extLst>
                <a:ext uri="{FF2B5EF4-FFF2-40B4-BE49-F238E27FC236}">
                  <a16:creationId xmlns:a16="http://schemas.microsoft.com/office/drawing/2014/main" id="{07CBB2D7-7281-5673-355C-34A67DA81570}"/>
                </a:ext>
              </a:extLst>
            </p:cNvPr>
            <p:cNvSpPr txBox="1">
              <a:spLocks noChangeArrowheads="1"/>
            </p:cNvSpPr>
            <p:nvPr/>
          </p:nvSpPr>
          <p:spPr bwMode="auto">
            <a:xfrm>
              <a:off x="7371980" y="3832759"/>
              <a:ext cx="322448" cy="21764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a:ln>
                    <a:noFill/>
                  </a:ln>
                  <a:solidFill>
                    <a:srgbClr val="39398A"/>
                  </a:solidFill>
                  <a:effectLst/>
                  <a:latin typeface="Arial" panose="020B0604020202020204" pitchFamily="34" charset="0"/>
                  <a:ea typeface="Times New Roman" panose="02020603050405020304" pitchFamily="18" charset="0"/>
                  <a:cs typeface="Arial" panose="020B0604020202020204" pitchFamily="34" charset="0"/>
                </a:rPr>
                <a:t>33</a:t>
              </a:r>
              <a:endParaRPr kumimoji="0" lang="fr-FR" altLang="fr-FR" sz="1800" b="0" i="0" u="none" strike="noStrike" cap="none" normalizeH="0" baseline="0">
                <a:ln>
                  <a:noFill/>
                </a:ln>
                <a:solidFill>
                  <a:srgbClr val="39398A"/>
                </a:solidFill>
                <a:effectLst/>
                <a:latin typeface="Arial" panose="020B0604020202020204" pitchFamily="34" charset="0"/>
              </a:endParaRPr>
            </a:p>
          </p:txBody>
        </p:sp>
        <p:sp>
          <p:nvSpPr>
            <p:cNvPr id="122" name="Text Box 38">
              <a:extLst>
                <a:ext uri="{FF2B5EF4-FFF2-40B4-BE49-F238E27FC236}">
                  <a16:creationId xmlns:a16="http://schemas.microsoft.com/office/drawing/2014/main" id="{71598EDB-6E33-8EB8-9654-ED7904756A12}"/>
                </a:ext>
              </a:extLst>
            </p:cNvPr>
            <p:cNvSpPr txBox="1">
              <a:spLocks noChangeArrowheads="1"/>
            </p:cNvSpPr>
            <p:nvPr/>
          </p:nvSpPr>
          <p:spPr bwMode="auto">
            <a:xfrm>
              <a:off x="7369042" y="4499679"/>
              <a:ext cx="322448" cy="21764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a:ln>
                    <a:noFill/>
                  </a:ln>
                  <a:solidFill>
                    <a:srgbClr val="39398A"/>
                  </a:solidFill>
                  <a:effectLst/>
                  <a:latin typeface="Arial" panose="020B0604020202020204" pitchFamily="34" charset="0"/>
                  <a:ea typeface="Times New Roman" panose="02020603050405020304" pitchFamily="18" charset="0"/>
                  <a:cs typeface="Arial" panose="020B0604020202020204" pitchFamily="34" charset="0"/>
                </a:rPr>
                <a:t>32</a:t>
              </a:r>
              <a:endParaRPr kumimoji="0" lang="fr-FR" altLang="fr-FR" sz="1800" b="0" i="0" u="none" strike="noStrike" cap="none" normalizeH="0" baseline="0">
                <a:ln>
                  <a:noFill/>
                </a:ln>
                <a:solidFill>
                  <a:srgbClr val="39398A"/>
                </a:solidFill>
                <a:effectLst/>
                <a:latin typeface="Arial" panose="020B0604020202020204" pitchFamily="34" charset="0"/>
              </a:endParaRPr>
            </a:p>
          </p:txBody>
        </p:sp>
        <p:sp>
          <p:nvSpPr>
            <p:cNvPr id="123" name="Text Box 37">
              <a:extLst>
                <a:ext uri="{FF2B5EF4-FFF2-40B4-BE49-F238E27FC236}">
                  <a16:creationId xmlns:a16="http://schemas.microsoft.com/office/drawing/2014/main" id="{D0EFD291-B32B-2525-A1A7-84988C563CE8}"/>
                </a:ext>
              </a:extLst>
            </p:cNvPr>
            <p:cNvSpPr txBox="1">
              <a:spLocks noChangeArrowheads="1"/>
            </p:cNvSpPr>
            <p:nvPr/>
          </p:nvSpPr>
          <p:spPr bwMode="auto">
            <a:xfrm>
              <a:off x="7366104" y="5175414"/>
              <a:ext cx="322448" cy="21764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a:ln>
                    <a:noFill/>
                  </a:ln>
                  <a:solidFill>
                    <a:srgbClr val="39398A"/>
                  </a:solidFill>
                  <a:effectLst/>
                  <a:latin typeface="Arial" panose="020B0604020202020204" pitchFamily="34" charset="0"/>
                  <a:ea typeface="Times New Roman" panose="02020603050405020304" pitchFamily="18" charset="0"/>
                  <a:cs typeface="Arial" panose="020B0604020202020204" pitchFamily="34" charset="0"/>
                </a:rPr>
                <a:t>31</a:t>
              </a:r>
              <a:endParaRPr kumimoji="0" lang="fr-FR" altLang="fr-FR" sz="1800" b="0" i="0" u="none" strike="noStrike" cap="none" normalizeH="0" baseline="0">
                <a:ln>
                  <a:noFill/>
                </a:ln>
                <a:solidFill>
                  <a:srgbClr val="39398A"/>
                </a:solidFill>
                <a:effectLst/>
                <a:latin typeface="Arial" panose="020B0604020202020204" pitchFamily="34" charset="0"/>
              </a:endParaRPr>
            </a:p>
          </p:txBody>
        </p:sp>
      </p:grpSp>
      <p:sp>
        <p:nvSpPr>
          <p:cNvPr id="124" name="Line 36">
            <a:extLst>
              <a:ext uri="{FF2B5EF4-FFF2-40B4-BE49-F238E27FC236}">
                <a16:creationId xmlns:a16="http://schemas.microsoft.com/office/drawing/2014/main" id="{8EFB5238-5E5E-FCE3-9A32-3674E1EF2D7C}"/>
              </a:ext>
            </a:extLst>
          </p:cNvPr>
          <p:cNvSpPr>
            <a:spLocks noChangeShapeType="1"/>
          </p:cNvSpPr>
          <p:nvPr>
            <p:custDataLst>
              <p:tags r:id="rId34"/>
            </p:custDataLst>
          </p:nvPr>
        </p:nvSpPr>
        <p:spPr bwMode="auto">
          <a:xfrm>
            <a:off x="3609869" y="1986064"/>
            <a:ext cx="489177" cy="107236"/>
          </a:xfrm>
          <a:prstGeom prst="line">
            <a:avLst/>
          </a:prstGeom>
          <a:noFill/>
          <a:ln w="9525">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sp>
        <p:nvSpPr>
          <p:cNvPr id="125" name="Rectangle 35">
            <a:extLst>
              <a:ext uri="{FF2B5EF4-FFF2-40B4-BE49-F238E27FC236}">
                <a16:creationId xmlns:a16="http://schemas.microsoft.com/office/drawing/2014/main" id="{DDDBF82C-8FC7-D466-359D-1643A62BF9D5}"/>
              </a:ext>
            </a:extLst>
          </p:cNvPr>
          <p:cNvSpPr>
            <a:spLocks noChangeArrowheads="1"/>
          </p:cNvSpPr>
          <p:nvPr>
            <p:custDataLst>
              <p:tags r:id="rId35"/>
            </p:custDataLst>
          </p:nvPr>
        </p:nvSpPr>
        <p:spPr bwMode="auto">
          <a:xfrm>
            <a:off x="8394404" y="3950100"/>
            <a:ext cx="296738" cy="984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fr-CA">
              <a:solidFill>
                <a:srgbClr val="39398A"/>
              </a:solidFill>
            </a:endParaRPr>
          </a:p>
        </p:txBody>
      </p:sp>
      <p:sp>
        <p:nvSpPr>
          <p:cNvPr id="126" name="Text Box 34">
            <a:extLst>
              <a:ext uri="{FF2B5EF4-FFF2-40B4-BE49-F238E27FC236}">
                <a16:creationId xmlns:a16="http://schemas.microsoft.com/office/drawing/2014/main" id="{68F86C45-F82D-E116-D696-DCE8E1472850}"/>
              </a:ext>
            </a:extLst>
          </p:cNvPr>
          <p:cNvSpPr txBox="1">
            <a:spLocks noChangeArrowheads="1"/>
          </p:cNvSpPr>
          <p:nvPr>
            <p:custDataLst>
              <p:tags r:id="rId36"/>
            </p:custDataLst>
          </p:nvPr>
        </p:nvSpPr>
        <p:spPr bwMode="auto">
          <a:xfrm>
            <a:off x="8303005" y="3781599"/>
            <a:ext cx="952556" cy="32464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0" i="0" u="none" strike="noStrike" cap="none" normalizeH="0" baseline="0" dirty="0">
                <a:ln>
                  <a:noFill/>
                </a:ln>
                <a:solidFill>
                  <a:srgbClr val="39398A"/>
                </a:solidFill>
                <a:effectLst/>
                <a:ea typeface="Times New Roman" panose="02020603050405020304" pitchFamily="18" charset="0"/>
                <a:cs typeface="Arial" panose="020B0604020202020204" pitchFamily="34" charset="0"/>
              </a:rPr>
              <a:t>70 m</a:t>
            </a:r>
            <a:endParaRPr kumimoji="0" lang="fr-FR" altLang="fr-FR" b="0" i="0" u="none" strike="noStrike" cap="none" normalizeH="0" baseline="0" dirty="0">
              <a:ln>
                <a:noFill/>
              </a:ln>
              <a:solidFill>
                <a:srgbClr val="39398A"/>
              </a:solidFill>
              <a:effectLst/>
            </a:endParaRPr>
          </a:p>
        </p:txBody>
      </p:sp>
      <p:sp>
        <p:nvSpPr>
          <p:cNvPr id="127" name="Text Box 33">
            <a:extLst>
              <a:ext uri="{FF2B5EF4-FFF2-40B4-BE49-F238E27FC236}">
                <a16:creationId xmlns:a16="http://schemas.microsoft.com/office/drawing/2014/main" id="{9966F934-D6BB-E162-CBF6-8E83C1821638}"/>
              </a:ext>
            </a:extLst>
          </p:cNvPr>
          <p:cNvSpPr txBox="1">
            <a:spLocks noChangeArrowheads="1"/>
          </p:cNvSpPr>
          <p:nvPr>
            <p:custDataLst>
              <p:tags r:id="rId37"/>
            </p:custDataLst>
          </p:nvPr>
        </p:nvSpPr>
        <p:spPr bwMode="auto">
          <a:xfrm>
            <a:off x="918891" y="3584372"/>
            <a:ext cx="2005097" cy="43041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b="0" i="0" u="none" strike="noStrike" cap="none" normalizeH="0" baseline="0" dirty="0">
                <a:ln>
                  <a:noFill/>
                </a:ln>
                <a:solidFill>
                  <a:srgbClr val="39398A"/>
                </a:solidFill>
                <a:effectLst/>
                <a:ea typeface="Times New Roman" panose="02020603050405020304" pitchFamily="18" charset="0"/>
                <a:cs typeface="Arial" panose="020B0604020202020204" pitchFamily="34" charset="0"/>
              </a:rPr>
              <a:t>Transects pour l’inventaire des débris ligneux</a:t>
            </a:r>
            <a:endParaRPr kumimoji="0" lang="fr-FR" altLang="fr-FR" sz="2800" b="0" i="0" u="none" strike="noStrike" cap="none" normalizeH="0" baseline="0" dirty="0">
              <a:ln>
                <a:noFill/>
              </a:ln>
              <a:solidFill>
                <a:srgbClr val="39398A"/>
              </a:solidFill>
              <a:effectLst/>
            </a:endParaRPr>
          </a:p>
        </p:txBody>
      </p:sp>
      <p:sp>
        <p:nvSpPr>
          <p:cNvPr id="128" name="Text Box 32">
            <a:extLst>
              <a:ext uri="{FF2B5EF4-FFF2-40B4-BE49-F238E27FC236}">
                <a16:creationId xmlns:a16="http://schemas.microsoft.com/office/drawing/2014/main" id="{A09792E9-D03B-746F-45C6-DEA25D28C459}"/>
              </a:ext>
            </a:extLst>
          </p:cNvPr>
          <p:cNvSpPr txBox="1">
            <a:spLocks noChangeArrowheads="1"/>
          </p:cNvSpPr>
          <p:nvPr>
            <p:custDataLst>
              <p:tags r:id="rId38"/>
            </p:custDataLst>
          </p:nvPr>
        </p:nvSpPr>
        <p:spPr bwMode="auto">
          <a:xfrm>
            <a:off x="8789165" y="5275135"/>
            <a:ext cx="2107436" cy="661045"/>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b="0" i="0" u="none" strike="noStrike" cap="none" normalizeH="0" baseline="0" dirty="0">
                <a:ln>
                  <a:noFill/>
                </a:ln>
                <a:solidFill>
                  <a:srgbClr val="39398A"/>
                </a:solidFill>
                <a:effectLst/>
                <a:ea typeface="Times New Roman" panose="02020603050405020304" pitchFamily="18" charset="0"/>
                <a:cs typeface="Arial" panose="020B0604020202020204" pitchFamily="34" charset="0"/>
              </a:rPr>
              <a:t>Placettes de 4 m</a:t>
            </a:r>
            <a:r>
              <a:rPr kumimoji="0" lang="fr-FR" altLang="fr-FR" b="0" i="0" u="none" strike="noStrike" cap="none" normalizeH="0" baseline="30000" dirty="0">
                <a:ln>
                  <a:noFill/>
                </a:ln>
                <a:solidFill>
                  <a:srgbClr val="39398A"/>
                </a:solidFill>
                <a:effectLst/>
                <a:ea typeface="Times New Roman" panose="02020603050405020304" pitchFamily="18" charset="0"/>
                <a:cs typeface="Arial" panose="020B0604020202020204" pitchFamily="34" charset="0"/>
              </a:rPr>
              <a:t>2</a:t>
            </a:r>
            <a:r>
              <a:rPr kumimoji="0" lang="fr-FR" altLang="fr-FR" b="0" i="0" u="none" strike="noStrike" cap="none" normalizeH="0" baseline="0" dirty="0">
                <a:ln>
                  <a:noFill/>
                </a:ln>
                <a:solidFill>
                  <a:srgbClr val="39398A"/>
                </a:solidFill>
                <a:effectLst/>
                <a:ea typeface="Times New Roman" panose="02020603050405020304" pitchFamily="18" charset="0"/>
                <a:cs typeface="Arial" panose="020B0604020202020204" pitchFamily="34" charset="0"/>
              </a:rPr>
              <a:t> pour la régénération</a:t>
            </a:r>
            <a:endParaRPr kumimoji="0" lang="fr-FR" altLang="fr-FR" b="0" i="0" u="none" strike="noStrike" cap="none" normalizeH="0" baseline="0" dirty="0">
              <a:ln>
                <a:noFill/>
              </a:ln>
              <a:solidFill>
                <a:srgbClr val="39398A"/>
              </a:solidFill>
              <a:effectLst/>
            </a:endParaRPr>
          </a:p>
        </p:txBody>
      </p:sp>
      <p:sp>
        <p:nvSpPr>
          <p:cNvPr id="129" name="Text Box 27">
            <a:extLst>
              <a:ext uri="{FF2B5EF4-FFF2-40B4-BE49-F238E27FC236}">
                <a16:creationId xmlns:a16="http://schemas.microsoft.com/office/drawing/2014/main" id="{47788F05-9CD3-6A7D-4C78-CFCF05D200D6}"/>
              </a:ext>
            </a:extLst>
          </p:cNvPr>
          <p:cNvSpPr txBox="1">
            <a:spLocks noChangeArrowheads="1"/>
          </p:cNvSpPr>
          <p:nvPr>
            <p:custDataLst>
              <p:tags r:id="rId39"/>
            </p:custDataLst>
          </p:nvPr>
        </p:nvSpPr>
        <p:spPr bwMode="auto">
          <a:xfrm>
            <a:off x="8793236" y="2336807"/>
            <a:ext cx="1981444" cy="796192"/>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b="0" i="0" u="none" strike="noStrike" cap="none" normalizeH="0" baseline="0" dirty="0">
                <a:ln>
                  <a:noFill/>
                </a:ln>
                <a:solidFill>
                  <a:srgbClr val="39398A"/>
                </a:solidFill>
                <a:effectLst/>
                <a:ea typeface="Times New Roman" panose="02020603050405020304" pitchFamily="18" charset="0"/>
                <a:cs typeface="Arial" panose="020B0604020202020204" pitchFamily="34" charset="0"/>
              </a:rPr>
              <a:t>Placettes de 16 m</a:t>
            </a:r>
            <a:r>
              <a:rPr kumimoji="0" lang="fr-FR" altLang="fr-FR" b="0" i="0" u="none" strike="noStrike" cap="none" normalizeH="0" baseline="30000" dirty="0">
                <a:ln>
                  <a:noFill/>
                </a:ln>
                <a:solidFill>
                  <a:srgbClr val="39398A"/>
                </a:solidFill>
                <a:effectLst/>
                <a:ea typeface="Times New Roman" panose="02020603050405020304" pitchFamily="18" charset="0"/>
                <a:cs typeface="Arial" panose="020B0604020202020204" pitchFamily="34" charset="0"/>
              </a:rPr>
              <a:t>2</a:t>
            </a:r>
            <a:r>
              <a:rPr kumimoji="0" lang="fr-FR" altLang="fr-FR" b="0" i="0" u="none" strike="noStrike" cap="none" normalizeH="0" baseline="0" dirty="0">
                <a:ln>
                  <a:noFill/>
                </a:ln>
                <a:solidFill>
                  <a:srgbClr val="39398A"/>
                </a:solidFill>
                <a:effectLst/>
                <a:ea typeface="Times New Roman" panose="02020603050405020304" pitchFamily="18" charset="0"/>
                <a:cs typeface="Arial" panose="020B0604020202020204" pitchFamily="34" charset="0"/>
              </a:rPr>
              <a:t> </a:t>
            </a:r>
            <a:endParaRPr kumimoji="0" lang="fr-FR" altLang="fr-FR" b="0" i="0" u="none" strike="noStrike" cap="none" normalizeH="0" baseline="0" dirty="0">
              <a:ln>
                <a:noFill/>
              </a:ln>
              <a:solidFill>
                <a:srgbClr val="39398A"/>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b="0" i="0" u="none" strike="noStrike" cap="none" normalizeH="0" baseline="0" dirty="0">
                <a:ln>
                  <a:noFill/>
                </a:ln>
                <a:solidFill>
                  <a:srgbClr val="39398A"/>
                </a:solidFill>
                <a:effectLst/>
                <a:ea typeface="Times New Roman" panose="02020603050405020304" pitchFamily="18" charset="0"/>
                <a:cs typeface="Arial" panose="020B0604020202020204" pitchFamily="34" charset="0"/>
              </a:rPr>
              <a:t>pour les gaules</a:t>
            </a:r>
            <a:endParaRPr kumimoji="0" lang="fr-FR" altLang="fr-FR" b="0" i="0" u="none" strike="noStrike" cap="none" normalizeH="0" baseline="0" dirty="0">
              <a:ln>
                <a:noFill/>
              </a:ln>
              <a:solidFill>
                <a:srgbClr val="39398A"/>
              </a:solidFill>
              <a:effectLst/>
            </a:endParaRPr>
          </a:p>
        </p:txBody>
      </p:sp>
      <p:grpSp>
        <p:nvGrpSpPr>
          <p:cNvPr id="130" name="Group 19">
            <a:extLst>
              <a:ext uri="{FF2B5EF4-FFF2-40B4-BE49-F238E27FC236}">
                <a16:creationId xmlns:a16="http://schemas.microsoft.com/office/drawing/2014/main" id="{FD972B90-9278-1175-3834-46EFBCE80AAB}"/>
              </a:ext>
            </a:extLst>
          </p:cNvPr>
          <p:cNvGrpSpPr>
            <a:grpSpLocks/>
          </p:cNvGrpSpPr>
          <p:nvPr>
            <p:custDataLst>
              <p:tags r:id="rId40"/>
            </p:custDataLst>
          </p:nvPr>
        </p:nvGrpSpPr>
        <p:grpSpPr bwMode="auto">
          <a:xfrm>
            <a:off x="4246254" y="3008000"/>
            <a:ext cx="684554" cy="691894"/>
            <a:chOff x="2880" y="4545"/>
            <a:chExt cx="1165" cy="1177"/>
          </a:xfrm>
        </p:grpSpPr>
        <p:sp>
          <p:nvSpPr>
            <p:cNvPr id="131" name="Line 24">
              <a:extLst>
                <a:ext uri="{FF2B5EF4-FFF2-40B4-BE49-F238E27FC236}">
                  <a16:creationId xmlns:a16="http://schemas.microsoft.com/office/drawing/2014/main" id="{CFBDFAE2-2D09-BF94-3D87-8564313EC816}"/>
                </a:ext>
              </a:extLst>
            </p:cNvPr>
            <p:cNvSpPr>
              <a:spLocks noChangeShapeType="1"/>
            </p:cNvSpPr>
            <p:nvPr/>
          </p:nvSpPr>
          <p:spPr bwMode="auto">
            <a:xfrm flipH="1">
              <a:off x="2880" y="4545"/>
              <a:ext cx="1165" cy="116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sp>
          <p:nvSpPr>
            <p:cNvPr id="132" name="Line 23">
              <a:extLst>
                <a:ext uri="{FF2B5EF4-FFF2-40B4-BE49-F238E27FC236}">
                  <a16:creationId xmlns:a16="http://schemas.microsoft.com/office/drawing/2014/main" id="{5F138F77-8EDF-9FE4-A905-75EFF5616BE0}"/>
                </a:ext>
              </a:extLst>
            </p:cNvPr>
            <p:cNvSpPr>
              <a:spLocks noChangeShapeType="1"/>
            </p:cNvSpPr>
            <p:nvPr/>
          </p:nvSpPr>
          <p:spPr bwMode="auto">
            <a:xfrm>
              <a:off x="2880" y="4558"/>
              <a:ext cx="1152" cy="116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sp>
          <p:nvSpPr>
            <p:cNvPr id="133" name="Line 22">
              <a:extLst>
                <a:ext uri="{FF2B5EF4-FFF2-40B4-BE49-F238E27FC236}">
                  <a16:creationId xmlns:a16="http://schemas.microsoft.com/office/drawing/2014/main" id="{DF84B786-A996-F658-836F-2513D3FEA7AB}"/>
                </a:ext>
              </a:extLst>
            </p:cNvPr>
            <p:cNvSpPr>
              <a:spLocks noChangeShapeType="1"/>
            </p:cNvSpPr>
            <p:nvPr/>
          </p:nvSpPr>
          <p:spPr bwMode="auto">
            <a:xfrm>
              <a:off x="3368" y="5134"/>
              <a:ext cx="18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sp>
          <p:nvSpPr>
            <p:cNvPr id="134" name="Line 21">
              <a:extLst>
                <a:ext uri="{FF2B5EF4-FFF2-40B4-BE49-F238E27FC236}">
                  <a16:creationId xmlns:a16="http://schemas.microsoft.com/office/drawing/2014/main" id="{E70107C5-43A6-C776-3000-4226F6E2EA63}"/>
                </a:ext>
              </a:extLst>
            </p:cNvPr>
            <p:cNvSpPr>
              <a:spLocks noChangeShapeType="1"/>
            </p:cNvSpPr>
            <p:nvPr/>
          </p:nvSpPr>
          <p:spPr bwMode="auto">
            <a:xfrm rot="-5400000">
              <a:off x="3357" y="5149"/>
              <a:ext cx="18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sp>
          <p:nvSpPr>
            <p:cNvPr id="135" name="Text Box 20">
              <a:extLst>
                <a:ext uri="{FF2B5EF4-FFF2-40B4-BE49-F238E27FC236}">
                  <a16:creationId xmlns:a16="http://schemas.microsoft.com/office/drawing/2014/main" id="{A605015A-33AD-70B8-048D-00B2098D0A4A}"/>
                </a:ext>
              </a:extLst>
            </p:cNvPr>
            <p:cNvSpPr txBox="1">
              <a:spLocks noChangeArrowheads="1"/>
            </p:cNvSpPr>
            <p:nvPr/>
          </p:nvSpPr>
          <p:spPr bwMode="auto">
            <a:xfrm>
              <a:off x="3025" y="4575"/>
              <a:ext cx="945" cy="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39398A"/>
                  </a:solidFill>
                  <a:effectLst/>
                  <a:ea typeface="Times New Roman" panose="02020603050405020304" pitchFamily="18" charset="0"/>
                  <a:cs typeface="Arial" panose="020B0604020202020204" pitchFamily="34" charset="0"/>
                </a:rPr>
                <a:t>Sols</a:t>
              </a:r>
              <a:endParaRPr kumimoji="0" lang="fr-FR" altLang="fr-FR" sz="1400" b="0" i="0" u="none" strike="noStrike" cap="none" normalizeH="0" baseline="0" dirty="0">
                <a:ln>
                  <a:noFill/>
                </a:ln>
                <a:solidFill>
                  <a:srgbClr val="39398A"/>
                </a:solidFill>
                <a:effectLst/>
              </a:endParaRPr>
            </a:p>
          </p:txBody>
        </p:sp>
      </p:grpSp>
      <p:grpSp>
        <p:nvGrpSpPr>
          <p:cNvPr id="136" name="Group 13">
            <a:extLst>
              <a:ext uri="{FF2B5EF4-FFF2-40B4-BE49-F238E27FC236}">
                <a16:creationId xmlns:a16="http://schemas.microsoft.com/office/drawing/2014/main" id="{7DB6C73C-70AE-1862-81FF-D574D1BB218F}"/>
              </a:ext>
            </a:extLst>
          </p:cNvPr>
          <p:cNvGrpSpPr>
            <a:grpSpLocks/>
          </p:cNvGrpSpPr>
          <p:nvPr>
            <p:custDataLst>
              <p:tags r:id="rId41"/>
            </p:custDataLst>
          </p:nvPr>
        </p:nvGrpSpPr>
        <p:grpSpPr bwMode="auto">
          <a:xfrm>
            <a:off x="6905234" y="2989012"/>
            <a:ext cx="684554" cy="691894"/>
            <a:chOff x="2880" y="4545"/>
            <a:chExt cx="1165" cy="1177"/>
          </a:xfrm>
        </p:grpSpPr>
        <p:sp>
          <p:nvSpPr>
            <p:cNvPr id="137" name="Line 18">
              <a:extLst>
                <a:ext uri="{FF2B5EF4-FFF2-40B4-BE49-F238E27FC236}">
                  <a16:creationId xmlns:a16="http://schemas.microsoft.com/office/drawing/2014/main" id="{1DD65A08-5A50-24B2-943E-3827E4315A9F}"/>
                </a:ext>
              </a:extLst>
            </p:cNvPr>
            <p:cNvSpPr>
              <a:spLocks noChangeShapeType="1"/>
            </p:cNvSpPr>
            <p:nvPr/>
          </p:nvSpPr>
          <p:spPr bwMode="auto">
            <a:xfrm flipH="1">
              <a:off x="2880" y="4545"/>
              <a:ext cx="1165" cy="116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sp>
          <p:nvSpPr>
            <p:cNvPr id="138" name="Line 17">
              <a:extLst>
                <a:ext uri="{FF2B5EF4-FFF2-40B4-BE49-F238E27FC236}">
                  <a16:creationId xmlns:a16="http://schemas.microsoft.com/office/drawing/2014/main" id="{999B672F-785F-5AD4-7F1C-AE43230266FD}"/>
                </a:ext>
              </a:extLst>
            </p:cNvPr>
            <p:cNvSpPr>
              <a:spLocks noChangeShapeType="1"/>
            </p:cNvSpPr>
            <p:nvPr/>
          </p:nvSpPr>
          <p:spPr bwMode="auto">
            <a:xfrm>
              <a:off x="2880" y="4558"/>
              <a:ext cx="1152" cy="116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sp>
          <p:nvSpPr>
            <p:cNvPr id="139" name="Line 16">
              <a:extLst>
                <a:ext uri="{FF2B5EF4-FFF2-40B4-BE49-F238E27FC236}">
                  <a16:creationId xmlns:a16="http://schemas.microsoft.com/office/drawing/2014/main" id="{FAE88072-7693-77BA-8634-0E43E948BA16}"/>
                </a:ext>
              </a:extLst>
            </p:cNvPr>
            <p:cNvSpPr>
              <a:spLocks noChangeShapeType="1"/>
            </p:cNvSpPr>
            <p:nvPr/>
          </p:nvSpPr>
          <p:spPr bwMode="auto">
            <a:xfrm>
              <a:off x="3368" y="5134"/>
              <a:ext cx="18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sp>
          <p:nvSpPr>
            <p:cNvPr id="140" name="Line 15">
              <a:extLst>
                <a:ext uri="{FF2B5EF4-FFF2-40B4-BE49-F238E27FC236}">
                  <a16:creationId xmlns:a16="http://schemas.microsoft.com/office/drawing/2014/main" id="{CD12D20E-F5FA-4D13-48E3-7066FFFA412B}"/>
                </a:ext>
              </a:extLst>
            </p:cNvPr>
            <p:cNvSpPr>
              <a:spLocks noChangeShapeType="1"/>
            </p:cNvSpPr>
            <p:nvPr/>
          </p:nvSpPr>
          <p:spPr bwMode="auto">
            <a:xfrm rot="-5400000">
              <a:off x="3357" y="5149"/>
              <a:ext cx="18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sp>
          <p:nvSpPr>
            <p:cNvPr id="141" name="Text Box 14">
              <a:extLst>
                <a:ext uri="{FF2B5EF4-FFF2-40B4-BE49-F238E27FC236}">
                  <a16:creationId xmlns:a16="http://schemas.microsoft.com/office/drawing/2014/main" id="{42D0F06C-85B9-ADB4-0BA1-7704874189D3}"/>
                </a:ext>
              </a:extLst>
            </p:cNvPr>
            <p:cNvSpPr txBox="1">
              <a:spLocks noChangeArrowheads="1"/>
            </p:cNvSpPr>
            <p:nvPr/>
          </p:nvSpPr>
          <p:spPr bwMode="auto">
            <a:xfrm>
              <a:off x="3067" y="4562"/>
              <a:ext cx="922" cy="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39398A"/>
                  </a:solidFill>
                  <a:effectLst/>
                  <a:ea typeface="Times New Roman" panose="02020603050405020304" pitchFamily="18" charset="0"/>
                  <a:cs typeface="Arial" panose="020B0604020202020204" pitchFamily="34" charset="0"/>
                </a:rPr>
                <a:t>Sols</a:t>
              </a:r>
              <a:endParaRPr kumimoji="0" lang="fr-FR" altLang="fr-FR" sz="1400" b="0" i="0" u="none" strike="noStrike" cap="none" normalizeH="0" baseline="0" dirty="0">
                <a:ln>
                  <a:noFill/>
                </a:ln>
                <a:solidFill>
                  <a:srgbClr val="39398A"/>
                </a:solidFill>
                <a:effectLst/>
              </a:endParaRPr>
            </a:p>
          </p:txBody>
        </p:sp>
      </p:grpSp>
      <p:grpSp>
        <p:nvGrpSpPr>
          <p:cNvPr id="142" name="Group 7">
            <a:extLst>
              <a:ext uri="{FF2B5EF4-FFF2-40B4-BE49-F238E27FC236}">
                <a16:creationId xmlns:a16="http://schemas.microsoft.com/office/drawing/2014/main" id="{5A1EFACA-00D6-A071-C9F0-062C73D85FF3}"/>
              </a:ext>
            </a:extLst>
          </p:cNvPr>
          <p:cNvGrpSpPr>
            <a:grpSpLocks/>
          </p:cNvGrpSpPr>
          <p:nvPr>
            <p:custDataLst>
              <p:tags r:id="rId42"/>
            </p:custDataLst>
          </p:nvPr>
        </p:nvGrpSpPr>
        <p:grpSpPr bwMode="auto">
          <a:xfrm>
            <a:off x="4247416" y="4310684"/>
            <a:ext cx="684554" cy="691894"/>
            <a:chOff x="2880" y="4545"/>
            <a:chExt cx="1165" cy="1177"/>
          </a:xfrm>
        </p:grpSpPr>
        <p:sp>
          <p:nvSpPr>
            <p:cNvPr id="143" name="Line 12">
              <a:extLst>
                <a:ext uri="{FF2B5EF4-FFF2-40B4-BE49-F238E27FC236}">
                  <a16:creationId xmlns:a16="http://schemas.microsoft.com/office/drawing/2014/main" id="{82C70BB1-DE6B-8DAC-3989-04249B87442E}"/>
                </a:ext>
              </a:extLst>
            </p:cNvPr>
            <p:cNvSpPr>
              <a:spLocks noChangeShapeType="1"/>
            </p:cNvSpPr>
            <p:nvPr/>
          </p:nvSpPr>
          <p:spPr bwMode="auto">
            <a:xfrm flipH="1">
              <a:off x="2880" y="4545"/>
              <a:ext cx="1165" cy="116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sp>
          <p:nvSpPr>
            <p:cNvPr id="144" name="Line 11">
              <a:extLst>
                <a:ext uri="{FF2B5EF4-FFF2-40B4-BE49-F238E27FC236}">
                  <a16:creationId xmlns:a16="http://schemas.microsoft.com/office/drawing/2014/main" id="{1BAAC1B6-A81E-353D-7BC4-BE94DC49707B}"/>
                </a:ext>
              </a:extLst>
            </p:cNvPr>
            <p:cNvSpPr>
              <a:spLocks noChangeShapeType="1"/>
            </p:cNvSpPr>
            <p:nvPr/>
          </p:nvSpPr>
          <p:spPr bwMode="auto">
            <a:xfrm>
              <a:off x="2880" y="4558"/>
              <a:ext cx="1152" cy="116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sp>
          <p:nvSpPr>
            <p:cNvPr id="145" name="Line 10">
              <a:extLst>
                <a:ext uri="{FF2B5EF4-FFF2-40B4-BE49-F238E27FC236}">
                  <a16:creationId xmlns:a16="http://schemas.microsoft.com/office/drawing/2014/main" id="{02420762-E8FA-BED3-DB29-FEE0F04EF4F0}"/>
                </a:ext>
              </a:extLst>
            </p:cNvPr>
            <p:cNvSpPr>
              <a:spLocks noChangeShapeType="1"/>
            </p:cNvSpPr>
            <p:nvPr/>
          </p:nvSpPr>
          <p:spPr bwMode="auto">
            <a:xfrm>
              <a:off x="3368" y="5134"/>
              <a:ext cx="18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sp>
          <p:nvSpPr>
            <p:cNvPr id="146" name="Line 9">
              <a:extLst>
                <a:ext uri="{FF2B5EF4-FFF2-40B4-BE49-F238E27FC236}">
                  <a16:creationId xmlns:a16="http://schemas.microsoft.com/office/drawing/2014/main" id="{AFD7C612-D3CD-F60F-B09E-676BB189DF3E}"/>
                </a:ext>
              </a:extLst>
            </p:cNvPr>
            <p:cNvSpPr>
              <a:spLocks noChangeShapeType="1"/>
            </p:cNvSpPr>
            <p:nvPr/>
          </p:nvSpPr>
          <p:spPr bwMode="auto">
            <a:xfrm rot="-5400000">
              <a:off x="3357" y="5149"/>
              <a:ext cx="18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sp>
          <p:nvSpPr>
            <p:cNvPr id="147" name="Text Box 8">
              <a:extLst>
                <a:ext uri="{FF2B5EF4-FFF2-40B4-BE49-F238E27FC236}">
                  <a16:creationId xmlns:a16="http://schemas.microsoft.com/office/drawing/2014/main" id="{DF560FBF-30C4-C002-6A62-979DD728BAFB}"/>
                </a:ext>
              </a:extLst>
            </p:cNvPr>
            <p:cNvSpPr txBox="1">
              <a:spLocks noChangeArrowheads="1"/>
            </p:cNvSpPr>
            <p:nvPr/>
          </p:nvSpPr>
          <p:spPr bwMode="auto">
            <a:xfrm>
              <a:off x="3064" y="4586"/>
              <a:ext cx="828"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39398A"/>
                  </a:solidFill>
                  <a:effectLst/>
                  <a:ea typeface="Times New Roman" panose="02020603050405020304" pitchFamily="18" charset="0"/>
                  <a:cs typeface="Arial" panose="020B0604020202020204" pitchFamily="34" charset="0"/>
                </a:rPr>
                <a:t>Sols</a:t>
              </a:r>
              <a:endParaRPr kumimoji="0" lang="fr-FR" altLang="fr-FR" sz="1400" b="0" i="0" u="none" strike="noStrike" cap="none" normalizeH="0" baseline="0" dirty="0">
                <a:ln>
                  <a:noFill/>
                </a:ln>
                <a:solidFill>
                  <a:srgbClr val="39398A"/>
                </a:solidFill>
                <a:effectLst/>
              </a:endParaRPr>
            </a:p>
          </p:txBody>
        </p:sp>
      </p:grpSp>
      <p:grpSp>
        <p:nvGrpSpPr>
          <p:cNvPr id="148" name="Group 1">
            <a:extLst>
              <a:ext uri="{FF2B5EF4-FFF2-40B4-BE49-F238E27FC236}">
                <a16:creationId xmlns:a16="http://schemas.microsoft.com/office/drawing/2014/main" id="{F458B5FF-A2C3-5B88-BA0A-A1D927E9121D}"/>
              </a:ext>
            </a:extLst>
          </p:cNvPr>
          <p:cNvGrpSpPr>
            <a:grpSpLocks/>
          </p:cNvGrpSpPr>
          <p:nvPr>
            <p:custDataLst>
              <p:tags r:id="rId43"/>
            </p:custDataLst>
          </p:nvPr>
        </p:nvGrpSpPr>
        <p:grpSpPr bwMode="auto">
          <a:xfrm>
            <a:off x="6903370" y="4319350"/>
            <a:ext cx="684554" cy="691894"/>
            <a:chOff x="2880" y="4545"/>
            <a:chExt cx="1165" cy="1177"/>
          </a:xfrm>
        </p:grpSpPr>
        <p:sp>
          <p:nvSpPr>
            <p:cNvPr id="149" name="Line 6">
              <a:extLst>
                <a:ext uri="{FF2B5EF4-FFF2-40B4-BE49-F238E27FC236}">
                  <a16:creationId xmlns:a16="http://schemas.microsoft.com/office/drawing/2014/main" id="{2034EBE1-7696-C9CF-FFF2-DBCC497E3E58}"/>
                </a:ext>
              </a:extLst>
            </p:cNvPr>
            <p:cNvSpPr>
              <a:spLocks noChangeShapeType="1"/>
            </p:cNvSpPr>
            <p:nvPr/>
          </p:nvSpPr>
          <p:spPr bwMode="auto">
            <a:xfrm flipH="1">
              <a:off x="2880" y="4545"/>
              <a:ext cx="1165" cy="116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sp>
          <p:nvSpPr>
            <p:cNvPr id="150" name="Line 5">
              <a:extLst>
                <a:ext uri="{FF2B5EF4-FFF2-40B4-BE49-F238E27FC236}">
                  <a16:creationId xmlns:a16="http://schemas.microsoft.com/office/drawing/2014/main" id="{D7BAC9CC-F8BE-5E6D-3ED8-DE7EEB79AA99}"/>
                </a:ext>
              </a:extLst>
            </p:cNvPr>
            <p:cNvSpPr>
              <a:spLocks noChangeShapeType="1"/>
            </p:cNvSpPr>
            <p:nvPr/>
          </p:nvSpPr>
          <p:spPr bwMode="auto">
            <a:xfrm>
              <a:off x="2880" y="4558"/>
              <a:ext cx="1152" cy="116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sp>
          <p:nvSpPr>
            <p:cNvPr id="151" name="Line 4">
              <a:extLst>
                <a:ext uri="{FF2B5EF4-FFF2-40B4-BE49-F238E27FC236}">
                  <a16:creationId xmlns:a16="http://schemas.microsoft.com/office/drawing/2014/main" id="{460ADE5A-32AA-ED9F-1F63-0E2EE05AD29A}"/>
                </a:ext>
              </a:extLst>
            </p:cNvPr>
            <p:cNvSpPr>
              <a:spLocks noChangeShapeType="1"/>
            </p:cNvSpPr>
            <p:nvPr/>
          </p:nvSpPr>
          <p:spPr bwMode="auto">
            <a:xfrm>
              <a:off x="3368" y="5134"/>
              <a:ext cx="18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sp>
          <p:nvSpPr>
            <p:cNvPr id="152" name="Line 3">
              <a:extLst>
                <a:ext uri="{FF2B5EF4-FFF2-40B4-BE49-F238E27FC236}">
                  <a16:creationId xmlns:a16="http://schemas.microsoft.com/office/drawing/2014/main" id="{C1922023-CE7F-014E-925B-A34F7BD57834}"/>
                </a:ext>
              </a:extLst>
            </p:cNvPr>
            <p:cNvSpPr>
              <a:spLocks noChangeShapeType="1"/>
            </p:cNvSpPr>
            <p:nvPr/>
          </p:nvSpPr>
          <p:spPr bwMode="auto">
            <a:xfrm rot="-5400000">
              <a:off x="3357" y="5149"/>
              <a:ext cx="18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sp>
          <p:nvSpPr>
            <p:cNvPr id="153" name="Text Box 2">
              <a:extLst>
                <a:ext uri="{FF2B5EF4-FFF2-40B4-BE49-F238E27FC236}">
                  <a16:creationId xmlns:a16="http://schemas.microsoft.com/office/drawing/2014/main" id="{15A4B739-7ADF-7425-8703-448B8EABCCA8}"/>
                </a:ext>
              </a:extLst>
            </p:cNvPr>
            <p:cNvSpPr txBox="1">
              <a:spLocks noChangeArrowheads="1"/>
            </p:cNvSpPr>
            <p:nvPr/>
          </p:nvSpPr>
          <p:spPr bwMode="auto">
            <a:xfrm>
              <a:off x="3051" y="4576"/>
              <a:ext cx="845"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39398A"/>
                  </a:solidFill>
                  <a:effectLst/>
                  <a:ea typeface="Times New Roman" panose="02020603050405020304" pitchFamily="18" charset="0"/>
                  <a:cs typeface="Arial" panose="020B0604020202020204" pitchFamily="34" charset="0"/>
                </a:rPr>
                <a:t>Sols</a:t>
              </a:r>
              <a:endParaRPr kumimoji="0" lang="fr-FR" altLang="fr-FR" sz="1400" b="0" i="0" u="none" strike="noStrike" cap="none" normalizeH="0" baseline="0" dirty="0">
                <a:ln>
                  <a:noFill/>
                </a:ln>
                <a:solidFill>
                  <a:srgbClr val="39398A"/>
                </a:solidFill>
                <a:effectLst/>
              </a:endParaRPr>
            </a:p>
          </p:txBody>
        </p:sp>
      </p:grpSp>
      <p:grpSp>
        <p:nvGrpSpPr>
          <p:cNvPr id="154" name="Group 19">
            <a:extLst>
              <a:ext uri="{FF2B5EF4-FFF2-40B4-BE49-F238E27FC236}">
                <a16:creationId xmlns:a16="http://schemas.microsoft.com/office/drawing/2014/main" id="{F2B51E99-53C3-92D8-2CFA-4410EA2ABDEF}"/>
              </a:ext>
            </a:extLst>
          </p:cNvPr>
          <p:cNvGrpSpPr>
            <a:grpSpLocks/>
          </p:cNvGrpSpPr>
          <p:nvPr>
            <p:custDataLst>
              <p:tags r:id="rId44"/>
            </p:custDataLst>
          </p:nvPr>
        </p:nvGrpSpPr>
        <p:grpSpPr bwMode="auto">
          <a:xfrm>
            <a:off x="5581268" y="2339355"/>
            <a:ext cx="684554" cy="691894"/>
            <a:chOff x="2880" y="4545"/>
            <a:chExt cx="1165" cy="1177"/>
          </a:xfrm>
        </p:grpSpPr>
        <p:sp>
          <p:nvSpPr>
            <p:cNvPr id="155" name="Line 24">
              <a:extLst>
                <a:ext uri="{FF2B5EF4-FFF2-40B4-BE49-F238E27FC236}">
                  <a16:creationId xmlns:a16="http://schemas.microsoft.com/office/drawing/2014/main" id="{523C2477-CF8F-5FF9-02EB-7E3EBE9A01EF}"/>
                </a:ext>
              </a:extLst>
            </p:cNvPr>
            <p:cNvSpPr>
              <a:spLocks noChangeShapeType="1"/>
            </p:cNvSpPr>
            <p:nvPr/>
          </p:nvSpPr>
          <p:spPr bwMode="auto">
            <a:xfrm flipH="1">
              <a:off x="2880" y="4545"/>
              <a:ext cx="1165" cy="116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sp>
          <p:nvSpPr>
            <p:cNvPr id="156" name="Line 23">
              <a:extLst>
                <a:ext uri="{FF2B5EF4-FFF2-40B4-BE49-F238E27FC236}">
                  <a16:creationId xmlns:a16="http://schemas.microsoft.com/office/drawing/2014/main" id="{7C014646-A139-4D38-1902-296C44B11A25}"/>
                </a:ext>
              </a:extLst>
            </p:cNvPr>
            <p:cNvSpPr>
              <a:spLocks noChangeShapeType="1"/>
            </p:cNvSpPr>
            <p:nvPr/>
          </p:nvSpPr>
          <p:spPr bwMode="auto">
            <a:xfrm>
              <a:off x="2880" y="4558"/>
              <a:ext cx="1152" cy="116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sp>
          <p:nvSpPr>
            <p:cNvPr id="157" name="Line 22">
              <a:extLst>
                <a:ext uri="{FF2B5EF4-FFF2-40B4-BE49-F238E27FC236}">
                  <a16:creationId xmlns:a16="http://schemas.microsoft.com/office/drawing/2014/main" id="{02335A8B-9BC4-D119-6777-73C818550A55}"/>
                </a:ext>
              </a:extLst>
            </p:cNvPr>
            <p:cNvSpPr>
              <a:spLocks noChangeShapeType="1"/>
            </p:cNvSpPr>
            <p:nvPr/>
          </p:nvSpPr>
          <p:spPr bwMode="auto">
            <a:xfrm>
              <a:off x="3368" y="5134"/>
              <a:ext cx="18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sp>
          <p:nvSpPr>
            <p:cNvPr id="158" name="Line 21">
              <a:extLst>
                <a:ext uri="{FF2B5EF4-FFF2-40B4-BE49-F238E27FC236}">
                  <a16:creationId xmlns:a16="http://schemas.microsoft.com/office/drawing/2014/main" id="{99EFB3BE-443C-A104-6A9A-E6629DED2BA1}"/>
                </a:ext>
              </a:extLst>
            </p:cNvPr>
            <p:cNvSpPr>
              <a:spLocks noChangeShapeType="1"/>
            </p:cNvSpPr>
            <p:nvPr/>
          </p:nvSpPr>
          <p:spPr bwMode="auto">
            <a:xfrm rot="-5400000">
              <a:off x="3357" y="5149"/>
              <a:ext cx="18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sp>
          <p:nvSpPr>
            <p:cNvPr id="159" name="Text Box 20">
              <a:extLst>
                <a:ext uri="{FF2B5EF4-FFF2-40B4-BE49-F238E27FC236}">
                  <a16:creationId xmlns:a16="http://schemas.microsoft.com/office/drawing/2014/main" id="{AD51C117-79FB-0C52-D0D8-A8D14D66FF43}"/>
                </a:ext>
              </a:extLst>
            </p:cNvPr>
            <p:cNvSpPr txBox="1">
              <a:spLocks noChangeArrowheads="1"/>
            </p:cNvSpPr>
            <p:nvPr/>
          </p:nvSpPr>
          <p:spPr bwMode="auto">
            <a:xfrm>
              <a:off x="3037" y="4558"/>
              <a:ext cx="912"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39398A"/>
                  </a:solidFill>
                  <a:effectLst/>
                  <a:latin typeface="Arial" panose="020B0604020202020204" pitchFamily="34" charset="0"/>
                  <a:ea typeface="Times New Roman" panose="02020603050405020304" pitchFamily="18" charset="0"/>
                  <a:cs typeface="Arial" panose="020B0604020202020204" pitchFamily="34" charset="0"/>
                </a:rPr>
                <a:t>Sols</a:t>
              </a:r>
              <a:endParaRPr kumimoji="0" lang="fr-FR" altLang="fr-FR" sz="1200" b="0" i="0" u="none" strike="noStrike" cap="none" normalizeH="0" baseline="0" dirty="0">
                <a:ln>
                  <a:noFill/>
                </a:ln>
                <a:solidFill>
                  <a:srgbClr val="39398A"/>
                </a:solidFill>
                <a:effectLst/>
                <a:latin typeface="Arial" panose="020B0604020202020204" pitchFamily="34" charset="0"/>
              </a:endParaRPr>
            </a:p>
          </p:txBody>
        </p:sp>
      </p:grpSp>
      <p:grpSp>
        <p:nvGrpSpPr>
          <p:cNvPr id="160" name="Group 19">
            <a:extLst>
              <a:ext uri="{FF2B5EF4-FFF2-40B4-BE49-F238E27FC236}">
                <a16:creationId xmlns:a16="http://schemas.microsoft.com/office/drawing/2014/main" id="{C04E03C1-3A08-AB10-754D-2A394A90C572}"/>
              </a:ext>
            </a:extLst>
          </p:cNvPr>
          <p:cNvGrpSpPr>
            <a:grpSpLocks/>
          </p:cNvGrpSpPr>
          <p:nvPr>
            <p:custDataLst>
              <p:tags r:id="rId45"/>
            </p:custDataLst>
          </p:nvPr>
        </p:nvGrpSpPr>
        <p:grpSpPr bwMode="auto">
          <a:xfrm>
            <a:off x="5571720" y="4975361"/>
            <a:ext cx="684554" cy="691894"/>
            <a:chOff x="2880" y="4545"/>
            <a:chExt cx="1165" cy="1177"/>
          </a:xfrm>
        </p:grpSpPr>
        <p:sp>
          <p:nvSpPr>
            <p:cNvPr id="161" name="Line 24">
              <a:extLst>
                <a:ext uri="{FF2B5EF4-FFF2-40B4-BE49-F238E27FC236}">
                  <a16:creationId xmlns:a16="http://schemas.microsoft.com/office/drawing/2014/main" id="{9E9FEB82-B5B8-E100-6897-99B721B22E16}"/>
                </a:ext>
              </a:extLst>
            </p:cNvPr>
            <p:cNvSpPr>
              <a:spLocks noChangeShapeType="1"/>
            </p:cNvSpPr>
            <p:nvPr/>
          </p:nvSpPr>
          <p:spPr bwMode="auto">
            <a:xfrm flipH="1">
              <a:off x="2880" y="4545"/>
              <a:ext cx="1165" cy="116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sp>
          <p:nvSpPr>
            <p:cNvPr id="162" name="Line 23">
              <a:extLst>
                <a:ext uri="{FF2B5EF4-FFF2-40B4-BE49-F238E27FC236}">
                  <a16:creationId xmlns:a16="http://schemas.microsoft.com/office/drawing/2014/main" id="{87388F8C-38D1-E4B7-5781-91DFAFE92890}"/>
                </a:ext>
              </a:extLst>
            </p:cNvPr>
            <p:cNvSpPr>
              <a:spLocks noChangeShapeType="1"/>
            </p:cNvSpPr>
            <p:nvPr/>
          </p:nvSpPr>
          <p:spPr bwMode="auto">
            <a:xfrm>
              <a:off x="2880" y="4558"/>
              <a:ext cx="1152" cy="116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sp>
          <p:nvSpPr>
            <p:cNvPr id="163" name="Line 22">
              <a:extLst>
                <a:ext uri="{FF2B5EF4-FFF2-40B4-BE49-F238E27FC236}">
                  <a16:creationId xmlns:a16="http://schemas.microsoft.com/office/drawing/2014/main" id="{9A2C1FBC-884A-2D54-F586-67045D1D6BF7}"/>
                </a:ext>
              </a:extLst>
            </p:cNvPr>
            <p:cNvSpPr>
              <a:spLocks noChangeShapeType="1"/>
            </p:cNvSpPr>
            <p:nvPr/>
          </p:nvSpPr>
          <p:spPr bwMode="auto">
            <a:xfrm>
              <a:off x="3368" y="5134"/>
              <a:ext cx="18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sp>
          <p:nvSpPr>
            <p:cNvPr id="164" name="Line 21">
              <a:extLst>
                <a:ext uri="{FF2B5EF4-FFF2-40B4-BE49-F238E27FC236}">
                  <a16:creationId xmlns:a16="http://schemas.microsoft.com/office/drawing/2014/main" id="{5F0A1D35-8949-2156-F99E-97DDDA7EFCFF}"/>
                </a:ext>
              </a:extLst>
            </p:cNvPr>
            <p:cNvSpPr>
              <a:spLocks noChangeShapeType="1"/>
            </p:cNvSpPr>
            <p:nvPr/>
          </p:nvSpPr>
          <p:spPr bwMode="auto">
            <a:xfrm rot="-5400000">
              <a:off x="3357" y="5149"/>
              <a:ext cx="18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A">
                <a:solidFill>
                  <a:srgbClr val="39398A"/>
                </a:solidFill>
              </a:endParaRPr>
            </a:p>
          </p:txBody>
        </p:sp>
        <p:sp>
          <p:nvSpPr>
            <p:cNvPr id="165" name="Text Box 20">
              <a:extLst>
                <a:ext uri="{FF2B5EF4-FFF2-40B4-BE49-F238E27FC236}">
                  <a16:creationId xmlns:a16="http://schemas.microsoft.com/office/drawing/2014/main" id="{77CA77F4-5F8A-B5E8-4920-0D56A979E92B}"/>
                </a:ext>
              </a:extLst>
            </p:cNvPr>
            <p:cNvSpPr txBox="1">
              <a:spLocks noChangeArrowheads="1"/>
            </p:cNvSpPr>
            <p:nvPr/>
          </p:nvSpPr>
          <p:spPr bwMode="auto">
            <a:xfrm>
              <a:off x="3052" y="4556"/>
              <a:ext cx="856"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39398A"/>
                  </a:solidFill>
                  <a:effectLst/>
                  <a:latin typeface="Arial" panose="020B0604020202020204" pitchFamily="34" charset="0"/>
                  <a:ea typeface="Times New Roman" panose="02020603050405020304" pitchFamily="18" charset="0"/>
                  <a:cs typeface="Arial" panose="020B0604020202020204" pitchFamily="34" charset="0"/>
                </a:rPr>
                <a:t>Sols</a:t>
              </a:r>
              <a:endParaRPr kumimoji="0" lang="fr-FR" altLang="fr-FR" sz="1200" b="0" i="0" u="none" strike="noStrike" cap="none" normalizeH="0" baseline="0" dirty="0">
                <a:ln>
                  <a:noFill/>
                </a:ln>
                <a:solidFill>
                  <a:srgbClr val="39398A"/>
                </a:solidFill>
                <a:effectLst/>
                <a:latin typeface="Arial" panose="020B0604020202020204" pitchFamily="34" charset="0"/>
              </a:endParaRPr>
            </a:p>
          </p:txBody>
        </p:sp>
      </p:grpSp>
      <p:sp>
        <p:nvSpPr>
          <p:cNvPr id="166" name="Ellipse 165">
            <a:extLst>
              <a:ext uri="{FF2B5EF4-FFF2-40B4-BE49-F238E27FC236}">
                <a16:creationId xmlns:a16="http://schemas.microsoft.com/office/drawing/2014/main" id="{B26FDEAA-BA8F-80A5-BE78-B6803AEFA306}"/>
              </a:ext>
            </a:extLst>
          </p:cNvPr>
          <p:cNvSpPr/>
          <p:nvPr>
            <p:custDataLst>
              <p:tags r:id="rId46"/>
            </p:custDataLst>
          </p:nvPr>
        </p:nvSpPr>
        <p:spPr>
          <a:xfrm>
            <a:off x="7539748" y="2294692"/>
            <a:ext cx="76619" cy="766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39398A"/>
              </a:solidFill>
            </a:endParaRPr>
          </a:p>
        </p:txBody>
      </p:sp>
      <p:sp>
        <p:nvSpPr>
          <p:cNvPr id="167" name="Ellipse 166">
            <a:extLst>
              <a:ext uri="{FF2B5EF4-FFF2-40B4-BE49-F238E27FC236}">
                <a16:creationId xmlns:a16="http://schemas.microsoft.com/office/drawing/2014/main" id="{726244FB-A2CB-0823-C7F3-A57620348BAA}"/>
              </a:ext>
            </a:extLst>
          </p:cNvPr>
          <p:cNvSpPr/>
          <p:nvPr>
            <p:custDataLst>
              <p:tags r:id="rId47"/>
            </p:custDataLst>
          </p:nvPr>
        </p:nvSpPr>
        <p:spPr>
          <a:xfrm>
            <a:off x="6862594" y="2286155"/>
            <a:ext cx="76619" cy="766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39398A"/>
              </a:solidFill>
            </a:endParaRPr>
          </a:p>
        </p:txBody>
      </p:sp>
      <p:sp>
        <p:nvSpPr>
          <p:cNvPr id="168" name="Ellipse 167">
            <a:extLst>
              <a:ext uri="{FF2B5EF4-FFF2-40B4-BE49-F238E27FC236}">
                <a16:creationId xmlns:a16="http://schemas.microsoft.com/office/drawing/2014/main" id="{8C72D264-7BB3-0D22-B513-E28355CE4CF9}"/>
              </a:ext>
            </a:extLst>
          </p:cNvPr>
          <p:cNvSpPr/>
          <p:nvPr>
            <p:custDataLst>
              <p:tags r:id="rId48"/>
            </p:custDataLst>
          </p:nvPr>
        </p:nvSpPr>
        <p:spPr>
          <a:xfrm>
            <a:off x="6219759" y="2284533"/>
            <a:ext cx="76619" cy="766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39398A"/>
              </a:solidFill>
            </a:endParaRPr>
          </a:p>
        </p:txBody>
      </p:sp>
      <p:sp>
        <p:nvSpPr>
          <p:cNvPr id="169" name="Ellipse 168">
            <a:extLst>
              <a:ext uri="{FF2B5EF4-FFF2-40B4-BE49-F238E27FC236}">
                <a16:creationId xmlns:a16="http://schemas.microsoft.com/office/drawing/2014/main" id="{F20AD6D9-E125-9065-9E01-5CCB815214B4}"/>
              </a:ext>
            </a:extLst>
          </p:cNvPr>
          <p:cNvSpPr/>
          <p:nvPr>
            <p:custDataLst>
              <p:tags r:id="rId49"/>
            </p:custDataLst>
          </p:nvPr>
        </p:nvSpPr>
        <p:spPr>
          <a:xfrm>
            <a:off x="5539286" y="2299903"/>
            <a:ext cx="76619" cy="766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39398A"/>
              </a:solidFill>
            </a:endParaRPr>
          </a:p>
        </p:txBody>
      </p:sp>
      <p:sp>
        <p:nvSpPr>
          <p:cNvPr id="170" name="Ellipse 169">
            <a:extLst>
              <a:ext uri="{FF2B5EF4-FFF2-40B4-BE49-F238E27FC236}">
                <a16:creationId xmlns:a16="http://schemas.microsoft.com/office/drawing/2014/main" id="{65FA06F5-4C24-5E8C-1BBD-27AD17FE92EB}"/>
              </a:ext>
            </a:extLst>
          </p:cNvPr>
          <p:cNvSpPr/>
          <p:nvPr>
            <p:custDataLst>
              <p:tags r:id="rId50"/>
            </p:custDataLst>
          </p:nvPr>
        </p:nvSpPr>
        <p:spPr>
          <a:xfrm>
            <a:off x="4890973" y="2291516"/>
            <a:ext cx="76619" cy="766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39398A"/>
              </a:solidFill>
            </a:endParaRPr>
          </a:p>
        </p:txBody>
      </p:sp>
      <p:sp>
        <p:nvSpPr>
          <p:cNvPr id="171" name="Ellipse 170">
            <a:extLst>
              <a:ext uri="{FF2B5EF4-FFF2-40B4-BE49-F238E27FC236}">
                <a16:creationId xmlns:a16="http://schemas.microsoft.com/office/drawing/2014/main" id="{E10C4857-E0D8-56C6-D742-18D10A5BB8F8}"/>
              </a:ext>
            </a:extLst>
          </p:cNvPr>
          <p:cNvSpPr/>
          <p:nvPr>
            <p:custDataLst>
              <p:tags r:id="rId51"/>
            </p:custDataLst>
          </p:nvPr>
        </p:nvSpPr>
        <p:spPr>
          <a:xfrm>
            <a:off x="4213513" y="2299547"/>
            <a:ext cx="76619" cy="766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39398A"/>
              </a:solidFill>
            </a:endParaRPr>
          </a:p>
        </p:txBody>
      </p:sp>
      <p:sp>
        <p:nvSpPr>
          <p:cNvPr id="172" name="Ellipse 171">
            <a:extLst>
              <a:ext uri="{FF2B5EF4-FFF2-40B4-BE49-F238E27FC236}">
                <a16:creationId xmlns:a16="http://schemas.microsoft.com/office/drawing/2014/main" id="{9FC01D2B-5E0C-99AD-5E11-96E6C0C36FE2}"/>
              </a:ext>
            </a:extLst>
          </p:cNvPr>
          <p:cNvSpPr/>
          <p:nvPr>
            <p:custDataLst>
              <p:tags r:id="rId52"/>
            </p:custDataLst>
          </p:nvPr>
        </p:nvSpPr>
        <p:spPr>
          <a:xfrm>
            <a:off x="7540985" y="2979418"/>
            <a:ext cx="76619" cy="766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39398A"/>
              </a:solidFill>
            </a:endParaRPr>
          </a:p>
        </p:txBody>
      </p:sp>
      <p:sp>
        <p:nvSpPr>
          <p:cNvPr id="173" name="Ellipse 172">
            <a:extLst>
              <a:ext uri="{FF2B5EF4-FFF2-40B4-BE49-F238E27FC236}">
                <a16:creationId xmlns:a16="http://schemas.microsoft.com/office/drawing/2014/main" id="{63164F79-EFD8-442F-9C76-61CBC4EAE1B8}"/>
              </a:ext>
            </a:extLst>
          </p:cNvPr>
          <p:cNvSpPr/>
          <p:nvPr>
            <p:custDataLst>
              <p:tags r:id="rId53"/>
            </p:custDataLst>
          </p:nvPr>
        </p:nvSpPr>
        <p:spPr>
          <a:xfrm>
            <a:off x="6863831" y="2970881"/>
            <a:ext cx="76619" cy="766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39398A"/>
              </a:solidFill>
            </a:endParaRPr>
          </a:p>
        </p:txBody>
      </p:sp>
      <p:sp>
        <p:nvSpPr>
          <p:cNvPr id="174" name="Ellipse 173">
            <a:extLst>
              <a:ext uri="{FF2B5EF4-FFF2-40B4-BE49-F238E27FC236}">
                <a16:creationId xmlns:a16="http://schemas.microsoft.com/office/drawing/2014/main" id="{D21DA7A2-C2E1-72C5-8652-147F244920AA}"/>
              </a:ext>
            </a:extLst>
          </p:cNvPr>
          <p:cNvSpPr/>
          <p:nvPr>
            <p:custDataLst>
              <p:tags r:id="rId54"/>
            </p:custDataLst>
          </p:nvPr>
        </p:nvSpPr>
        <p:spPr>
          <a:xfrm>
            <a:off x="6220996" y="2969259"/>
            <a:ext cx="76619" cy="766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39398A"/>
              </a:solidFill>
            </a:endParaRPr>
          </a:p>
        </p:txBody>
      </p:sp>
      <p:sp>
        <p:nvSpPr>
          <p:cNvPr id="175" name="Ellipse 174">
            <a:extLst>
              <a:ext uri="{FF2B5EF4-FFF2-40B4-BE49-F238E27FC236}">
                <a16:creationId xmlns:a16="http://schemas.microsoft.com/office/drawing/2014/main" id="{2B09B1F9-663E-D66A-F6B0-C1238AA75887}"/>
              </a:ext>
            </a:extLst>
          </p:cNvPr>
          <p:cNvSpPr/>
          <p:nvPr>
            <p:custDataLst>
              <p:tags r:id="rId55"/>
            </p:custDataLst>
          </p:nvPr>
        </p:nvSpPr>
        <p:spPr>
          <a:xfrm>
            <a:off x="5540523" y="2984629"/>
            <a:ext cx="76619" cy="766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39398A"/>
              </a:solidFill>
            </a:endParaRPr>
          </a:p>
        </p:txBody>
      </p:sp>
      <p:sp>
        <p:nvSpPr>
          <p:cNvPr id="176" name="Ellipse 175">
            <a:extLst>
              <a:ext uri="{FF2B5EF4-FFF2-40B4-BE49-F238E27FC236}">
                <a16:creationId xmlns:a16="http://schemas.microsoft.com/office/drawing/2014/main" id="{B2342305-447D-1153-214D-1BAFAAD1048C}"/>
              </a:ext>
            </a:extLst>
          </p:cNvPr>
          <p:cNvSpPr/>
          <p:nvPr>
            <p:custDataLst>
              <p:tags r:id="rId56"/>
            </p:custDataLst>
          </p:nvPr>
        </p:nvSpPr>
        <p:spPr>
          <a:xfrm>
            <a:off x="4892210" y="2976242"/>
            <a:ext cx="76619" cy="766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39398A"/>
              </a:solidFill>
            </a:endParaRPr>
          </a:p>
        </p:txBody>
      </p:sp>
      <p:sp>
        <p:nvSpPr>
          <p:cNvPr id="177" name="Ellipse 176">
            <a:extLst>
              <a:ext uri="{FF2B5EF4-FFF2-40B4-BE49-F238E27FC236}">
                <a16:creationId xmlns:a16="http://schemas.microsoft.com/office/drawing/2014/main" id="{9887AE2A-535C-4096-114A-EF6DB69BB093}"/>
              </a:ext>
            </a:extLst>
          </p:cNvPr>
          <p:cNvSpPr/>
          <p:nvPr>
            <p:custDataLst>
              <p:tags r:id="rId57"/>
            </p:custDataLst>
          </p:nvPr>
        </p:nvSpPr>
        <p:spPr>
          <a:xfrm>
            <a:off x="4214751" y="2984273"/>
            <a:ext cx="76619" cy="766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39398A"/>
              </a:solidFill>
            </a:endParaRPr>
          </a:p>
        </p:txBody>
      </p:sp>
      <p:sp>
        <p:nvSpPr>
          <p:cNvPr id="178" name="Ellipse 177">
            <a:extLst>
              <a:ext uri="{FF2B5EF4-FFF2-40B4-BE49-F238E27FC236}">
                <a16:creationId xmlns:a16="http://schemas.microsoft.com/office/drawing/2014/main" id="{64F2F9D2-91BE-8989-C5F6-D0AB657A6E6B}"/>
              </a:ext>
            </a:extLst>
          </p:cNvPr>
          <p:cNvSpPr/>
          <p:nvPr>
            <p:custDataLst>
              <p:tags r:id="rId58"/>
            </p:custDataLst>
          </p:nvPr>
        </p:nvSpPr>
        <p:spPr>
          <a:xfrm>
            <a:off x="7539748" y="3637738"/>
            <a:ext cx="76619" cy="766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39398A"/>
              </a:solidFill>
            </a:endParaRPr>
          </a:p>
        </p:txBody>
      </p:sp>
      <p:sp>
        <p:nvSpPr>
          <p:cNvPr id="179" name="Ellipse 178">
            <a:extLst>
              <a:ext uri="{FF2B5EF4-FFF2-40B4-BE49-F238E27FC236}">
                <a16:creationId xmlns:a16="http://schemas.microsoft.com/office/drawing/2014/main" id="{2A4B23D4-CE04-1907-A21D-654EC3D515D6}"/>
              </a:ext>
            </a:extLst>
          </p:cNvPr>
          <p:cNvSpPr/>
          <p:nvPr>
            <p:custDataLst>
              <p:tags r:id="rId59"/>
            </p:custDataLst>
          </p:nvPr>
        </p:nvSpPr>
        <p:spPr>
          <a:xfrm>
            <a:off x="6862594" y="3629201"/>
            <a:ext cx="76619" cy="766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39398A"/>
              </a:solidFill>
            </a:endParaRPr>
          </a:p>
        </p:txBody>
      </p:sp>
      <p:sp>
        <p:nvSpPr>
          <p:cNvPr id="180" name="Ellipse 179">
            <a:extLst>
              <a:ext uri="{FF2B5EF4-FFF2-40B4-BE49-F238E27FC236}">
                <a16:creationId xmlns:a16="http://schemas.microsoft.com/office/drawing/2014/main" id="{1982D7C4-2CC8-48BA-2CB4-7F6FF3CB5B2F}"/>
              </a:ext>
            </a:extLst>
          </p:cNvPr>
          <p:cNvSpPr/>
          <p:nvPr>
            <p:custDataLst>
              <p:tags r:id="rId60"/>
            </p:custDataLst>
          </p:nvPr>
        </p:nvSpPr>
        <p:spPr>
          <a:xfrm>
            <a:off x="6219759" y="3627579"/>
            <a:ext cx="76619" cy="766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39398A"/>
              </a:solidFill>
            </a:endParaRPr>
          </a:p>
        </p:txBody>
      </p:sp>
      <p:sp>
        <p:nvSpPr>
          <p:cNvPr id="181" name="Ellipse 180">
            <a:extLst>
              <a:ext uri="{FF2B5EF4-FFF2-40B4-BE49-F238E27FC236}">
                <a16:creationId xmlns:a16="http://schemas.microsoft.com/office/drawing/2014/main" id="{CAB4171C-A1A8-ECA8-FCFC-1CC27BA293DD}"/>
              </a:ext>
            </a:extLst>
          </p:cNvPr>
          <p:cNvSpPr/>
          <p:nvPr>
            <p:custDataLst>
              <p:tags r:id="rId61"/>
            </p:custDataLst>
          </p:nvPr>
        </p:nvSpPr>
        <p:spPr>
          <a:xfrm>
            <a:off x="5539286" y="3642949"/>
            <a:ext cx="76619" cy="766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39398A"/>
              </a:solidFill>
            </a:endParaRPr>
          </a:p>
        </p:txBody>
      </p:sp>
      <p:sp>
        <p:nvSpPr>
          <p:cNvPr id="182" name="Ellipse 181">
            <a:extLst>
              <a:ext uri="{FF2B5EF4-FFF2-40B4-BE49-F238E27FC236}">
                <a16:creationId xmlns:a16="http://schemas.microsoft.com/office/drawing/2014/main" id="{BE68DDA9-5C62-586E-C0C5-DD4C6106CCCE}"/>
              </a:ext>
            </a:extLst>
          </p:cNvPr>
          <p:cNvSpPr/>
          <p:nvPr>
            <p:custDataLst>
              <p:tags r:id="rId62"/>
            </p:custDataLst>
          </p:nvPr>
        </p:nvSpPr>
        <p:spPr>
          <a:xfrm>
            <a:off x="4890973" y="3634563"/>
            <a:ext cx="76619" cy="766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39398A"/>
              </a:solidFill>
            </a:endParaRPr>
          </a:p>
        </p:txBody>
      </p:sp>
      <p:sp>
        <p:nvSpPr>
          <p:cNvPr id="183" name="Ellipse 182">
            <a:extLst>
              <a:ext uri="{FF2B5EF4-FFF2-40B4-BE49-F238E27FC236}">
                <a16:creationId xmlns:a16="http://schemas.microsoft.com/office/drawing/2014/main" id="{DB51EC5D-3003-90E9-85F2-0C1C2A364215}"/>
              </a:ext>
            </a:extLst>
          </p:cNvPr>
          <p:cNvSpPr/>
          <p:nvPr>
            <p:custDataLst>
              <p:tags r:id="rId63"/>
            </p:custDataLst>
          </p:nvPr>
        </p:nvSpPr>
        <p:spPr>
          <a:xfrm>
            <a:off x="4213513" y="3642594"/>
            <a:ext cx="76619" cy="766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39398A"/>
              </a:solidFill>
            </a:endParaRPr>
          </a:p>
        </p:txBody>
      </p:sp>
      <p:sp>
        <p:nvSpPr>
          <p:cNvPr id="184" name="Ellipse 183">
            <a:extLst>
              <a:ext uri="{FF2B5EF4-FFF2-40B4-BE49-F238E27FC236}">
                <a16:creationId xmlns:a16="http://schemas.microsoft.com/office/drawing/2014/main" id="{FDB60378-C427-D642-8100-AE2EAE51183E}"/>
              </a:ext>
            </a:extLst>
          </p:cNvPr>
          <p:cNvSpPr/>
          <p:nvPr>
            <p:custDataLst>
              <p:tags r:id="rId64"/>
            </p:custDataLst>
          </p:nvPr>
        </p:nvSpPr>
        <p:spPr>
          <a:xfrm>
            <a:off x="7530518" y="4296503"/>
            <a:ext cx="76619" cy="766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39398A"/>
              </a:solidFill>
            </a:endParaRPr>
          </a:p>
        </p:txBody>
      </p:sp>
      <p:sp>
        <p:nvSpPr>
          <p:cNvPr id="185" name="Ellipse 184">
            <a:extLst>
              <a:ext uri="{FF2B5EF4-FFF2-40B4-BE49-F238E27FC236}">
                <a16:creationId xmlns:a16="http://schemas.microsoft.com/office/drawing/2014/main" id="{ADE6F813-EDF4-E436-39C1-D158F3CE709F}"/>
              </a:ext>
            </a:extLst>
          </p:cNvPr>
          <p:cNvSpPr/>
          <p:nvPr>
            <p:custDataLst>
              <p:tags r:id="rId65"/>
            </p:custDataLst>
          </p:nvPr>
        </p:nvSpPr>
        <p:spPr>
          <a:xfrm>
            <a:off x="6853365" y="4287966"/>
            <a:ext cx="76619" cy="766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39398A"/>
              </a:solidFill>
            </a:endParaRPr>
          </a:p>
        </p:txBody>
      </p:sp>
      <p:sp>
        <p:nvSpPr>
          <p:cNvPr id="186" name="Ellipse 185">
            <a:extLst>
              <a:ext uri="{FF2B5EF4-FFF2-40B4-BE49-F238E27FC236}">
                <a16:creationId xmlns:a16="http://schemas.microsoft.com/office/drawing/2014/main" id="{5FC4AF0A-9643-BDFC-0FAC-5997D16A482A}"/>
              </a:ext>
            </a:extLst>
          </p:cNvPr>
          <p:cNvSpPr/>
          <p:nvPr>
            <p:custDataLst>
              <p:tags r:id="rId66"/>
            </p:custDataLst>
          </p:nvPr>
        </p:nvSpPr>
        <p:spPr>
          <a:xfrm>
            <a:off x="6210529" y="4286344"/>
            <a:ext cx="76619" cy="766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39398A"/>
              </a:solidFill>
            </a:endParaRPr>
          </a:p>
        </p:txBody>
      </p:sp>
      <p:sp>
        <p:nvSpPr>
          <p:cNvPr id="187" name="Ellipse 186">
            <a:extLst>
              <a:ext uri="{FF2B5EF4-FFF2-40B4-BE49-F238E27FC236}">
                <a16:creationId xmlns:a16="http://schemas.microsoft.com/office/drawing/2014/main" id="{D412EC7B-73B6-81B0-3162-3A4CFB335F08}"/>
              </a:ext>
            </a:extLst>
          </p:cNvPr>
          <p:cNvSpPr/>
          <p:nvPr>
            <p:custDataLst>
              <p:tags r:id="rId67"/>
            </p:custDataLst>
          </p:nvPr>
        </p:nvSpPr>
        <p:spPr>
          <a:xfrm>
            <a:off x="5530056" y="4301714"/>
            <a:ext cx="76619" cy="766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39398A"/>
              </a:solidFill>
            </a:endParaRPr>
          </a:p>
        </p:txBody>
      </p:sp>
      <p:sp>
        <p:nvSpPr>
          <p:cNvPr id="188" name="Ellipse 187">
            <a:extLst>
              <a:ext uri="{FF2B5EF4-FFF2-40B4-BE49-F238E27FC236}">
                <a16:creationId xmlns:a16="http://schemas.microsoft.com/office/drawing/2014/main" id="{A48E3F93-0F57-37AD-673A-6D2B3BB40DA8}"/>
              </a:ext>
            </a:extLst>
          </p:cNvPr>
          <p:cNvSpPr/>
          <p:nvPr>
            <p:custDataLst>
              <p:tags r:id="rId68"/>
            </p:custDataLst>
          </p:nvPr>
        </p:nvSpPr>
        <p:spPr>
          <a:xfrm>
            <a:off x="4881744" y="4293327"/>
            <a:ext cx="76619" cy="766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39398A"/>
              </a:solidFill>
            </a:endParaRPr>
          </a:p>
        </p:txBody>
      </p:sp>
      <p:sp>
        <p:nvSpPr>
          <p:cNvPr id="189" name="Ellipse 188">
            <a:extLst>
              <a:ext uri="{FF2B5EF4-FFF2-40B4-BE49-F238E27FC236}">
                <a16:creationId xmlns:a16="http://schemas.microsoft.com/office/drawing/2014/main" id="{B6084BBC-A204-31DA-0BAC-4014CAF6449F}"/>
              </a:ext>
            </a:extLst>
          </p:cNvPr>
          <p:cNvSpPr/>
          <p:nvPr>
            <p:custDataLst>
              <p:tags r:id="rId69"/>
            </p:custDataLst>
          </p:nvPr>
        </p:nvSpPr>
        <p:spPr>
          <a:xfrm>
            <a:off x="4204284" y="4301358"/>
            <a:ext cx="76619" cy="766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39398A"/>
              </a:solidFill>
            </a:endParaRPr>
          </a:p>
        </p:txBody>
      </p:sp>
      <p:sp>
        <p:nvSpPr>
          <p:cNvPr id="190" name="Ellipse 189">
            <a:extLst>
              <a:ext uri="{FF2B5EF4-FFF2-40B4-BE49-F238E27FC236}">
                <a16:creationId xmlns:a16="http://schemas.microsoft.com/office/drawing/2014/main" id="{0778B031-7955-B0A8-8AA6-D060611E40D5}"/>
              </a:ext>
            </a:extLst>
          </p:cNvPr>
          <p:cNvSpPr/>
          <p:nvPr>
            <p:custDataLst>
              <p:tags r:id="rId70"/>
            </p:custDataLst>
          </p:nvPr>
        </p:nvSpPr>
        <p:spPr>
          <a:xfrm>
            <a:off x="7539748" y="4947776"/>
            <a:ext cx="76619" cy="766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39398A"/>
              </a:solidFill>
            </a:endParaRPr>
          </a:p>
        </p:txBody>
      </p:sp>
      <p:sp>
        <p:nvSpPr>
          <p:cNvPr id="191" name="Ellipse 190">
            <a:extLst>
              <a:ext uri="{FF2B5EF4-FFF2-40B4-BE49-F238E27FC236}">
                <a16:creationId xmlns:a16="http://schemas.microsoft.com/office/drawing/2014/main" id="{0A797E3D-9A57-967E-AA44-602ACD05CF65}"/>
              </a:ext>
            </a:extLst>
          </p:cNvPr>
          <p:cNvSpPr/>
          <p:nvPr>
            <p:custDataLst>
              <p:tags r:id="rId71"/>
            </p:custDataLst>
          </p:nvPr>
        </p:nvSpPr>
        <p:spPr>
          <a:xfrm>
            <a:off x="6862594" y="4939239"/>
            <a:ext cx="76619" cy="766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39398A"/>
              </a:solidFill>
            </a:endParaRPr>
          </a:p>
        </p:txBody>
      </p:sp>
      <p:sp>
        <p:nvSpPr>
          <p:cNvPr id="192" name="Ellipse 191">
            <a:extLst>
              <a:ext uri="{FF2B5EF4-FFF2-40B4-BE49-F238E27FC236}">
                <a16:creationId xmlns:a16="http://schemas.microsoft.com/office/drawing/2014/main" id="{DD8EF0D8-22A7-1505-5487-347C79B0C7A6}"/>
              </a:ext>
            </a:extLst>
          </p:cNvPr>
          <p:cNvSpPr/>
          <p:nvPr>
            <p:custDataLst>
              <p:tags r:id="rId72"/>
            </p:custDataLst>
          </p:nvPr>
        </p:nvSpPr>
        <p:spPr>
          <a:xfrm>
            <a:off x="6219759" y="4937617"/>
            <a:ext cx="76619" cy="766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39398A"/>
              </a:solidFill>
            </a:endParaRPr>
          </a:p>
        </p:txBody>
      </p:sp>
      <p:sp>
        <p:nvSpPr>
          <p:cNvPr id="193" name="Ellipse 192">
            <a:extLst>
              <a:ext uri="{FF2B5EF4-FFF2-40B4-BE49-F238E27FC236}">
                <a16:creationId xmlns:a16="http://schemas.microsoft.com/office/drawing/2014/main" id="{63D860BD-88EF-2BFB-9290-B494522DCFB3}"/>
              </a:ext>
            </a:extLst>
          </p:cNvPr>
          <p:cNvSpPr/>
          <p:nvPr>
            <p:custDataLst>
              <p:tags r:id="rId73"/>
            </p:custDataLst>
          </p:nvPr>
        </p:nvSpPr>
        <p:spPr>
          <a:xfrm>
            <a:off x="5539286" y="4952987"/>
            <a:ext cx="76619" cy="766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39398A"/>
              </a:solidFill>
            </a:endParaRPr>
          </a:p>
        </p:txBody>
      </p:sp>
      <p:sp>
        <p:nvSpPr>
          <p:cNvPr id="194" name="Ellipse 193">
            <a:extLst>
              <a:ext uri="{FF2B5EF4-FFF2-40B4-BE49-F238E27FC236}">
                <a16:creationId xmlns:a16="http://schemas.microsoft.com/office/drawing/2014/main" id="{3BA6D78A-DC98-B1A9-E98F-35CAFD037D8D}"/>
              </a:ext>
            </a:extLst>
          </p:cNvPr>
          <p:cNvSpPr/>
          <p:nvPr>
            <p:custDataLst>
              <p:tags r:id="rId74"/>
            </p:custDataLst>
          </p:nvPr>
        </p:nvSpPr>
        <p:spPr>
          <a:xfrm>
            <a:off x="4890973" y="4944600"/>
            <a:ext cx="76619" cy="766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39398A"/>
              </a:solidFill>
            </a:endParaRPr>
          </a:p>
        </p:txBody>
      </p:sp>
      <p:sp>
        <p:nvSpPr>
          <p:cNvPr id="195" name="Ellipse 194">
            <a:extLst>
              <a:ext uri="{FF2B5EF4-FFF2-40B4-BE49-F238E27FC236}">
                <a16:creationId xmlns:a16="http://schemas.microsoft.com/office/drawing/2014/main" id="{9DF4BE8E-BEBC-A0F1-DAFA-56260B374C4E}"/>
              </a:ext>
            </a:extLst>
          </p:cNvPr>
          <p:cNvSpPr/>
          <p:nvPr>
            <p:custDataLst>
              <p:tags r:id="rId75"/>
            </p:custDataLst>
          </p:nvPr>
        </p:nvSpPr>
        <p:spPr>
          <a:xfrm>
            <a:off x="4213513" y="4952631"/>
            <a:ext cx="76619" cy="766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39398A"/>
              </a:solidFill>
            </a:endParaRPr>
          </a:p>
        </p:txBody>
      </p:sp>
      <p:sp>
        <p:nvSpPr>
          <p:cNvPr id="196" name="Ellipse 195">
            <a:extLst>
              <a:ext uri="{FF2B5EF4-FFF2-40B4-BE49-F238E27FC236}">
                <a16:creationId xmlns:a16="http://schemas.microsoft.com/office/drawing/2014/main" id="{4410E897-8BDA-C5CD-5AE3-F506B952EF9B}"/>
              </a:ext>
            </a:extLst>
          </p:cNvPr>
          <p:cNvSpPr/>
          <p:nvPr>
            <p:custDataLst>
              <p:tags r:id="rId76"/>
            </p:custDataLst>
          </p:nvPr>
        </p:nvSpPr>
        <p:spPr>
          <a:xfrm>
            <a:off x="7537745" y="5615817"/>
            <a:ext cx="76619" cy="766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39398A"/>
              </a:solidFill>
            </a:endParaRPr>
          </a:p>
        </p:txBody>
      </p:sp>
      <p:sp>
        <p:nvSpPr>
          <p:cNvPr id="197" name="Ellipse 196">
            <a:extLst>
              <a:ext uri="{FF2B5EF4-FFF2-40B4-BE49-F238E27FC236}">
                <a16:creationId xmlns:a16="http://schemas.microsoft.com/office/drawing/2014/main" id="{24983AE5-B360-913B-9668-A14602F741C2}"/>
              </a:ext>
            </a:extLst>
          </p:cNvPr>
          <p:cNvSpPr/>
          <p:nvPr>
            <p:custDataLst>
              <p:tags r:id="rId77"/>
            </p:custDataLst>
          </p:nvPr>
        </p:nvSpPr>
        <p:spPr>
          <a:xfrm>
            <a:off x="6860592" y="5607280"/>
            <a:ext cx="76619" cy="766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39398A"/>
              </a:solidFill>
            </a:endParaRPr>
          </a:p>
        </p:txBody>
      </p:sp>
      <p:sp>
        <p:nvSpPr>
          <p:cNvPr id="198" name="Ellipse 197">
            <a:extLst>
              <a:ext uri="{FF2B5EF4-FFF2-40B4-BE49-F238E27FC236}">
                <a16:creationId xmlns:a16="http://schemas.microsoft.com/office/drawing/2014/main" id="{2FC52745-B296-1792-7D3B-2CF3624466D7}"/>
              </a:ext>
            </a:extLst>
          </p:cNvPr>
          <p:cNvSpPr/>
          <p:nvPr>
            <p:custDataLst>
              <p:tags r:id="rId78"/>
            </p:custDataLst>
          </p:nvPr>
        </p:nvSpPr>
        <p:spPr>
          <a:xfrm>
            <a:off x="6217756" y="5605658"/>
            <a:ext cx="76619" cy="766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39398A"/>
              </a:solidFill>
            </a:endParaRPr>
          </a:p>
        </p:txBody>
      </p:sp>
      <p:sp>
        <p:nvSpPr>
          <p:cNvPr id="199" name="Ellipse 198">
            <a:extLst>
              <a:ext uri="{FF2B5EF4-FFF2-40B4-BE49-F238E27FC236}">
                <a16:creationId xmlns:a16="http://schemas.microsoft.com/office/drawing/2014/main" id="{6AEF6975-A746-B53A-DDC4-AFC4EBE57ABE}"/>
              </a:ext>
            </a:extLst>
          </p:cNvPr>
          <p:cNvSpPr/>
          <p:nvPr>
            <p:custDataLst>
              <p:tags r:id="rId79"/>
            </p:custDataLst>
          </p:nvPr>
        </p:nvSpPr>
        <p:spPr>
          <a:xfrm>
            <a:off x="5537283" y="5621028"/>
            <a:ext cx="76619" cy="766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39398A"/>
              </a:solidFill>
            </a:endParaRPr>
          </a:p>
        </p:txBody>
      </p:sp>
      <p:sp>
        <p:nvSpPr>
          <p:cNvPr id="200" name="Ellipse 199">
            <a:extLst>
              <a:ext uri="{FF2B5EF4-FFF2-40B4-BE49-F238E27FC236}">
                <a16:creationId xmlns:a16="http://schemas.microsoft.com/office/drawing/2014/main" id="{42B1E67E-C701-A88D-F20C-83BE4611DE85}"/>
              </a:ext>
            </a:extLst>
          </p:cNvPr>
          <p:cNvSpPr/>
          <p:nvPr>
            <p:custDataLst>
              <p:tags r:id="rId80"/>
            </p:custDataLst>
          </p:nvPr>
        </p:nvSpPr>
        <p:spPr>
          <a:xfrm>
            <a:off x="4888971" y="5612641"/>
            <a:ext cx="76619" cy="766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39398A"/>
              </a:solidFill>
            </a:endParaRPr>
          </a:p>
        </p:txBody>
      </p:sp>
      <p:sp>
        <p:nvSpPr>
          <p:cNvPr id="201" name="Ellipse 200">
            <a:extLst>
              <a:ext uri="{FF2B5EF4-FFF2-40B4-BE49-F238E27FC236}">
                <a16:creationId xmlns:a16="http://schemas.microsoft.com/office/drawing/2014/main" id="{04C59CCE-A2D4-CF97-A4C9-87AD9F397467}"/>
              </a:ext>
            </a:extLst>
          </p:cNvPr>
          <p:cNvSpPr/>
          <p:nvPr>
            <p:custDataLst>
              <p:tags r:id="rId81"/>
            </p:custDataLst>
          </p:nvPr>
        </p:nvSpPr>
        <p:spPr>
          <a:xfrm>
            <a:off x="4211511" y="5620672"/>
            <a:ext cx="76619" cy="766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39398A"/>
              </a:solidFill>
            </a:endParaRPr>
          </a:p>
        </p:txBody>
      </p:sp>
      <p:sp>
        <p:nvSpPr>
          <p:cNvPr id="202" name="Rectangle 177">
            <a:extLst>
              <a:ext uri="{FF2B5EF4-FFF2-40B4-BE49-F238E27FC236}">
                <a16:creationId xmlns:a16="http://schemas.microsoft.com/office/drawing/2014/main" id="{F233E9F1-1531-F191-5816-A33A0603B772}"/>
              </a:ext>
            </a:extLst>
          </p:cNvPr>
          <p:cNvSpPr>
            <a:spLocks noChangeArrowheads="1"/>
          </p:cNvSpPr>
          <p:nvPr>
            <p:custDataLst>
              <p:tags r:id="rId82"/>
            </p:custDataLst>
          </p:nvPr>
        </p:nvSpPr>
        <p:spPr bwMode="auto">
          <a:xfrm>
            <a:off x="7436616" y="2869677"/>
            <a:ext cx="265890" cy="2658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BBE0E3"/>
                </a:solidFill>
              </a14:hiddenFill>
            </a:ext>
          </a:extLst>
        </p:spPr>
        <p:txBody>
          <a:bodyPr vert="horz" wrap="square" lIns="91440" tIns="45720" rIns="91440" bIns="45720" numCol="1" anchor="ctr" anchorCtr="0" compatLnSpc="1">
            <a:prstTxWarp prst="textNoShape">
              <a:avLst/>
            </a:prstTxWarp>
          </a:bodyPr>
          <a:lstStyle/>
          <a:p>
            <a:endParaRPr lang="fr-CA">
              <a:solidFill>
                <a:srgbClr val="39398A"/>
              </a:solidFill>
            </a:endParaRPr>
          </a:p>
        </p:txBody>
      </p:sp>
      <p:sp>
        <p:nvSpPr>
          <p:cNvPr id="203" name="Rectangle 159">
            <a:extLst>
              <a:ext uri="{FF2B5EF4-FFF2-40B4-BE49-F238E27FC236}">
                <a16:creationId xmlns:a16="http://schemas.microsoft.com/office/drawing/2014/main" id="{5C3D8B74-3ABB-544B-AD10-3A6CC3E7676D}"/>
              </a:ext>
            </a:extLst>
          </p:cNvPr>
          <p:cNvSpPr>
            <a:spLocks noChangeArrowheads="1"/>
          </p:cNvSpPr>
          <p:nvPr>
            <p:custDataLst>
              <p:tags r:id="rId83"/>
            </p:custDataLst>
          </p:nvPr>
        </p:nvSpPr>
        <p:spPr bwMode="auto">
          <a:xfrm>
            <a:off x="6772628" y="2875552"/>
            <a:ext cx="265890" cy="2658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BBE0E3"/>
                </a:solidFill>
              </a14:hiddenFill>
            </a:ext>
          </a:extLst>
        </p:spPr>
        <p:txBody>
          <a:bodyPr vert="horz" wrap="square" lIns="91440" tIns="45720" rIns="91440" bIns="45720" numCol="1" anchor="ctr" anchorCtr="0" compatLnSpc="1">
            <a:prstTxWarp prst="textNoShape">
              <a:avLst/>
            </a:prstTxWarp>
          </a:bodyPr>
          <a:lstStyle/>
          <a:p>
            <a:endParaRPr lang="fr-CA">
              <a:solidFill>
                <a:srgbClr val="39398A"/>
              </a:solidFill>
            </a:endParaRPr>
          </a:p>
        </p:txBody>
      </p:sp>
      <p:sp>
        <p:nvSpPr>
          <p:cNvPr id="204" name="Rectangle 141">
            <a:extLst>
              <a:ext uri="{FF2B5EF4-FFF2-40B4-BE49-F238E27FC236}">
                <a16:creationId xmlns:a16="http://schemas.microsoft.com/office/drawing/2014/main" id="{85E9A633-AF86-9F13-1BAD-1104960FCFBE}"/>
              </a:ext>
            </a:extLst>
          </p:cNvPr>
          <p:cNvSpPr>
            <a:spLocks noChangeArrowheads="1"/>
          </p:cNvSpPr>
          <p:nvPr>
            <p:custDataLst>
              <p:tags r:id="rId84"/>
            </p:custDataLst>
          </p:nvPr>
        </p:nvSpPr>
        <p:spPr bwMode="auto">
          <a:xfrm>
            <a:off x="6108639" y="2872614"/>
            <a:ext cx="265890" cy="2658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BBE0E3"/>
                </a:solidFill>
              </a14:hiddenFill>
            </a:ext>
          </a:extLst>
        </p:spPr>
        <p:txBody>
          <a:bodyPr vert="horz" wrap="square" lIns="91440" tIns="45720" rIns="91440" bIns="45720" numCol="1" anchor="ctr" anchorCtr="0" compatLnSpc="1">
            <a:prstTxWarp prst="textNoShape">
              <a:avLst/>
            </a:prstTxWarp>
          </a:bodyPr>
          <a:lstStyle/>
          <a:p>
            <a:endParaRPr lang="fr-CA">
              <a:solidFill>
                <a:srgbClr val="39398A"/>
              </a:solidFill>
            </a:endParaRPr>
          </a:p>
        </p:txBody>
      </p:sp>
      <p:sp>
        <p:nvSpPr>
          <p:cNvPr id="205" name="Rectangle 123">
            <a:extLst>
              <a:ext uri="{FF2B5EF4-FFF2-40B4-BE49-F238E27FC236}">
                <a16:creationId xmlns:a16="http://schemas.microsoft.com/office/drawing/2014/main" id="{3A40E56E-FB17-6C15-2139-F965228F00AA}"/>
              </a:ext>
            </a:extLst>
          </p:cNvPr>
          <p:cNvSpPr>
            <a:spLocks noChangeArrowheads="1"/>
          </p:cNvSpPr>
          <p:nvPr>
            <p:custDataLst>
              <p:tags r:id="rId85"/>
            </p:custDataLst>
          </p:nvPr>
        </p:nvSpPr>
        <p:spPr bwMode="auto">
          <a:xfrm>
            <a:off x="5444651" y="2872614"/>
            <a:ext cx="265890" cy="2658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BBE0E3"/>
                </a:solidFill>
              </a14:hiddenFill>
            </a:ext>
          </a:extLst>
        </p:spPr>
        <p:txBody>
          <a:bodyPr vert="horz" wrap="square" lIns="91440" tIns="45720" rIns="91440" bIns="45720" numCol="1" anchor="ctr" anchorCtr="0" compatLnSpc="1">
            <a:prstTxWarp prst="textNoShape">
              <a:avLst/>
            </a:prstTxWarp>
          </a:bodyPr>
          <a:lstStyle/>
          <a:p>
            <a:endParaRPr lang="fr-CA">
              <a:solidFill>
                <a:srgbClr val="39398A"/>
              </a:solidFill>
            </a:endParaRPr>
          </a:p>
        </p:txBody>
      </p:sp>
      <p:sp>
        <p:nvSpPr>
          <p:cNvPr id="206" name="Rectangle 105">
            <a:extLst>
              <a:ext uri="{FF2B5EF4-FFF2-40B4-BE49-F238E27FC236}">
                <a16:creationId xmlns:a16="http://schemas.microsoft.com/office/drawing/2014/main" id="{F954C84A-2017-7D7B-4553-40524E422DAC}"/>
              </a:ext>
            </a:extLst>
          </p:cNvPr>
          <p:cNvSpPr>
            <a:spLocks noChangeArrowheads="1"/>
          </p:cNvSpPr>
          <p:nvPr>
            <p:custDataLst>
              <p:tags r:id="rId86"/>
            </p:custDataLst>
          </p:nvPr>
        </p:nvSpPr>
        <p:spPr bwMode="auto">
          <a:xfrm>
            <a:off x="4798290" y="2875552"/>
            <a:ext cx="265890" cy="2658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BBE0E3"/>
                </a:solidFill>
              </a14:hiddenFill>
            </a:ext>
          </a:extLst>
        </p:spPr>
        <p:txBody>
          <a:bodyPr vert="horz" wrap="square" lIns="91440" tIns="45720" rIns="91440" bIns="45720" numCol="1" anchor="ctr" anchorCtr="0" compatLnSpc="1">
            <a:prstTxWarp prst="textNoShape">
              <a:avLst/>
            </a:prstTxWarp>
          </a:bodyPr>
          <a:lstStyle/>
          <a:p>
            <a:endParaRPr lang="fr-CA">
              <a:solidFill>
                <a:srgbClr val="39398A"/>
              </a:solidFill>
            </a:endParaRPr>
          </a:p>
        </p:txBody>
      </p:sp>
      <p:sp>
        <p:nvSpPr>
          <p:cNvPr id="207" name="Rectangle 87">
            <a:extLst>
              <a:ext uri="{FF2B5EF4-FFF2-40B4-BE49-F238E27FC236}">
                <a16:creationId xmlns:a16="http://schemas.microsoft.com/office/drawing/2014/main" id="{543C2917-7E73-4F2B-CD37-BA6A1FFCA494}"/>
              </a:ext>
            </a:extLst>
          </p:cNvPr>
          <p:cNvSpPr>
            <a:spLocks noChangeArrowheads="1"/>
          </p:cNvSpPr>
          <p:nvPr>
            <p:custDataLst>
              <p:tags r:id="rId87"/>
            </p:custDataLst>
          </p:nvPr>
        </p:nvSpPr>
        <p:spPr bwMode="auto">
          <a:xfrm>
            <a:off x="4116674" y="2875552"/>
            <a:ext cx="265890" cy="2658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BBE0E3"/>
                </a:solidFill>
              </a14:hiddenFill>
            </a:ext>
          </a:extLst>
        </p:spPr>
        <p:txBody>
          <a:bodyPr vert="horz" wrap="square" lIns="91440" tIns="45720" rIns="91440" bIns="45720" numCol="1" anchor="ctr" anchorCtr="0" compatLnSpc="1">
            <a:prstTxWarp prst="textNoShape">
              <a:avLst/>
            </a:prstTxWarp>
          </a:bodyPr>
          <a:lstStyle/>
          <a:p>
            <a:endParaRPr lang="fr-CA">
              <a:solidFill>
                <a:srgbClr val="39398A"/>
              </a:solidFill>
            </a:endParaRPr>
          </a:p>
        </p:txBody>
      </p:sp>
      <p:sp>
        <p:nvSpPr>
          <p:cNvPr id="208" name="Rectangle 177">
            <a:extLst>
              <a:ext uri="{FF2B5EF4-FFF2-40B4-BE49-F238E27FC236}">
                <a16:creationId xmlns:a16="http://schemas.microsoft.com/office/drawing/2014/main" id="{1E360993-07D9-5F6E-445C-C688E38816A2}"/>
              </a:ext>
            </a:extLst>
          </p:cNvPr>
          <p:cNvSpPr>
            <a:spLocks noChangeArrowheads="1"/>
          </p:cNvSpPr>
          <p:nvPr>
            <p:custDataLst>
              <p:tags r:id="rId88"/>
            </p:custDataLst>
          </p:nvPr>
        </p:nvSpPr>
        <p:spPr bwMode="auto">
          <a:xfrm>
            <a:off x="7447341" y="3512112"/>
            <a:ext cx="265890" cy="2658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BBE0E3"/>
                </a:solidFill>
              </a14:hiddenFill>
            </a:ext>
          </a:extLst>
        </p:spPr>
        <p:txBody>
          <a:bodyPr vert="horz" wrap="square" lIns="91440" tIns="45720" rIns="91440" bIns="45720" numCol="1" anchor="ctr" anchorCtr="0" compatLnSpc="1">
            <a:prstTxWarp prst="textNoShape">
              <a:avLst/>
            </a:prstTxWarp>
          </a:bodyPr>
          <a:lstStyle/>
          <a:p>
            <a:endParaRPr lang="fr-CA">
              <a:solidFill>
                <a:srgbClr val="39398A"/>
              </a:solidFill>
            </a:endParaRPr>
          </a:p>
        </p:txBody>
      </p:sp>
      <p:sp>
        <p:nvSpPr>
          <p:cNvPr id="209" name="Rectangle 159">
            <a:extLst>
              <a:ext uri="{FF2B5EF4-FFF2-40B4-BE49-F238E27FC236}">
                <a16:creationId xmlns:a16="http://schemas.microsoft.com/office/drawing/2014/main" id="{7B5B7361-86AF-5AE2-667C-4DEDDC72ABE6}"/>
              </a:ext>
            </a:extLst>
          </p:cNvPr>
          <p:cNvSpPr>
            <a:spLocks noChangeArrowheads="1"/>
          </p:cNvSpPr>
          <p:nvPr>
            <p:custDataLst>
              <p:tags r:id="rId89"/>
            </p:custDataLst>
          </p:nvPr>
        </p:nvSpPr>
        <p:spPr bwMode="auto">
          <a:xfrm>
            <a:off x="6783352" y="3517988"/>
            <a:ext cx="265890" cy="2658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BBE0E3"/>
                </a:solidFill>
              </a14:hiddenFill>
            </a:ext>
          </a:extLst>
        </p:spPr>
        <p:txBody>
          <a:bodyPr vert="horz" wrap="square" lIns="91440" tIns="45720" rIns="91440" bIns="45720" numCol="1" anchor="ctr" anchorCtr="0" compatLnSpc="1">
            <a:prstTxWarp prst="textNoShape">
              <a:avLst/>
            </a:prstTxWarp>
          </a:bodyPr>
          <a:lstStyle/>
          <a:p>
            <a:endParaRPr lang="fr-CA">
              <a:solidFill>
                <a:srgbClr val="39398A"/>
              </a:solidFill>
            </a:endParaRPr>
          </a:p>
        </p:txBody>
      </p:sp>
      <p:sp>
        <p:nvSpPr>
          <p:cNvPr id="210" name="Rectangle 141">
            <a:extLst>
              <a:ext uri="{FF2B5EF4-FFF2-40B4-BE49-F238E27FC236}">
                <a16:creationId xmlns:a16="http://schemas.microsoft.com/office/drawing/2014/main" id="{5BC55245-5E85-ED75-DAED-DF8EE84DF6E3}"/>
              </a:ext>
            </a:extLst>
          </p:cNvPr>
          <p:cNvSpPr>
            <a:spLocks noChangeArrowheads="1"/>
          </p:cNvSpPr>
          <p:nvPr>
            <p:custDataLst>
              <p:tags r:id="rId90"/>
            </p:custDataLst>
          </p:nvPr>
        </p:nvSpPr>
        <p:spPr bwMode="auto">
          <a:xfrm>
            <a:off x="6119364" y="3515050"/>
            <a:ext cx="265890" cy="2658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BBE0E3"/>
                </a:solidFill>
              </a14:hiddenFill>
            </a:ext>
          </a:extLst>
        </p:spPr>
        <p:txBody>
          <a:bodyPr vert="horz" wrap="square" lIns="91440" tIns="45720" rIns="91440" bIns="45720" numCol="1" anchor="ctr" anchorCtr="0" compatLnSpc="1">
            <a:prstTxWarp prst="textNoShape">
              <a:avLst/>
            </a:prstTxWarp>
          </a:bodyPr>
          <a:lstStyle/>
          <a:p>
            <a:endParaRPr lang="fr-CA">
              <a:solidFill>
                <a:srgbClr val="39398A"/>
              </a:solidFill>
            </a:endParaRPr>
          </a:p>
        </p:txBody>
      </p:sp>
      <p:sp>
        <p:nvSpPr>
          <p:cNvPr id="211" name="Rectangle 123">
            <a:extLst>
              <a:ext uri="{FF2B5EF4-FFF2-40B4-BE49-F238E27FC236}">
                <a16:creationId xmlns:a16="http://schemas.microsoft.com/office/drawing/2014/main" id="{449EBB70-7EE7-37D1-7913-2B3AC0AE18CE}"/>
              </a:ext>
            </a:extLst>
          </p:cNvPr>
          <p:cNvSpPr>
            <a:spLocks noChangeArrowheads="1"/>
          </p:cNvSpPr>
          <p:nvPr>
            <p:custDataLst>
              <p:tags r:id="rId91"/>
            </p:custDataLst>
          </p:nvPr>
        </p:nvSpPr>
        <p:spPr bwMode="auto">
          <a:xfrm>
            <a:off x="5455376" y="3515050"/>
            <a:ext cx="265890" cy="2658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BBE0E3"/>
                </a:solidFill>
              </a14:hiddenFill>
            </a:ext>
          </a:extLst>
        </p:spPr>
        <p:txBody>
          <a:bodyPr vert="horz" wrap="square" lIns="91440" tIns="45720" rIns="91440" bIns="45720" numCol="1" anchor="ctr" anchorCtr="0" compatLnSpc="1">
            <a:prstTxWarp prst="textNoShape">
              <a:avLst/>
            </a:prstTxWarp>
          </a:bodyPr>
          <a:lstStyle/>
          <a:p>
            <a:endParaRPr lang="fr-CA">
              <a:solidFill>
                <a:srgbClr val="39398A"/>
              </a:solidFill>
            </a:endParaRPr>
          </a:p>
        </p:txBody>
      </p:sp>
      <p:sp>
        <p:nvSpPr>
          <p:cNvPr id="212" name="Rectangle 105">
            <a:extLst>
              <a:ext uri="{FF2B5EF4-FFF2-40B4-BE49-F238E27FC236}">
                <a16:creationId xmlns:a16="http://schemas.microsoft.com/office/drawing/2014/main" id="{218177F9-D11B-4490-4CAA-76A5A11737AF}"/>
              </a:ext>
            </a:extLst>
          </p:cNvPr>
          <p:cNvSpPr>
            <a:spLocks noChangeArrowheads="1"/>
          </p:cNvSpPr>
          <p:nvPr>
            <p:custDataLst>
              <p:tags r:id="rId92"/>
            </p:custDataLst>
          </p:nvPr>
        </p:nvSpPr>
        <p:spPr bwMode="auto">
          <a:xfrm>
            <a:off x="4809015" y="3517988"/>
            <a:ext cx="265890" cy="2658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BBE0E3"/>
                </a:solidFill>
              </a14:hiddenFill>
            </a:ext>
          </a:extLst>
        </p:spPr>
        <p:txBody>
          <a:bodyPr vert="horz" wrap="square" lIns="91440" tIns="45720" rIns="91440" bIns="45720" numCol="1" anchor="ctr" anchorCtr="0" compatLnSpc="1">
            <a:prstTxWarp prst="textNoShape">
              <a:avLst/>
            </a:prstTxWarp>
          </a:bodyPr>
          <a:lstStyle/>
          <a:p>
            <a:endParaRPr lang="fr-CA">
              <a:solidFill>
                <a:srgbClr val="39398A"/>
              </a:solidFill>
            </a:endParaRPr>
          </a:p>
        </p:txBody>
      </p:sp>
      <p:sp>
        <p:nvSpPr>
          <p:cNvPr id="213" name="Rectangle 87">
            <a:extLst>
              <a:ext uri="{FF2B5EF4-FFF2-40B4-BE49-F238E27FC236}">
                <a16:creationId xmlns:a16="http://schemas.microsoft.com/office/drawing/2014/main" id="{ED0E4FFF-5234-579B-DE4A-064B00D42819}"/>
              </a:ext>
            </a:extLst>
          </p:cNvPr>
          <p:cNvSpPr>
            <a:spLocks noChangeArrowheads="1"/>
          </p:cNvSpPr>
          <p:nvPr>
            <p:custDataLst>
              <p:tags r:id="rId93"/>
            </p:custDataLst>
          </p:nvPr>
        </p:nvSpPr>
        <p:spPr bwMode="auto">
          <a:xfrm>
            <a:off x="4127399" y="3517988"/>
            <a:ext cx="265890" cy="2658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BBE0E3"/>
                </a:solidFill>
              </a14:hiddenFill>
            </a:ext>
          </a:extLst>
        </p:spPr>
        <p:txBody>
          <a:bodyPr vert="horz" wrap="square" lIns="91440" tIns="45720" rIns="91440" bIns="45720" numCol="1" anchor="ctr" anchorCtr="0" compatLnSpc="1">
            <a:prstTxWarp prst="textNoShape">
              <a:avLst/>
            </a:prstTxWarp>
          </a:bodyPr>
          <a:lstStyle/>
          <a:p>
            <a:endParaRPr lang="fr-CA">
              <a:solidFill>
                <a:srgbClr val="39398A"/>
              </a:solidFill>
            </a:endParaRPr>
          </a:p>
        </p:txBody>
      </p:sp>
      <p:sp>
        <p:nvSpPr>
          <p:cNvPr id="214" name="Rectangle 177">
            <a:extLst>
              <a:ext uri="{FF2B5EF4-FFF2-40B4-BE49-F238E27FC236}">
                <a16:creationId xmlns:a16="http://schemas.microsoft.com/office/drawing/2014/main" id="{31936C96-218B-29D7-150B-0112BA5396F8}"/>
              </a:ext>
            </a:extLst>
          </p:cNvPr>
          <p:cNvSpPr>
            <a:spLocks noChangeArrowheads="1"/>
          </p:cNvSpPr>
          <p:nvPr>
            <p:custDataLst>
              <p:tags r:id="rId94"/>
            </p:custDataLst>
          </p:nvPr>
        </p:nvSpPr>
        <p:spPr bwMode="auto">
          <a:xfrm>
            <a:off x="7419723" y="4193953"/>
            <a:ext cx="265890" cy="2658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BBE0E3"/>
                </a:solidFill>
              </a14:hiddenFill>
            </a:ext>
          </a:extLst>
        </p:spPr>
        <p:txBody>
          <a:bodyPr vert="horz" wrap="square" lIns="91440" tIns="45720" rIns="91440" bIns="45720" numCol="1" anchor="ctr" anchorCtr="0" compatLnSpc="1">
            <a:prstTxWarp prst="textNoShape">
              <a:avLst/>
            </a:prstTxWarp>
          </a:bodyPr>
          <a:lstStyle/>
          <a:p>
            <a:endParaRPr lang="fr-CA">
              <a:solidFill>
                <a:srgbClr val="39398A"/>
              </a:solidFill>
            </a:endParaRPr>
          </a:p>
        </p:txBody>
      </p:sp>
      <p:sp>
        <p:nvSpPr>
          <p:cNvPr id="215" name="Rectangle 159">
            <a:extLst>
              <a:ext uri="{FF2B5EF4-FFF2-40B4-BE49-F238E27FC236}">
                <a16:creationId xmlns:a16="http://schemas.microsoft.com/office/drawing/2014/main" id="{C61A58CA-32EC-5F2D-1F1E-F9641BFE4736}"/>
              </a:ext>
            </a:extLst>
          </p:cNvPr>
          <p:cNvSpPr>
            <a:spLocks noChangeArrowheads="1"/>
          </p:cNvSpPr>
          <p:nvPr>
            <p:custDataLst>
              <p:tags r:id="rId95"/>
            </p:custDataLst>
          </p:nvPr>
        </p:nvSpPr>
        <p:spPr bwMode="auto">
          <a:xfrm>
            <a:off x="6755734" y="4199829"/>
            <a:ext cx="265890" cy="2658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BBE0E3"/>
                </a:solidFill>
              </a14:hiddenFill>
            </a:ext>
          </a:extLst>
        </p:spPr>
        <p:txBody>
          <a:bodyPr vert="horz" wrap="square" lIns="91440" tIns="45720" rIns="91440" bIns="45720" numCol="1" anchor="ctr" anchorCtr="0" compatLnSpc="1">
            <a:prstTxWarp prst="textNoShape">
              <a:avLst/>
            </a:prstTxWarp>
          </a:bodyPr>
          <a:lstStyle/>
          <a:p>
            <a:endParaRPr lang="fr-CA">
              <a:solidFill>
                <a:srgbClr val="39398A"/>
              </a:solidFill>
            </a:endParaRPr>
          </a:p>
        </p:txBody>
      </p:sp>
      <p:sp>
        <p:nvSpPr>
          <p:cNvPr id="216" name="Rectangle 141">
            <a:extLst>
              <a:ext uri="{FF2B5EF4-FFF2-40B4-BE49-F238E27FC236}">
                <a16:creationId xmlns:a16="http://schemas.microsoft.com/office/drawing/2014/main" id="{CAA1F998-B5A7-0BB1-56E3-818B8DA0A097}"/>
              </a:ext>
            </a:extLst>
          </p:cNvPr>
          <p:cNvSpPr>
            <a:spLocks noChangeArrowheads="1"/>
          </p:cNvSpPr>
          <p:nvPr>
            <p:custDataLst>
              <p:tags r:id="rId96"/>
            </p:custDataLst>
          </p:nvPr>
        </p:nvSpPr>
        <p:spPr bwMode="auto">
          <a:xfrm>
            <a:off x="6091746" y="4196891"/>
            <a:ext cx="265890" cy="2658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BBE0E3"/>
                </a:solidFill>
              </a14:hiddenFill>
            </a:ext>
          </a:extLst>
        </p:spPr>
        <p:txBody>
          <a:bodyPr vert="horz" wrap="square" lIns="91440" tIns="45720" rIns="91440" bIns="45720" numCol="1" anchor="ctr" anchorCtr="0" compatLnSpc="1">
            <a:prstTxWarp prst="textNoShape">
              <a:avLst/>
            </a:prstTxWarp>
          </a:bodyPr>
          <a:lstStyle/>
          <a:p>
            <a:endParaRPr lang="fr-CA">
              <a:solidFill>
                <a:srgbClr val="39398A"/>
              </a:solidFill>
            </a:endParaRPr>
          </a:p>
        </p:txBody>
      </p:sp>
      <p:sp>
        <p:nvSpPr>
          <p:cNvPr id="217" name="Rectangle 123">
            <a:extLst>
              <a:ext uri="{FF2B5EF4-FFF2-40B4-BE49-F238E27FC236}">
                <a16:creationId xmlns:a16="http://schemas.microsoft.com/office/drawing/2014/main" id="{A4B2A148-429F-D446-5477-26221DC69428}"/>
              </a:ext>
            </a:extLst>
          </p:cNvPr>
          <p:cNvSpPr>
            <a:spLocks noChangeArrowheads="1"/>
          </p:cNvSpPr>
          <p:nvPr>
            <p:custDataLst>
              <p:tags r:id="rId97"/>
            </p:custDataLst>
          </p:nvPr>
        </p:nvSpPr>
        <p:spPr bwMode="auto">
          <a:xfrm>
            <a:off x="5427757" y="4196891"/>
            <a:ext cx="265890" cy="2658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BBE0E3"/>
                </a:solidFill>
              </a14:hiddenFill>
            </a:ext>
          </a:extLst>
        </p:spPr>
        <p:txBody>
          <a:bodyPr vert="horz" wrap="square" lIns="91440" tIns="45720" rIns="91440" bIns="45720" numCol="1" anchor="ctr" anchorCtr="0" compatLnSpc="1">
            <a:prstTxWarp prst="textNoShape">
              <a:avLst/>
            </a:prstTxWarp>
          </a:bodyPr>
          <a:lstStyle/>
          <a:p>
            <a:endParaRPr lang="fr-CA">
              <a:solidFill>
                <a:srgbClr val="39398A"/>
              </a:solidFill>
            </a:endParaRPr>
          </a:p>
        </p:txBody>
      </p:sp>
      <p:sp>
        <p:nvSpPr>
          <p:cNvPr id="218" name="Rectangle 105">
            <a:extLst>
              <a:ext uri="{FF2B5EF4-FFF2-40B4-BE49-F238E27FC236}">
                <a16:creationId xmlns:a16="http://schemas.microsoft.com/office/drawing/2014/main" id="{87F9874B-6491-487B-3A54-BB5A7A6AB045}"/>
              </a:ext>
            </a:extLst>
          </p:cNvPr>
          <p:cNvSpPr>
            <a:spLocks noChangeArrowheads="1"/>
          </p:cNvSpPr>
          <p:nvPr>
            <p:custDataLst>
              <p:tags r:id="rId98"/>
            </p:custDataLst>
          </p:nvPr>
        </p:nvSpPr>
        <p:spPr bwMode="auto">
          <a:xfrm>
            <a:off x="4781397" y="4199829"/>
            <a:ext cx="265890" cy="2658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BBE0E3"/>
                </a:solidFill>
              </a14:hiddenFill>
            </a:ext>
          </a:extLst>
        </p:spPr>
        <p:txBody>
          <a:bodyPr vert="horz" wrap="square" lIns="91440" tIns="45720" rIns="91440" bIns="45720" numCol="1" anchor="ctr" anchorCtr="0" compatLnSpc="1">
            <a:prstTxWarp prst="textNoShape">
              <a:avLst/>
            </a:prstTxWarp>
          </a:bodyPr>
          <a:lstStyle/>
          <a:p>
            <a:endParaRPr lang="fr-CA">
              <a:solidFill>
                <a:srgbClr val="39398A"/>
              </a:solidFill>
            </a:endParaRPr>
          </a:p>
        </p:txBody>
      </p:sp>
      <p:sp>
        <p:nvSpPr>
          <p:cNvPr id="219" name="Rectangle 87">
            <a:extLst>
              <a:ext uri="{FF2B5EF4-FFF2-40B4-BE49-F238E27FC236}">
                <a16:creationId xmlns:a16="http://schemas.microsoft.com/office/drawing/2014/main" id="{1311476E-D216-3DE0-73E7-A1E9039BDEFB}"/>
              </a:ext>
            </a:extLst>
          </p:cNvPr>
          <p:cNvSpPr>
            <a:spLocks noChangeArrowheads="1"/>
          </p:cNvSpPr>
          <p:nvPr>
            <p:custDataLst>
              <p:tags r:id="rId99"/>
            </p:custDataLst>
          </p:nvPr>
        </p:nvSpPr>
        <p:spPr bwMode="auto">
          <a:xfrm>
            <a:off x="4099781" y="4199829"/>
            <a:ext cx="265890" cy="2658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BBE0E3"/>
                </a:solidFill>
              </a14:hiddenFill>
            </a:ext>
          </a:extLst>
        </p:spPr>
        <p:txBody>
          <a:bodyPr vert="horz" wrap="square" lIns="91440" tIns="45720" rIns="91440" bIns="45720" numCol="1" anchor="ctr" anchorCtr="0" compatLnSpc="1">
            <a:prstTxWarp prst="textNoShape">
              <a:avLst/>
            </a:prstTxWarp>
          </a:bodyPr>
          <a:lstStyle/>
          <a:p>
            <a:endParaRPr lang="fr-CA">
              <a:solidFill>
                <a:srgbClr val="39398A"/>
              </a:solidFill>
            </a:endParaRPr>
          </a:p>
        </p:txBody>
      </p:sp>
      <p:sp>
        <p:nvSpPr>
          <p:cNvPr id="220" name="Rectangle 177">
            <a:extLst>
              <a:ext uri="{FF2B5EF4-FFF2-40B4-BE49-F238E27FC236}">
                <a16:creationId xmlns:a16="http://schemas.microsoft.com/office/drawing/2014/main" id="{81B459FC-3AD6-33BB-42BF-A97EFEA12721}"/>
              </a:ext>
            </a:extLst>
          </p:cNvPr>
          <p:cNvSpPr>
            <a:spLocks noChangeArrowheads="1"/>
          </p:cNvSpPr>
          <p:nvPr>
            <p:custDataLst>
              <p:tags r:id="rId100"/>
            </p:custDataLst>
          </p:nvPr>
        </p:nvSpPr>
        <p:spPr bwMode="auto">
          <a:xfrm>
            <a:off x="7421192" y="4860873"/>
            <a:ext cx="265890" cy="2658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BBE0E3"/>
                </a:solidFill>
              </a14:hiddenFill>
            </a:ext>
          </a:extLst>
        </p:spPr>
        <p:txBody>
          <a:bodyPr vert="horz" wrap="square" lIns="91440" tIns="45720" rIns="91440" bIns="45720" numCol="1" anchor="ctr" anchorCtr="0" compatLnSpc="1">
            <a:prstTxWarp prst="textNoShape">
              <a:avLst/>
            </a:prstTxWarp>
          </a:bodyPr>
          <a:lstStyle/>
          <a:p>
            <a:endParaRPr lang="fr-CA">
              <a:solidFill>
                <a:srgbClr val="39398A"/>
              </a:solidFill>
            </a:endParaRPr>
          </a:p>
        </p:txBody>
      </p:sp>
      <p:sp>
        <p:nvSpPr>
          <p:cNvPr id="221" name="Rectangle 159">
            <a:extLst>
              <a:ext uri="{FF2B5EF4-FFF2-40B4-BE49-F238E27FC236}">
                <a16:creationId xmlns:a16="http://schemas.microsoft.com/office/drawing/2014/main" id="{FC30002C-72D0-92A2-4FD5-7FE92032FB58}"/>
              </a:ext>
            </a:extLst>
          </p:cNvPr>
          <p:cNvSpPr>
            <a:spLocks noChangeArrowheads="1"/>
          </p:cNvSpPr>
          <p:nvPr>
            <p:custDataLst>
              <p:tags r:id="rId101"/>
            </p:custDataLst>
          </p:nvPr>
        </p:nvSpPr>
        <p:spPr bwMode="auto">
          <a:xfrm>
            <a:off x="6757204" y="4866749"/>
            <a:ext cx="265890" cy="2658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BBE0E3"/>
                </a:solidFill>
              </a14:hiddenFill>
            </a:ext>
          </a:extLst>
        </p:spPr>
        <p:txBody>
          <a:bodyPr vert="horz" wrap="square" lIns="91440" tIns="45720" rIns="91440" bIns="45720" numCol="1" anchor="ctr" anchorCtr="0" compatLnSpc="1">
            <a:prstTxWarp prst="textNoShape">
              <a:avLst/>
            </a:prstTxWarp>
          </a:bodyPr>
          <a:lstStyle/>
          <a:p>
            <a:endParaRPr lang="fr-CA">
              <a:solidFill>
                <a:srgbClr val="39398A"/>
              </a:solidFill>
            </a:endParaRPr>
          </a:p>
        </p:txBody>
      </p:sp>
      <p:sp>
        <p:nvSpPr>
          <p:cNvPr id="222" name="Rectangle 141">
            <a:extLst>
              <a:ext uri="{FF2B5EF4-FFF2-40B4-BE49-F238E27FC236}">
                <a16:creationId xmlns:a16="http://schemas.microsoft.com/office/drawing/2014/main" id="{A76A953D-5808-E3EA-D296-44BC0371B8DE}"/>
              </a:ext>
            </a:extLst>
          </p:cNvPr>
          <p:cNvSpPr>
            <a:spLocks noChangeArrowheads="1"/>
          </p:cNvSpPr>
          <p:nvPr>
            <p:custDataLst>
              <p:tags r:id="rId102"/>
            </p:custDataLst>
          </p:nvPr>
        </p:nvSpPr>
        <p:spPr bwMode="auto">
          <a:xfrm>
            <a:off x="6093215" y="4863811"/>
            <a:ext cx="265890" cy="2658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BBE0E3"/>
                </a:solidFill>
              </a14:hiddenFill>
            </a:ext>
          </a:extLst>
        </p:spPr>
        <p:txBody>
          <a:bodyPr vert="horz" wrap="square" lIns="91440" tIns="45720" rIns="91440" bIns="45720" numCol="1" anchor="ctr" anchorCtr="0" compatLnSpc="1">
            <a:prstTxWarp prst="textNoShape">
              <a:avLst/>
            </a:prstTxWarp>
          </a:bodyPr>
          <a:lstStyle/>
          <a:p>
            <a:endParaRPr lang="fr-CA">
              <a:solidFill>
                <a:srgbClr val="39398A"/>
              </a:solidFill>
            </a:endParaRPr>
          </a:p>
        </p:txBody>
      </p:sp>
      <p:sp>
        <p:nvSpPr>
          <p:cNvPr id="223" name="Rectangle 123">
            <a:extLst>
              <a:ext uri="{FF2B5EF4-FFF2-40B4-BE49-F238E27FC236}">
                <a16:creationId xmlns:a16="http://schemas.microsoft.com/office/drawing/2014/main" id="{49A253B7-4BD9-AFA2-C66E-F007C9E2D815}"/>
              </a:ext>
            </a:extLst>
          </p:cNvPr>
          <p:cNvSpPr>
            <a:spLocks noChangeArrowheads="1"/>
          </p:cNvSpPr>
          <p:nvPr>
            <p:custDataLst>
              <p:tags r:id="rId103"/>
            </p:custDataLst>
          </p:nvPr>
        </p:nvSpPr>
        <p:spPr bwMode="auto">
          <a:xfrm>
            <a:off x="5429227" y="4863811"/>
            <a:ext cx="265890" cy="2658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BBE0E3"/>
                </a:solidFill>
              </a14:hiddenFill>
            </a:ext>
          </a:extLst>
        </p:spPr>
        <p:txBody>
          <a:bodyPr vert="horz" wrap="square" lIns="91440" tIns="45720" rIns="91440" bIns="45720" numCol="1" anchor="ctr" anchorCtr="0" compatLnSpc="1">
            <a:prstTxWarp prst="textNoShape">
              <a:avLst/>
            </a:prstTxWarp>
          </a:bodyPr>
          <a:lstStyle/>
          <a:p>
            <a:endParaRPr lang="fr-CA">
              <a:solidFill>
                <a:srgbClr val="39398A"/>
              </a:solidFill>
            </a:endParaRPr>
          </a:p>
        </p:txBody>
      </p:sp>
      <p:sp>
        <p:nvSpPr>
          <p:cNvPr id="224" name="Rectangle 105">
            <a:extLst>
              <a:ext uri="{FF2B5EF4-FFF2-40B4-BE49-F238E27FC236}">
                <a16:creationId xmlns:a16="http://schemas.microsoft.com/office/drawing/2014/main" id="{6ECF92BB-D118-5A26-BF29-115F807F4426}"/>
              </a:ext>
            </a:extLst>
          </p:cNvPr>
          <p:cNvSpPr>
            <a:spLocks noChangeArrowheads="1"/>
          </p:cNvSpPr>
          <p:nvPr>
            <p:custDataLst>
              <p:tags r:id="rId104"/>
            </p:custDataLst>
          </p:nvPr>
        </p:nvSpPr>
        <p:spPr bwMode="auto">
          <a:xfrm>
            <a:off x="4782867" y="4866749"/>
            <a:ext cx="265890" cy="2658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BBE0E3"/>
                </a:solidFill>
              </a14:hiddenFill>
            </a:ext>
          </a:extLst>
        </p:spPr>
        <p:txBody>
          <a:bodyPr vert="horz" wrap="square" lIns="91440" tIns="45720" rIns="91440" bIns="45720" numCol="1" anchor="ctr" anchorCtr="0" compatLnSpc="1">
            <a:prstTxWarp prst="textNoShape">
              <a:avLst/>
            </a:prstTxWarp>
          </a:bodyPr>
          <a:lstStyle/>
          <a:p>
            <a:endParaRPr lang="fr-CA">
              <a:solidFill>
                <a:srgbClr val="39398A"/>
              </a:solidFill>
            </a:endParaRPr>
          </a:p>
        </p:txBody>
      </p:sp>
      <p:sp>
        <p:nvSpPr>
          <p:cNvPr id="225" name="Rectangle 87">
            <a:extLst>
              <a:ext uri="{FF2B5EF4-FFF2-40B4-BE49-F238E27FC236}">
                <a16:creationId xmlns:a16="http://schemas.microsoft.com/office/drawing/2014/main" id="{C46C3286-D468-210E-E48D-2C81B2A5ED09}"/>
              </a:ext>
            </a:extLst>
          </p:cNvPr>
          <p:cNvSpPr>
            <a:spLocks noChangeArrowheads="1"/>
          </p:cNvSpPr>
          <p:nvPr>
            <p:custDataLst>
              <p:tags r:id="rId105"/>
            </p:custDataLst>
          </p:nvPr>
        </p:nvSpPr>
        <p:spPr bwMode="auto">
          <a:xfrm>
            <a:off x="4101250" y="4866749"/>
            <a:ext cx="265890" cy="2658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BBE0E3"/>
                </a:solidFill>
              </a14:hiddenFill>
            </a:ext>
          </a:extLst>
        </p:spPr>
        <p:txBody>
          <a:bodyPr vert="horz" wrap="square" lIns="91440" tIns="45720" rIns="91440" bIns="45720" numCol="1" anchor="ctr" anchorCtr="0" compatLnSpc="1">
            <a:prstTxWarp prst="textNoShape">
              <a:avLst/>
            </a:prstTxWarp>
          </a:bodyPr>
          <a:lstStyle/>
          <a:p>
            <a:endParaRPr lang="fr-CA">
              <a:solidFill>
                <a:srgbClr val="39398A"/>
              </a:solidFill>
            </a:endParaRPr>
          </a:p>
        </p:txBody>
      </p:sp>
      <p:sp>
        <p:nvSpPr>
          <p:cNvPr id="226" name="Rectangle 177">
            <a:extLst>
              <a:ext uri="{FF2B5EF4-FFF2-40B4-BE49-F238E27FC236}">
                <a16:creationId xmlns:a16="http://schemas.microsoft.com/office/drawing/2014/main" id="{85A58CEE-BF03-7648-E4AF-336465E13BCE}"/>
              </a:ext>
            </a:extLst>
          </p:cNvPr>
          <p:cNvSpPr>
            <a:spLocks noChangeArrowheads="1"/>
          </p:cNvSpPr>
          <p:nvPr>
            <p:custDataLst>
              <p:tags r:id="rId106"/>
            </p:custDataLst>
          </p:nvPr>
        </p:nvSpPr>
        <p:spPr bwMode="auto">
          <a:xfrm>
            <a:off x="7421192" y="5527794"/>
            <a:ext cx="265890" cy="2658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BBE0E3"/>
                </a:solidFill>
              </a14:hiddenFill>
            </a:ext>
          </a:extLst>
        </p:spPr>
        <p:txBody>
          <a:bodyPr vert="horz" wrap="square" lIns="91440" tIns="45720" rIns="91440" bIns="45720" numCol="1" anchor="ctr" anchorCtr="0" compatLnSpc="1">
            <a:prstTxWarp prst="textNoShape">
              <a:avLst/>
            </a:prstTxWarp>
          </a:bodyPr>
          <a:lstStyle/>
          <a:p>
            <a:endParaRPr lang="fr-CA">
              <a:solidFill>
                <a:srgbClr val="39398A"/>
              </a:solidFill>
            </a:endParaRPr>
          </a:p>
        </p:txBody>
      </p:sp>
      <p:sp>
        <p:nvSpPr>
          <p:cNvPr id="227" name="Rectangle 159">
            <a:extLst>
              <a:ext uri="{FF2B5EF4-FFF2-40B4-BE49-F238E27FC236}">
                <a16:creationId xmlns:a16="http://schemas.microsoft.com/office/drawing/2014/main" id="{651C859F-2D8F-458E-83CA-E82E7A19B49D}"/>
              </a:ext>
            </a:extLst>
          </p:cNvPr>
          <p:cNvSpPr>
            <a:spLocks noChangeArrowheads="1"/>
          </p:cNvSpPr>
          <p:nvPr>
            <p:custDataLst>
              <p:tags r:id="rId107"/>
            </p:custDataLst>
          </p:nvPr>
        </p:nvSpPr>
        <p:spPr bwMode="auto">
          <a:xfrm>
            <a:off x="6757204" y="5533669"/>
            <a:ext cx="265890" cy="2658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BBE0E3"/>
                </a:solidFill>
              </a14:hiddenFill>
            </a:ext>
          </a:extLst>
        </p:spPr>
        <p:txBody>
          <a:bodyPr vert="horz" wrap="square" lIns="91440" tIns="45720" rIns="91440" bIns="45720" numCol="1" anchor="ctr" anchorCtr="0" compatLnSpc="1">
            <a:prstTxWarp prst="textNoShape">
              <a:avLst/>
            </a:prstTxWarp>
          </a:bodyPr>
          <a:lstStyle/>
          <a:p>
            <a:endParaRPr lang="fr-CA">
              <a:solidFill>
                <a:srgbClr val="39398A"/>
              </a:solidFill>
            </a:endParaRPr>
          </a:p>
        </p:txBody>
      </p:sp>
      <p:sp>
        <p:nvSpPr>
          <p:cNvPr id="228" name="Rectangle 141">
            <a:extLst>
              <a:ext uri="{FF2B5EF4-FFF2-40B4-BE49-F238E27FC236}">
                <a16:creationId xmlns:a16="http://schemas.microsoft.com/office/drawing/2014/main" id="{20F1670F-D2A1-1A4B-8586-5C5D817F4B0B}"/>
              </a:ext>
            </a:extLst>
          </p:cNvPr>
          <p:cNvSpPr>
            <a:spLocks noChangeArrowheads="1"/>
          </p:cNvSpPr>
          <p:nvPr>
            <p:custDataLst>
              <p:tags r:id="rId108"/>
            </p:custDataLst>
          </p:nvPr>
        </p:nvSpPr>
        <p:spPr bwMode="auto">
          <a:xfrm>
            <a:off x="6093215" y="5530731"/>
            <a:ext cx="265890" cy="2658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BBE0E3"/>
                </a:solidFill>
              </a14:hiddenFill>
            </a:ext>
          </a:extLst>
        </p:spPr>
        <p:txBody>
          <a:bodyPr vert="horz" wrap="square" lIns="91440" tIns="45720" rIns="91440" bIns="45720" numCol="1" anchor="ctr" anchorCtr="0" compatLnSpc="1">
            <a:prstTxWarp prst="textNoShape">
              <a:avLst/>
            </a:prstTxWarp>
          </a:bodyPr>
          <a:lstStyle/>
          <a:p>
            <a:endParaRPr lang="fr-CA">
              <a:solidFill>
                <a:srgbClr val="39398A"/>
              </a:solidFill>
            </a:endParaRPr>
          </a:p>
        </p:txBody>
      </p:sp>
      <p:sp>
        <p:nvSpPr>
          <p:cNvPr id="229" name="Rectangle 123">
            <a:extLst>
              <a:ext uri="{FF2B5EF4-FFF2-40B4-BE49-F238E27FC236}">
                <a16:creationId xmlns:a16="http://schemas.microsoft.com/office/drawing/2014/main" id="{CB8337CD-419F-2B85-3173-3F7E0C994969}"/>
              </a:ext>
            </a:extLst>
          </p:cNvPr>
          <p:cNvSpPr>
            <a:spLocks noChangeArrowheads="1"/>
          </p:cNvSpPr>
          <p:nvPr>
            <p:custDataLst>
              <p:tags r:id="rId109"/>
            </p:custDataLst>
          </p:nvPr>
        </p:nvSpPr>
        <p:spPr bwMode="auto">
          <a:xfrm>
            <a:off x="5429227" y="5530731"/>
            <a:ext cx="265890" cy="2658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BBE0E3"/>
                </a:solidFill>
              </a14:hiddenFill>
            </a:ext>
          </a:extLst>
        </p:spPr>
        <p:txBody>
          <a:bodyPr vert="horz" wrap="square" lIns="91440" tIns="45720" rIns="91440" bIns="45720" numCol="1" anchor="ctr" anchorCtr="0" compatLnSpc="1">
            <a:prstTxWarp prst="textNoShape">
              <a:avLst/>
            </a:prstTxWarp>
          </a:bodyPr>
          <a:lstStyle/>
          <a:p>
            <a:endParaRPr lang="fr-CA">
              <a:solidFill>
                <a:srgbClr val="39398A"/>
              </a:solidFill>
            </a:endParaRPr>
          </a:p>
        </p:txBody>
      </p:sp>
      <p:sp>
        <p:nvSpPr>
          <p:cNvPr id="230" name="Rectangle 105">
            <a:extLst>
              <a:ext uri="{FF2B5EF4-FFF2-40B4-BE49-F238E27FC236}">
                <a16:creationId xmlns:a16="http://schemas.microsoft.com/office/drawing/2014/main" id="{7FDFF2CC-983C-1ACD-72C0-C138F418DE10}"/>
              </a:ext>
            </a:extLst>
          </p:cNvPr>
          <p:cNvSpPr>
            <a:spLocks noChangeArrowheads="1"/>
          </p:cNvSpPr>
          <p:nvPr>
            <p:custDataLst>
              <p:tags r:id="rId110"/>
            </p:custDataLst>
          </p:nvPr>
        </p:nvSpPr>
        <p:spPr bwMode="auto">
          <a:xfrm>
            <a:off x="4782867" y="5533669"/>
            <a:ext cx="265890" cy="2658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BBE0E3"/>
                </a:solidFill>
              </a14:hiddenFill>
            </a:ext>
          </a:extLst>
        </p:spPr>
        <p:txBody>
          <a:bodyPr vert="horz" wrap="square" lIns="91440" tIns="45720" rIns="91440" bIns="45720" numCol="1" anchor="ctr" anchorCtr="0" compatLnSpc="1">
            <a:prstTxWarp prst="textNoShape">
              <a:avLst/>
            </a:prstTxWarp>
          </a:bodyPr>
          <a:lstStyle/>
          <a:p>
            <a:endParaRPr lang="fr-CA">
              <a:solidFill>
                <a:srgbClr val="39398A"/>
              </a:solidFill>
            </a:endParaRPr>
          </a:p>
        </p:txBody>
      </p:sp>
      <p:sp>
        <p:nvSpPr>
          <p:cNvPr id="231" name="Rectangle 87">
            <a:extLst>
              <a:ext uri="{FF2B5EF4-FFF2-40B4-BE49-F238E27FC236}">
                <a16:creationId xmlns:a16="http://schemas.microsoft.com/office/drawing/2014/main" id="{3C6089CB-AD4A-AA10-29AA-915727C379FD}"/>
              </a:ext>
            </a:extLst>
          </p:cNvPr>
          <p:cNvSpPr>
            <a:spLocks noChangeArrowheads="1"/>
          </p:cNvSpPr>
          <p:nvPr>
            <p:custDataLst>
              <p:tags r:id="rId111"/>
            </p:custDataLst>
          </p:nvPr>
        </p:nvSpPr>
        <p:spPr bwMode="auto">
          <a:xfrm>
            <a:off x="4101250" y="5533669"/>
            <a:ext cx="265890" cy="2658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BBE0E3"/>
                </a:solidFill>
              </a14:hiddenFill>
            </a:ext>
          </a:extLst>
        </p:spPr>
        <p:txBody>
          <a:bodyPr vert="horz" wrap="square" lIns="91440" tIns="45720" rIns="91440" bIns="45720" numCol="1" anchor="ctr" anchorCtr="0" compatLnSpc="1">
            <a:prstTxWarp prst="textNoShape">
              <a:avLst/>
            </a:prstTxWarp>
          </a:bodyPr>
          <a:lstStyle/>
          <a:p>
            <a:endParaRPr lang="fr-CA">
              <a:solidFill>
                <a:srgbClr val="39398A"/>
              </a:solidFill>
            </a:endParaRPr>
          </a:p>
        </p:txBody>
      </p:sp>
    </p:spTree>
    <p:extLst>
      <p:ext uri="{BB962C8B-B14F-4D97-AF65-F5344CB8AC3E}">
        <p14:creationId xmlns:p14="http://schemas.microsoft.com/office/powerpoint/2010/main" val="1500308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D81AEE-D4E1-7BA9-6FB0-CFEFFCC6981E}"/>
              </a:ext>
            </a:extLst>
          </p:cNvPr>
          <p:cNvSpPr>
            <a:spLocks noGrp="1"/>
          </p:cNvSpPr>
          <p:nvPr>
            <p:ph type="title"/>
            <p:custDataLst>
              <p:tags r:id="rId1"/>
            </p:custDataLst>
          </p:nvPr>
        </p:nvSpPr>
        <p:spPr>
          <a:xfrm>
            <a:off x="857054" y="806245"/>
            <a:ext cx="10515600" cy="550607"/>
          </a:xfrm>
        </p:spPr>
        <p:txBody>
          <a:bodyPr>
            <a:noAutofit/>
          </a:bodyPr>
          <a:lstStyle/>
          <a:p>
            <a:r>
              <a:rPr lang="fr-FR" dirty="0"/>
              <a:t>Dispositifs</a:t>
            </a:r>
            <a:endParaRPr lang="fr-CA" dirty="0"/>
          </a:p>
        </p:txBody>
      </p:sp>
      <p:pic>
        <p:nvPicPr>
          <p:cNvPr id="5" name="Image 4" descr="Une image contenant carte&#10;&#10;Description générée automatiquement">
            <a:extLst>
              <a:ext uri="{FF2B5EF4-FFF2-40B4-BE49-F238E27FC236}">
                <a16:creationId xmlns:a16="http://schemas.microsoft.com/office/drawing/2014/main" id="{5390A3AD-1C4B-D1D2-2A61-C69D39444BC2}"/>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2056016" y="1642533"/>
            <a:ext cx="7935709" cy="4620564"/>
          </a:xfrm>
          <a:prstGeom prst="rect">
            <a:avLst/>
          </a:prstGeom>
          <a:ln>
            <a:solidFill>
              <a:srgbClr val="000004"/>
            </a:solidFill>
          </a:ln>
        </p:spPr>
      </p:pic>
      <p:sp>
        <p:nvSpPr>
          <p:cNvPr id="7" name="Ellipse 6">
            <a:extLst>
              <a:ext uri="{FF2B5EF4-FFF2-40B4-BE49-F238E27FC236}">
                <a16:creationId xmlns:a16="http://schemas.microsoft.com/office/drawing/2014/main" id="{48BDE91E-6B0F-CFDB-9512-1A8A33B11EA2}"/>
              </a:ext>
            </a:extLst>
          </p:cNvPr>
          <p:cNvSpPr/>
          <p:nvPr>
            <p:custDataLst>
              <p:tags r:id="rId3"/>
            </p:custDataLst>
          </p:nvPr>
        </p:nvSpPr>
        <p:spPr>
          <a:xfrm>
            <a:off x="5768156" y="3063310"/>
            <a:ext cx="86032" cy="86032"/>
          </a:xfrm>
          <a:prstGeom prst="ellipse">
            <a:avLst/>
          </a:prstGeom>
          <a:solidFill>
            <a:srgbClr val="E50000"/>
          </a:solidFill>
          <a:ln w="6350">
            <a:solidFill>
              <a:srgbClr val="0000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ZoneTexte 7">
            <a:extLst>
              <a:ext uri="{FF2B5EF4-FFF2-40B4-BE49-F238E27FC236}">
                <a16:creationId xmlns:a16="http://schemas.microsoft.com/office/drawing/2014/main" id="{C727DFA9-4939-53E1-F5F9-192C886778A7}"/>
              </a:ext>
            </a:extLst>
          </p:cNvPr>
          <p:cNvSpPr txBox="1"/>
          <p:nvPr>
            <p:custDataLst>
              <p:tags r:id="rId4"/>
            </p:custDataLst>
          </p:nvPr>
        </p:nvSpPr>
        <p:spPr>
          <a:xfrm>
            <a:off x="5354553" y="2891331"/>
            <a:ext cx="992579" cy="230832"/>
          </a:xfrm>
          <a:prstGeom prst="rect">
            <a:avLst/>
          </a:prstGeom>
          <a:noFill/>
        </p:spPr>
        <p:txBody>
          <a:bodyPr wrap="none" rtlCol="0">
            <a:spAutoFit/>
          </a:bodyPr>
          <a:lstStyle/>
          <a:p>
            <a:r>
              <a:rPr lang="fr-CA" sz="900" b="1" dirty="0">
                <a:solidFill>
                  <a:srgbClr val="000004"/>
                </a:solidFill>
                <a:latin typeface="Arial" panose="020B0604020202020204" pitchFamily="34" charset="0"/>
                <a:cs typeface="Arial" panose="020B0604020202020204" pitchFamily="34" charset="0"/>
              </a:rPr>
              <a:t>Chute à Michel</a:t>
            </a:r>
          </a:p>
        </p:txBody>
      </p:sp>
    </p:spTree>
    <p:extLst>
      <p:ext uri="{BB962C8B-B14F-4D97-AF65-F5344CB8AC3E}">
        <p14:creationId xmlns:p14="http://schemas.microsoft.com/office/powerpoint/2010/main" val="4240059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E4898F-AE45-0D11-B03A-9BE4525CCCBA}"/>
              </a:ext>
            </a:extLst>
          </p:cNvPr>
          <p:cNvSpPr>
            <a:spLocks noGrp="1"/>
          </p:cNvSpPr>
          <p:nvPr>
            <p:ph type="title"/>
            <p:custDataLst>
              <p:tags r:id="rId1"/>
            </p:custDataLst>
          </p:nvPr>
        </p:nvSpPr>
        <p:spPr>
          <a:xfrm>
            <a:off x="865358" y="806245"/>
            <a:ext cx="8826017" cy="550607"/>
          </a:xfrm>
        </p:spPr>
        <p:txBody>
          <a:bodyPr>
            <a:noAutofit/>
          </a:bodyPr>
          <a:lstStyle/>
          <a:p>
            <a:r>
              <a:rPr lang="fr-FR" dirty="0"/>
              <a:t>Dispositif Chute à Michel (FERCM)</a:t>
            </a:r>
            <a:endParaRPr lang="fr-CA" dirty="0"/>
          </a:p>
        </p:txBody>
      </p:sp>
      <p:sp>
        <p:nvSpPr>
          <p:cNvPr id="3" name="Espace réservé du contenu 2">
            <a:extLst>
              <a:ext uri="{FF2B5EF4-FFF2-40B4-BE49-F238E27FC236}">
                <a16:creationId xmlns:a16="http://schemas.microsoft.com/office/drawing/2014/main" id="{35801B26-4013-2DFF-9ADE-97A14EE80617}"/>
              </a:ext>
            </a:extLst>
          </p:cNvPr>
          <p:cNvSpPr>
            <a:spLocks noGrp="1"/>
          </p:cNvSpPr>
          <p:nvPr>
            <p:ph idx="1"/>
            <p:custDataLst>
              <p:tags r:id="rId2"/>
            </p:custDataLst>
          </p:nvPr>
        </p:nvSpPr>
        <p:spPr>
          <a:xfrm>
            <a:off x="865360" y="1825625"/>
            <a:ext cx="7043472" cy="4351338"/>
          </a:xfrm>
        </p:spPr>
        <p:txBody>
          <a:bodyPr>
            <a:normAutofit fontScale="92500" lnSpcReduction="10000"/>
          </a:bodyPr>
          <a:lstStyle/>
          <a:p>
            <a:r>
              <a:rPr lang="fr-CA" sz="3000" dirty="0"/>
              <a:t>Mélanges de pin gris, d’épinettes et de sapin</a:t>
            </a:r>
          </a:p>
          <a:p>
            <a:r>
              <a:rPr lang="fr-CA" sz="3000" dirty="0"/>
              <a:t>Matures régulier à bi-étagé</a:t>
            </a:r>
          </a:p>
          <a:p>
            <a:r>
              <a:rPr lang="fr-CA" sz="3000" dirty="0"/>
              <a:t>Traitements</a:t>
            </a:r>
          </a:p>
          <a:p>
            <a:pPr marL="722313" lvl="2" fontAlgn="t">
              <a:lnSpc>
                <a:spcPct val="107000"/>
              </a:lnSpc>
              <a:spcBef>
                <a:spcPts val="0"/>
              </a:spcBef>
              <a:spcAft>
                <a:spcPts val="800"/>
              </a:spcAft>
              <a:tabLst>
                <a:tab pos="533400" algn="l"/>
                <a:tab pos="762000" algn="l"/>
              </a:tabLst>
            </a:pPr>
            <a:r>
              <a:rPr lang="fr-CA" sz="2600" b="0" i="0" u="none" strike="noStrike" dirty="0">
                <a:effectLst/>
                <a:ea typeface="Calibri" panose="020F0502020204030204" pitchFamily="34" charset="0"/>
                <a:cs typeface="Times New Roman" panose="02020603050405020304" pitchFamily="18" charset="0"/>
              </a:rPr>
              <a:t>Témoin</a:t>
            </a:r>
          </a:p>
          <a:p>
            <a:pPr marL="722313" lvl="2" fontAlgn="t">
              <a:lnSpc>
                <a:spcPct val="107000"/>
              </a:lnSpc>
              <a:spcBef>
                <a:spcPts val="0"/>
              </a:spcBef>
              <a:spcAft>
                <a:spcPts val="800"/>
              </a:spcAft>
              <a:tabLst>
                <a:tab pos="533400" algn="l"/>
                <a:tab pos="762000" algn="l"/>
              </a:tabLst>
            </a:pPr>
            <a:r>
              <a:rPr lang="fr-CA" sz="2600" dirty="0">
                <a:ea typeface="Calibri" panose="020F0502020204030204" pitchFamily="34" charset="0"/>
                <a:cs typeface="Times New Roman" panose="02020603050405020304" pitchFamily="18" charset="0"/>
              </a:rPr>
              <a:t>Coupe</a:t>
            </a:r>
            <a:r>
              <a:rPr lang="fr-CA" sz="2600" dirty="0">
                <a:cs typeface="Times New Roman" panose="02020603050405020304" pitchFamily="18" charset="0"/>
              </a:rPr>
              <a:t> progressive irrégulière à couvert permanent opérationnelle 33 %</a:t>
            </a:r>
          </a:p>
          <a:p>
            <a:pPr marL="722313" lvl="2" fontAlgn="t">
              <a:lnSpc>
                <a:spcPct val="107000"/>
              </a:lnSpc>
              <a:spcBef>
                <a:spcPts val="0"/>
              </a:spcBef>
              <a:spcAft>
                <a:spcPts val="800"/>
              </a:spcAft>
              <a:tabLst>
                <a:tab pos="533400" algn="l"/>
                <a:tab pos="762000" algn="l"/>
              </a:tabLst>
            </a:pPr>
            <a:r>
              <a:rPr lang="fr-CA" sz="2600" dirty="0">
                <a:ea typeface="Calibri" panose="020F0502020204030204" pitchFamily="34" charset="0"/>
                <a:cs typeface="Times New Roman" panose="02020603050405020304" pitchFamily="18" charset="0"/>
              </a:rPr>
              <a:t>Coupe</a:t>
            </a:r>
            <a:r>
              <a:rPr lang="fr-CA" sz="2600" dirty="0">
                <a:cs typeface="Times New Roman" panose="02020603050405020304" pitchFamily="18" charset="0"/>
              </a:rPr>
              <a:t> progressive irrégulière à régénération lente opérationnelle 33 %</a:t>
            </a:r>
          </a:p>
          <a:p>
            <a:pPr marL="722313" lvl="2" fontAlgn="t">
              <a:lnSpc>
                <a:spcPct val="107000"/>
              </a:lnSpc>
              <a:spcBef>
                <a:spcPts val="0"/>
              </a:spcBef>
              <a:spcAft>
                <a:spcPts val="800"/>
              </a:spcAft>
              <a:tabLst>
                <a:tab pos="533400" algn="l"/>
                <a:tab pos="762000" algn="l"/>
              </a:tabLst>
            </a:pPr>
            <a:r>
              <a:rPr lang="fr-CA" sz="2600" dirty="0">
                <a:cs typeface="Times New Roman" panose="02020603050405020304" pitchFamily="18" charset="0"/>
              </a:rPr>
              <a:t>Coupe progressive irrégulière à régénération lente 33 %</a:t>
            </a:r>
          </a:p>
          <a:p>
            <a:endParaRPr lang="fr-CA" dirty="0"/>
          </a:p>
        </p:txBody>
      </p:sp>
      <p:pic>
        <p:nvPicPr>
          <p:cNvPr id="6" name="Image 5" descr="Une image contenant texte&#10;&#10;Description générée automatiquement">
            <a:extLst>
              <a:ext uri="{FF2B5EF4-FFF2-40B4-BE49-F238E27FC236}">
                <a16:creationId xmlns:a16="http://schemas.microsoft.com/office/drawing/2014/main" id="{81D0CA36-B95A-491F-256C-7F2AB7B96C38}"/>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5131626" y="5918846"/>
            <a:ext cx="1843752" cy="776317"/>
          </a:xfrm>
          <a:prstGeom prst="rect">
            <a:avLst/>
          </a:prstGeom>
        </p:spPr>
      </p:pic>
      <p:sp>
        <p:nvSpPr>
          <p:cNvPr id="7" name="ZoneTexte 6">
            <a:extLst>
              <a:ext uri="{FF2B5EF4-FFF2-40B4-BE49-F238E27FC236}">
                <a16:creationId xmlns:a16="http://schemas.microsoft.com/office/drawing/2014/main" id="{D9705AE9-8899-CEDE-249B-D123486C251A}"/>
              </a:ext>
            </a:extLst>
          </p:cNvPr>
          <p:cNvSpPr txBox="1"/>
          <p:nvPr>
            <p:custDataLst>
              <p:tags r:id="rId4"/>
            </p:custDataLst>
          </p:nvPr>
        </p:nvSpPr>
        <p:spPr>
          <a:xfrm>
            <a:off x="7752484" y="5214229"/>
            <a:ext cx="3974678" cy="307777"/>
          </a:xfrm>
          <a:prstGeom prst="rect">
            <a:avLst/>
          </a:prstGeom>
          <a:noFill/>
        </p:spPr>
        <p:txBody>
          <a:bodyPr wrap="none" rtlCol="0">
            <a:spAutoFit/>
          </a:bodyPr>
          <a:lstStyle/>
          <a:p>
            <a:r>
              <a:rPr lang="fr-CA" sz="1400" dirty="0"/>
              <a:t>D’après Ruel </a:t>
            </a:r>
            <a:r>
              <a:rPr lang="fr-CA" sz="1400" i="1" dirty="0"/>
              <a:t>et al.,</a:t>
            </a:r>
            <a:r>
              <a:rPr lang="fr-CA" sz="1400" dirty="0"/>
              <a:t> 2007. For. </a:t>
            </a:r>
            <a:r>
              <a:rPr lang="fr-CA" sz="1400" dirty="0" err="1"/>
              <a:t>Chron</a:t>
            </a:r>
            <a:r>
              <a:rPr lang="fr-CA" sz="1400" dirty="0"/>
              <a:t>. 83(3) : 367-374</a:t>
            </a:r>
          </a:p>
        </p:txBody>
      </p:sp>
      <p:grpSp>
        <p:nvGrpSpPr>
          <p:cNvPr id="1451" name="Groupe 1450">
            <a:extLst>
              <a:ext uri="{FF2B5EF4-FFF2-40B4-BE49-F238E27FC236}">
                <a16:creationId xmlns:a16="http://schemas.microsoft.com/office/drawing/2014/main" id="{5E7160AC-D1D0-C87D-99A6-59F699BF4FDC}"/>
              </a:ext>
            </a:extLst>
          </p:cNvPr>
          <p:cNvGrpSpPr/>
          <p:nvPr>
            <p:custDataLst>
              <p:tags r:id="rId5"/>
            </p:custDataLst>
          </p:nvPr>
        </p:nvGrpSpPr>
        <p:grpSpPr>
          <a:xfrm>
            <a:off x="8065281" y="1396486"/>
            <a:ext cx="3268038" cy="1828230"/>
            <a:chOff x="8065281" y="1396486"/>
            <a:chExt cx="3268038" cy="1828230"/>
          </a:xfrm>
        </p:grpSpPr>
        <p:grpSp>
          <p:nvGrpSpPr>
            <p:cNvPr id="1439" name="Groupe 1438">
              <a:extLst>
                <a:ext uri="{FF2B5EF4-FFF2-40B4-BE49-F238E27FC236}">
                  <a16:creationId xmlns:a16="http://schemas.microsoft.com/office/drawing/2014/main" id="{EA7D152A-0E4C-11DB-B657-0405E271A579}"/>
                </a:ext>
              </a:extLst>
            </p:cNvPr>
            <p:cNvGrpSpPr/>
            <p:nvPr/>
          </p:nvGrpSpPr>
          <p:grpSpPr>
            <a:xfrm>
              <a:off x="8065281" y="1444171"/>
              <a:ext cx="3252234" cy="1772789"/>
              <a:chOff x="8065281" y="1444171"/>
              <a:chExt cx="3252234" cy="1772789"/>
            </a:xfrm>
          </p:grpSpPr>
          <p:sp>
            <p:nvSpPr>
              <p:cNvPr id="14" name="Rectangle 13">
                <a:extLst>
                  <a:ext uri="{FF2B5EF4-FFF2-40B4-BE49-F238E27FC236}">
                    <a16:creationId xmlns:a16="http://schemas.microsoft.com/office/drawing/2014/main" id="{20A9A386-52EE-01F3-C396-D368B5A05763}"/>
                  </a:ext>
                </a:extLst>
              </p:cNvPr>
              <p:cNvSpPr/>
              <p:nvPr/>
            </p:nvSpPr>
            <p:spPr>
              <a:xfrm>
                <a:off x="8876718" y="1445890"/>
                <a:ext cx="270282" cy="1769905"/>
              </a:xfrm>
              <a:prstGeom prst="rect">
                <a:avLst/>
              </a:prstGeom>
              <a:solidFill>
                <a:srgbClr val="3F6E2F">
                  <a:alpha val="44000"/>
                </a:srgbClr>
              </a:solidFill>
              <a:ln>
                <a:solidFill>
                  <a:srgbClr val="4F89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grpSp>
            <p:nvGrpSpPr>
              <p:cNvPr id="1438" name="Groupe 1437">
                <a:extLst>
                  <a:ext uri="{FF2B5EF4-FFF2-40B4-BE49-F238E27FC236}">
                    <a16:creationId xmlns:a16="http://schemas.microsoft.com/office/drawing/2014/main" id="{C2D4E3A5-3612-C586-F39D-73FF61A5A598}"/>
                  </a:ext>
                </a:extLst>
              </p:cNvPr>
              <p:cNvGrpSpPr/>
              <p:nvPr/>
            </p:nvGrpSpPr>
            <p:grpSpPr>
              <a:xfrm>
                <a:off x="8065281" y="1444171"/>
                <a:ext cx="3252234" cy="1772789"/>
                <a:chOff x="8065281" y="1444171"/>
                <a:chExt cx="3252234" cy="1772789"/>
              </a:xfrm>
            </p:grpSpPr>
            <p:grpSp>
              <p:nvGrpSpPr>
                <p:cNvPr id="1437" name="Groupe 1436">
                  <a:extLst>
                    <a:ext uri="{FF2B5EF4-FFF2-40B4-BE49-F238E27FC236}">
                      <a16:creationId xmlns:a16="http://schemas.microsoft.com/office/drawing/2014/main" id="{4BFDEB50-06E6-E2FB-59E8-1150D4B60F02}"/>
                    </a:ext>
                  </a:extLst>
                </p:cNvPr>
                <p:cNvGrpSpPr/>
                <p:nvPr/>
              </p:nvGrpSpPr>
              <p:grpSpPr>
                <a:xfrm>
                  <a:off x="8065281" y="1445072"/>
                  <a:ext cx="3252234" cy="1770725"/>
                  <a:chOff x="8065281" y="1445072"/>
                  <a:chExt cx="3252234" cy="1770725"/>
                </a:xfrm>
              </p:grpSpPr>
              <p:sp>
                <p:nvSpPr>
                  <p:cNvPr id="9" name="Rectangle 8">
                    <a:extLst>
                      <a:ext uri="{FF2B5EF4-FFF2-40B4-BE49-F238E27FC236}">
                        <a16:creationId xmlns:a16="http://schemas.microsoft.com/office/drawing/2014/main" id="{77216AB7-52AE-5FB2-7CE9-E5067A0F5AD9}"/>
                      </a:ext>
                    </a:extLst>
                  </p:cNvPr>
                  <p:cNvSpPr/>
                  <p:nvPr/>
                </p:nvSpPr>
                <p:spPr>
                  <a:xfrm>
                    <a:off x="9691376" y="1445074"/>
                    <a:ext cx="270282" cy="1769905"/>
                  </a:xfrm>
                  <a:prstGeom prst="rect">
                    <a:avLst/>
                  </a:prstGeom>
                  <a:solidFill>
                    <a:srgbClr val="C4E1BA">
                      <a:alpha val="55000"/>
                    </a:srgbClr>
                  </a:solidFill>
                  <a:ln>
                    <a:solidFill>
                      <a:srgbClr val="4F89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Rectangle 9">
                    <a:extLst>
                      <a:ext uri="{FF2B5EF4-FFF2-40B4-BE49-F238E27FC236}">
                        <a16:creationId xmlns:a16="http://schemas.microsoft.com/office/drawing/2014/main" id="{09BE16CA-576A-7F7D-E777-FE3E7A380712}"/>
                      </a:ext>
                    </a:extLst>
                  </p:cNvPr>
                  <p:cNvSpPr/>
                  <p:nvPr/>
                </p:nvSpPr>
                <p:spPr>
                  <a:xfrm>
                    <a:off x="8065281" y="1445892"/>
                    <a:ext cx="270282" cy="1769905"/>
                  </a:xfrm>
                  <a:prstGeom prst="rect">
                    <a:avLst/>
                  </a:prstGeom>
                  <a:solidFill>
                    <a:srgbClr val="C4E1BA">
                      <a:alpha val="55000"/>
                    </a:srgb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1" name="Rectangle 10">
                    <a:extLst>
                      <a:ext uri="{FF2B5EF4-FFF2-40B4-BE49-F238E27FC236}">
                        <a16:creationId xmlns:a16="http://schemas.microsoft.com/office/drawing/2014/main" id="{F03E0ECB-EA63-AA8E-FF0E-E9BD9DFF8F82}"/>
                      </a:ext>
                    </a:extLst>
                  </p:cNvPr>
                  <p:cNvSpPr/>
                  <p:nvPr/>
                </p:nvSpPr>
                <p:spPr>
                  <a:xfrm>
                    <a:off x="8604006" y="1445891"/>
                    <a:ext cx="270282" cy="1769905"/>
                  </a:xfrm>
                  <a:prstGeom prst="rect">
                    <a:avLst/>
                  </a:prstGeom>
                  <a:solidFill>
                    <a:srgbClr val="C4E1BA">
                      <a:alpha val="55000"/>
                    </a:srgbClr>
                  </a:solidFill>
                  <a:ln>
                    <a:solidFill>
                      <a:srgbClr val="4F89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2" name="Rectangle 11">
                    <a:extLst>
                      <a:ext uri="{FF2B5EF4-FFF2-40B4-BE49-F238E27FC236}">
                        <a16:creationId xmlns:a16="http://schemas.microsoft.com/office/drawing/2014/main" id="{3487654B-0FD9-50B3-9116-5ABC15BC1AC9}"/>
                      </a:ext>
                    </a:extLst>
                  </p:cNvPr>
                  <p:cNvSpPr/>
                  <p:nvPr/>
                </p:nvSpPr>
                <p:spPr>
                  <a:xfrm>
                    <a:off x="8333984" y="1445891"/>
                    <a:ext cx="270282" cy="1769905"/>
                  </a:xfrm>
                  <a:prstGeom prst="rect">
                    <a:avLst/>
                  </a:prstGeom>
                  <a:solidFill>
                    <a:srgbClr val="B3AA8D"/>
                  </a:solidFill>
                  <a:ln>
                    <a:solidFill>
                      <a:srgbClr val="836B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Rectangle 12">
                    <a:extLst>
                      <a:ext uri="{FF2B5EF4-FFF2-40B4-BE49-F238E27FC236}">
                        <a16:creationId xmlns:a16="http://schemas.microsoft.com/office/drawing/2014/main" id="{6CF9B72F-119A-1999-DF3A-5F5B22ADEF29}"/>
                      </a:ext>
                    </a:extLst>
                  </p:cNvPr>
                  <p:cNvSpPr/>
                  <p:nvPr/>
                </p:nvSpPr>
                <p:spPr>
                  <a:xfrm>
                    <a:off x="9418480" y="1445891"/>
                    <a:ext cx="270282" cy="1769905"/>
                  </a:xfrm>
                  <a:prstGeom prst="rect">
                    <a:avLst/>
                  </a:prstGeom>
                  <a:solidFill>
                    <a:srgbClr val="3F6E2F">
                      <a:alpha val="44000"/>
                    </a:srgbClr>
                  </a:solidFill>
                  <a:ln>
                    <a:solidFill>
                      <a:srgbClr val="4F89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Rectangle 14">
                    <a:extLst>
                      <a:ext uri="{FF2B5EF4-FFF2-40B4-BE49-F238E27FC236}">
                        <a16:creationId xmlns:a16="http://schemas.microsoft.com/office/drawing/2014/main" id="{06D72E0F-41CD-7CB1-2643-C5811F3B936A}"/>
                      </a:ext>
                    </a:extLst>
                  </p:cNvPr>
                  <p:cNvSpPr/>
                  <p:nvPr/>
                </p:nvSpPr>
                <p:spPr>
                  <a:xfrm>
                    <a:off x="9148458" y="1445891"/>
                    <a:ext cx="270282" cy="1769905"/>
                  </a:xfrm>
                  <a:prstGeom prst="rect">
                    <a:avLst/>
                  </a:prstGeom>
                  <a:solidFill>
                    <a:srgbClr val="3F6E2F">
                      <a:alpha val="44000"/>
                    </a:srgbClr>
                  </a:solidFill>
                  <a:ln>
                    <a:solidFill>
                      <a:srgbClr val="4F89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6" name="Rectangle 15">
                    <a:extLst>
                      <a:ext uri="{FF2B5EF4-FFF2-40B4-BE49-F238E27FC236}">
                        <a16:creationId xmlns:a16="http://schemas.microsoft.com/office/drawing/2014/main" id="{ABC251D9-AF78-1DB6-825B-075C9B9C018C}"/>
                      </a:ext>
                    </a:extLst>
                  </p:cNvPr>
                  <p:cNvSpPr/>
                  <p:nvPr/>
                </p:nvSpPr>
                <p:spPr>
                  <a:xfrm>
                    <a:off x="8385128" y="1445891"/>
                    <a:ext cx="30674" cy="1769905"/>
                  </a:xfrm>
                  <a:prstGeom prst="rect">
                    <a:avLst/>
                  </a:prstGeom>
                  <a:solidFill>
                    <a:srgbClr val="836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 name="Rectangle 16">
                    <a:extLst>
                      <a:ext uri="{FF2B5EF4-FFF2-40B4-BE49-F238E27FC236}">
                        <a16:creationId xmlns:a16="http://schemas.microsoft.com/office/drawing/2014/main" id="{0A439D8C-4604-04BA-1A94-B16DB66650E3}"/>
                      </a:ext>
                    </a:extLst>
                  </p:cNvPr>
                  <p:cNvSpPr/>
                  <p:nvPr/>
                </p:nvSpPr>
                <p:spPr>
                  <a:xfrm>
                    <a:off x="8521565" y="1445891"/>
                    <a:ext cx="30674" cy="1769905"/>
                  </a:xfrm>
                  <a:prstGeom prst="rect">
                    <a:avLst/>
                  </a:prstGeom>
                  <a:solidFill>
                    <a:srgbClr val="836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2" name="Rectangle 181">
                    <a:extLst>
                      <a:ext uri="{FF2B5EF4-FFF2-40B4-BE49-F238E27FC236}">
                        <a16:creationId xmlns:a16="http://schemas.microsoft.com/office/drawing/2014/main" id="{B2524363-D24B-FE9C-C3D3-0156EC6C75B7}"/>
                      </a:ext>
                    </a:extLst>
                  </p:cNvPr>
                  <p:cNvSpPr/>
                  <p:nvPr/>
                </p:nvSpPr>
                <p:spPr>
                  <a:xfrm>
                    <a:off x="11041696" y="1445074"/>
                    <a:ext cx="275819" cy="1769905"/>
                  </a:xfrm>
                  <a:prstGeom prst="rect">
                    <a:avLst/>
                  </a:prstGeom>
                  <a:solidFill>
                    <a:srgbClr val="3F6E2F">
                      <a:alpha val="44000"/>
                    </a:srgbClr>
                  </a:solidFill>
                  <a:ln>
                    <a:solidFill>
                      <a:srgbClr val="4F89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3" name="Rectangle 182">
                    <a:extLst>
                      <a:ext uri="{FF2B5EF4-FFF2-40B4-BE49-F238E27FC236}">
                        <a16:creationId xmlns:a16="http://schemas.microsoft.com/office/drawing/2014/main" id="{B1FE66CF-C3E0-96A3-B893-7A7F65254F4D}"/>
                      </a:ext>
                    </a:extLst>
                  </p:cNvPr>
                  <p:cNvSpPr/>
                  <p:nvPr/>
                </p:nvSpPr>
                <p:spPr>
                  <a:xfrm>
                    <a:off x="10230305" y="1445074"/>
                    <a:ext cx="270282" cy="1769905"/>
                  </a:xfrm>
                  <a:prstGeom prst="rect">
                    <a:avLst/>
                  </a:prstGeom>
                  <a:solidFill>
                    <a:srgbClr val="C4E1BA">
                      <a:alpha val="55000"/>
                    </a:srgbClr>
                  </a:solidFill>
                  <a:ln>
                    <a:solidFill>
                      <a:srgbClr val="4F89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84" name="Rectangle 183">
                    <a:extLst>
                      <a:ext uri="{FF2B5EF4-FFF2-40B4-BE49-F238E27FC236}">
                        <a16:creationId xmlns:a16="http://schemas.microsoft.com/office/drawing/2014/main" id="{E1E0D67A-A397-AF45-F836-FE6333C1DDAA}"/>
                      </a:ext>
                    </a:extLst>
                  </p:cNvPr>
                  <p:cNvSpPr/>
                  <p:nvPr/>
                </p:nvSpPr>
                <p:spPr>
                  <a:xfrm>
                    <a:off x="9960283" y="1445074"/>
                    <a:ext cx="270282" cy="1769905"/>
                  </a:xfrm>
                  <a:prstGeom prst="rect">
                    <a:avLst/>
                  </a:prstGeom>
                  <a:solidFill>
                    <a:srgbClr val="B3AA8D"/>
                  </a:solidFill>
                  <a:ln>
                    <a:solidFill>
                      <a:srgbClr val="836B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5" name="Rectangle 184">
                    <a:extLst>
                      <a:ext uri="{FF2B5EF4-FFF2-40B4-BE49-F238E27FC236}">
                        <a16:creationId xmlns:a16="http://schemas.microsoft.com/office/drawing/2014/main" id="{E3E874F6-D2D8-84E1-56F3-DD6849B70EC3}"/>
                      </a:ext>
                    </a:extLst>
                  </p:cNvPr>
                  <p:cNvSpPr/>
                  <p:nvPr/>
                </p:nvSpPr>
                <p:spPr>
                  <a:xfrm>
                    <a:off x="10503016" y="1445072"/>
                    <a:ext cx="270282" cy="1769905"/>
                  </a:xfrm>
                  <a:prstGeom prst="rect">
                    <a:avLst/>
                  </a:prstGeom>
                  <a:solidFill>
                    <a:srgbClr val="3F6E2F">
                      <a:alpha val="44000"/>
                    </a:srgbClr>
                  </a:solidFill>
                  <a:ln>
                    <a:solidFill>
                      <a:srgbClr val="4F89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6" name="Rectangle 185">
                    <a:extLst>
                      <a:ext uri="{FF2B5EF4-FFF2-40B4-BE49-F238E27FC236}">
                        <a16:creationId xmlns:a16="http://schemas.microsoft.com/office/drawing/2014/main" id="{788B98B4-0A09-EEC9-3905-6C39ECCBC802}"/>
                      </a:ext>
                    </a:extLst>
                  </p:cNvPr>
                  <p:cNvSpPr/>
                  <p:nvPr/>
                </p:nvSpPr>
                <p:spPr>
                  <a:xfrm>
                    <a:off x="10771674" y="1445074"/>
                    <a:ext cx="270282" cy="1769905"/>
                  </a:xfrm>
                  <a:prstGeom prst="rect">
                    <a:avLst/>
                  </a:prstGeom>
                  <a:solidFill>
                    <a:srgbClr val="3F6E2F">
                      <a:alpha val="44000"/>
                    </a:srgbClr>
                  </a:solidFill>
                  <a:ln>
                    <a:solidFill>
                      <a:srgbClr val="4F89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7" name="Rectangle 186">
                    <a:extLst>
                      <a:ext uri="{FF2B5EF4-FFF2-40B4-BE49-F238E27FC236}">
                        <a16:creationId xmlns:a16="http://schemas.microsoft.com/office/drawing/2014/main" id="{D1AD7B26-CC92-A09E-2E2B-2B1B8B3ADBB9}"/>
                      </a:ext>
                    </a:extLst>
                  </p:cNvPr>
                  <p:cNvSpPr/>
                  <p:nvPr/>
                </p:nvSpPr>
                <p:spPr>
                  <a:xfrm>
                    <a:off x="10014507" y="1445074"/>
                    <a:ext cx="30674" cy="1769905"/>
                  </a:xfrm>
                  <a:prstGeom prst="rect">
                    <a:avLst/>
                  </a:prstGeom>
                  <a:solidFill>
                    <a:srgbClr val="836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8" name="Rectangle 187">
                    <a:extLst>
                      <a:ext uri="{FF2B5EF4-FFF2-40B4-BE49-F238E27FC236}">
                        <a16:creationId xmlns:a16="http://schemas.microsoft.com/office/drawing/2014/main" id="{C3AB26E9-36A7-1AD3-0DC1-99ACFC1CCA0B}"/>
                      </a:ext>
                    </a:extLst>
                  </p:cNvPr>
                  <p:cNvSpPr/>
                  <p:nvPr/>
                </p:nvSpPr>
                <p:spPr>
                  <a:xfrm>
                    <a:off x="10138618" y="1445073"/>
                    <a:ext cx="30674" cy="1769905"/>
                  </a:xfrm>
                  <a:prstGeom prst="rect">
                    <a:avLst/>
                  </a:prstGeom>
                  <a:solidFill>
                    <a:srgbClr val="836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356" name="Rectangle 355">
                  <a:extLst>
                    <a:ext uri="{FF2B5EF4-FFF2-40B4-BE49-F238E27FC236}">
                      <a16:creationId xmlns:a16="http://schemas.microsoft.com/office/drawing/2014/main" id="{7BA22566-2F06-0A1C-6255-2C0586F1C731}"/>
                    </a:ext>
                  </a:extLst>
                </p:cNvPr>
                <p:cNvSpPr/>
                <p:nvPr/>
              </p:nvSpPr>
              <p:spPr>
                <a:xfrm>
                  <a:off x="8065777" y="1444171"/>
                  <a:ext cx="3251737" cy="1772789"/>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sp>
          <p:nvSpPr>
            <p:cNvPr id="18" name="Forme libre : forme 17">
              <a:extLst>
                <a:ext uri="{FF2B5EF4-FFF2-40B4-BE49-F238E27FC236}">
                  <a16:creationId xmlns:a16="http://schemas.microsoft.com/office/drawing/2014/main" id="{03CDC215-E0DE-6B98-FC76-75E30B12A5D4}"/>
                </a:ext>
              </a:extLst>
            </p:cNvPr>
            <p:cNvSpPr/>
            <p:nvPr/>
          </p:nvSpPr>
          <p:spPr>
            <a:xfrm>
              <a:off x="8657163" y="1629969"/>
              <a:ext cx="75057" cy="102408"/>
            </a:xfrm>
            <a:custGeom>
              <a:avLst/>
              <a:gdLst>
                <a:gd name="connsiteX0" fmla="*/ 13075 w 134277"/>
                <a:gd name="connsiteY0" fmla="*/ 92869 h 178594"/>
                <a:gd name="connsiteX1" fmla="*/ 13075 w 134277"/>
                <a:gd name="connsiteY1" fmla="*/ 92869 h 178594"/>
                <a:gd name="connsiteX2" fmla="*/ 5932 w 134277"/>
                <a:gd name="connsiteY2" fmla="*/ 71438 h 178594"/>
                <a:gd name="connsiteX3" fmla="*/ 1169 w 134277"/>
                <a:gd name="connsiteY3" fmla="*/ 47625 h 178594"/>
                <a:gd name="connsiteX4" fmla="*/ 22600 w 134277"/>
                <a:gd name="connsiteY4" fmla="*/ 35719 h 178594"/>
                <a:gd name="connsiteX5" fmla="*/ 27363 w 134277"/>
                <a:gd name="connsiteY5" fmla="*/ 28575 h 178594"/>
                <a:gd name="connsiteX6" fmla="*/ 34507 w 134277"/>
                <a:gd name="connsiteY6" fmla="*/ 19050 h 178594"/>
                <a:gd name="connsiteX7" fmla="*/ 55938 w 134277"/>
                <a:gd name="connsiteY7" fmla="*/ 0 h 178594"/>
                <a:gd name="connsiteX8" fmla="*/ 74988 w 134277"/>
                <a:gd name="connsiteY8" fmla="*/ 11906 h 178594"/>
                <a:gd name="connsiteX9" fmla="*/ 98800 w 134277"/>
                <a:gd name="connsiteY9" fmla="*/ 23813 h 178594"/>
                <a:gd name="connsiteX10" fmla="*/ 110707 w 134277"/>
                <a:gd name="connsiteY10" fmla="*/ 38100 h 178594"/>
                <a:gd name="connsiteX11" fmla="*/ 124994 w 134277"/>
                <a:gd name="connsiteY11" fmla="*/ 54769 h 178594"/>
                <a:gd name="connsiteX12" fmla="*/ 129757 w 134277"/>
                <a:gd name="connsiteY12" fmla="*/ 64294 h 178594"/>
                <a:gd name="connsiteX13" fmla="*/ 127375 w 134277"/>
                <a:gd name="connsiteY13" fmla="*/ 145256 h 178594"/>
                <a:gd name="connsiteX14" fmla="*/ 120232 w 134277"/>
                <a:gd name="connsiteY14" fmla="*/ 159544 h 178594"/>
                <a:gd name="connsiteX15" fmla="*/ 96419 w 134277"/>
                <a:gd name="connsiteY15" fmla="*/ 176213 h 178594"/>
                <a:gd name="connsiteX16" fmla="*/ 79750 w 134277"/>
                <a:gd name="connsiteY16" fmla="*/ 178594 h 178594"/>
                <a:gd name="connsiteX17" fmla="*/ 41650 w 134277"/>
                <a:gd name="connsiteY17" fmla="*/ 152400 h 178594"/>
                <a:gd name="connsiteX18" fmla="*/ 36888 w 134277"/>
                <a:gd name="connsiteY18" fmla="*/ 142875 h 178594"/>
                <a:gd name="connsiteX19" fmla="*/ 29744 w 134277"/>
                <a:gd name="connsiteY19" fmla="*/ 140494 h 178594"/>
                <a:gd name="connsiteX20" fmla="*/ 20219 w 134277"/>
                <a:gd name="connsiteY20" fmla="*/ 133350 h 178594"/>
                <a:gd name="connsiteX21" fmla="*/ 5932 w 134277"/>
                <a:gd name="connsiteY21" fmla="*/ 116681 h 178594"/>
                <a:gd name="connsiteX22" fmla="*/ 1169 w 134277"/>
                <a:gd name="connsiteY22" fmla="*/ 104775 h 178594"/>
                <a:gd name="connsiteX23" fmla="*/ 13075 w 134277"/>
                <a:gd name="connsiteY23" fmla="*/ 92869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277" h="178594">
                  <a:moveTo>
                    <a:pt x="13075" y="92869"/>
                  </a:moveTo>
                  <a:lnTo>
                    <a:pt x="13075" y="92869"/>
                  </a:lnTo>
                  <a:cubicBezTo>
                    <a:pt x="10694" y="85725"/>
                    <a:pt x="8146" y="78635"/>
                    <a:pt x="5932" y="71438"/>
                  </a:cubicBezTo>
                  <a:cubicBezTo>
                    <a:pt x="3346" y="63033"/>
                    <a:pt x="2661" y="56578"/>
                    <a:pt x="1169" y="47625"/>
                  </a:cubicBezTo>
                  <a:cubicBezTo>
                    <a:pt x="8313" y="43656"/>
                    <a:pt x="15991" y="40526"/>
                    <a:pt x="22600" y="35719"/>
                  </a:cubicBezTo>
                  <a:cubicBezTo>
                    <a:pt x="24915" y="34036"/>
                    <a:pt x="25699" y="30904"/>
                    <a:pt x="27363" y="28575"/>
                  </a:cubicBezTo>
                  <a:cubicBezTo>
                    <a:pt x="29670" y="25346"/>
                    <a:pt x="31852" y="22000"/>
                    <a:pt x="34507" y="19050"/>
                  </a:cubicBezTo>
                  <a:cubicBezTo>
                    <a:pt x="46740" y="5458"/>
                    <a:pt x="44923" y="7344"/>
                    <a:pt x="55938" y="0"/>
                  </a:cubicBezTo>
                  <a:cubicBezTo>
                    <a:pt x="73038" y="5699"/>
                    <a:pt x="50726" y="-2652"/>
                    <a:pt x="74988" y="11906"/>
                  </a:cubicBezTo>
                  <a:cubicBezTo>
                    <a:pt x="82598" y="16472"/>
                    <a:pt x="98800" y="23813"/>
                    <a:pt x="98800" y="23813"/>
                  </a:cubicBezTo>
                  <a:cubicBezTo>
                    <a:pt x="102769" y="28575"/>
                    <a:pt x="107061" y="33086"/>
                    <a:pt x="110707" y="38100"/>
                  </a:cubicBezTo>
                  <a:cubicBezTo>
                    <a:pt x="122873" y="54827"/>
                    <a:pt x="111804" y="45975"/>
                    <a:pt x="124994" y="54769"/>
                  </a:cubicBezTo>
                  <a:cubicBezTo>
                    <a:pt x="126582" y="57944"/>
                    <a:pt x="128359" y="61031"/>
                    <a:pt x="129757" y="64294"/>
                  </a:cubicBezTo>
                  <a:cubicBezTo>
                    <a:pt x="140215" y="88695"/>
                    <a:pt x="129545" y="129200"/>
                    <a:pt x="127375" y="145256"/>
                  </a:cubicBezTo>
                  <a:cubicBezTo>
                    <a:pt x="126662" y="150533"/>
                    <a:pt x="123997" y="155779"/>
                    <a:pt x="120232" y="159544"/>
                  </a:cubicBezTo>
                  <a:cubicBezTo>
                    <a:pt x="113381" y="166395"/>
                    <a:pt x="105186" y="172087"/>
                    <a:pt x="96419" y="176213"/>
                  </a:cubicBezTo>
                  <a:cubicBezTo>
                    <a:pt x="91340" y="178603"/>
                    <a:pt x="85306" y="177800"/>
                    <a:pt x="79750" y="178594"/>
                  </a:cubicBezTo>
                  <a:cubicBezTo>
                    <a:pt x="53268" y="157996"/>
                    <a:pt x="66177" y="166415"/>
                    <a:pt x="41650" y="152400"/>
                  </a:cubicBezTo>
                  <a:cubicBezTo>
                    <a:pt x="40063" y="149225"/>
                    <a:pt x="39398" y="145385"/>
                    <a:pt x="36888" y="142875"/>
                  </a:cubicBezTo>
                  <a:cubicBezTo>
                    <a:pt x="35113" y="141100"/>
                    <a:pt x="31923" y="141739"/>
                    <a:pt x="29744" y="140494"/>
                  </a:cubicBezTo>
                  <a:cubicBezTo>
                    <a:pt x="26298" y="138525"/>
                    <a:pt x="23206" y="135963"/>
                    <a:pt x="20219" y="133350"/>
                  </a:cubicBezTo>
                  <a:cubicBezTo>
                    <a:pt x="15009" y="128791"/>
                    <a:pt x="9145" y="123106"/>
                    <a:pt x="5932" y="116681"/>
                  </a:cubicBezTo>
                  <a:cubicBezTo>
                    <a:pt x="4020" y="112858"/>
                    <a:pt x="2905" y="108681"/>
                    <a:pt x="1169" y="104775"/>
                  </a:cubicBezTo>
                  <a:cubicBezTo>
                    <a:pt x="-4303" y="92464"/>
                    <a:pt x="11091" y="94853"/>
                    <a:pt x="13075" y="9286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Forme libre : forme 18">
              <a:extLst>
                <a:ext uri="{FF2B5EF4-FFF2-40B4-BE49-F238E27FC236}">
                  <a16:creationId xmlns:a16="http://schemas.microsoft.com/office/drawing/2014/main" id="{A7B40BDA-A82B-942F-AF82-450DC00818AE}"/>
                </a:ext>
              </a:extLst>
            </p:cNvPr>
            <p:cNvSpPr/>
            <p:nvPr/>
          </p:nvSpPr>
          <p:spPr>
            <a:xfrm>
              <a:off x="8652492" y="1463386"/>
              <a:ext cx="56010" cy="53348"/>
            </a:xfrm>
            <a:custGeom>
              <a:avLst/>
              <a:gdLst>
                <a:gd name="connsiteX0" fmla="*/ 28575 w 100201"/>
                <a:gd name="connsiteY0" fmla="*/ 0 h 93036"/>
                <a:gd name="connsiteX1" fmla="*/ 28575 w 100201"/>
                <a:gd name="connsiteY1" fmla="*/ 0 h 93036"/>
                <a:gd name="connsiteX2" fmla="*/ 64294 w 100201"/>
                <a:gd name="connsiteY2" fmla="*/ 7143 h 93036"/>
                <a:gd name="connsiteX3" fmla="*/ 73819 w 100201"/>
                <a:gd name="connsiteY3" fmla="*/ 14287 h 93036"/>
                <a:gd name="connsiteX4" fmla="*/ 90488 w 100201"/>
                <a:gd name="connsiteY4" fmla="*/ 23812 h 93036"/>
                <a:gd name="connsiteX5" fmla="*/ 100013 w 100201"/>
                <a:gd name="connsiteY5" fmla="*/ 35718 h 93036"/>
                <a:gd name="connsiteX6" fmla="*/ 95250 w 100201"/>
                <a:gd name="connsiteY6" fmla="*/ 61912 h 93036"/>
                <a:gd name="connsiteX7" fmla="*/ 92869 w 100201"/>
                <a:gd name="connsiteY7" fmla="*/ 69056 h 93036"/>
                <a:gd name="connsiteX8" fmla="*/ 76200 w 100201"/>
                <a:gd name="connsiteY8" fmla="*/ 80962 h 93036"/>
                <a:gd name="connsiteX9" fmla="*/ 64294 w 100201"/>
                <a:gd name="connsiteY9" fmla="*/ 83343 h 93036"/>
                <a:gd name="connsiteX10" fmla="*/ 45244 w 100201"/>
                <a:gd name="connsiteY10" fmla="*/ 92868 h 93036"/>
                <a:gd name="connsiteX11" fmla="*/ 21431 w 100201"/>
                <a:gd name="connsiteY11" fmla="*/ 80962 h 93036"/>
                <a:gd name="connsiteX12" fmla="*/ 16669 w 100201"/>
                <a:gd name="connsiteY12" fmla="*/ 73818 h 93036"/>
                <a:gd name="connsiteX13" fmla="*/ 7144 w 100201"/>
                <a:gd name="connsiteY13" fmla="*/ 61912 h 93036"/>
                <a:gd name="connsiteX14" fmla="*/ 4763 w 100201"/>
                <a:gd name="connsiteY14" fmla="*/ 54768 h 93036"/>
                <a:gd name="connsiteX15" fmla="*/ 2381 w 100201"/>
                <a:gd name="connsiteY15" fmla="*/ 38100 h 93036"/>
                <a:gd name="connsiteX16" fmla="*/ 0 w 100201"/>
                <a:gd name="connsiteY16" fmla="*/ 26193 h 93036"/>
                <a:gd name="connsiteX17" fmla="*/ 28575 w 100201"/>
                <a:gd name="connsiteY17" fmla="*/ 0 h 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1" h="93036">
                  <a:moveTo>
                    <a:pt x="28575" y="0"/>
                  </a:moveTo>
                  <a:lnTo>
                    <a:pt x="28575" y="0"/>
                  </a:lnTo>
                  <a:cubicBezTo>
                    <a:pt x="42042" y="1496"/>
                    <a:pt x="52235" y="1114"/>
                    <a:pt x="64294" y="7143"/>
                  </a:cubicBezTo>
                  <a:cubicBezTo>
                    <a:pt x="67844" y="8918"/>
                    <a:pt x="70471" y="12156"/>
                    <a:pt x="73819" y="14287"/>
                  </a:cubicBezTo>
                  <a:cubicBezTo>
                    <a:pt x="79218" y="17723"/>
                    <a:pt x="84932" y="20637"/>
                    <a:pt x="90488" y="23812"/>
                  </a:cubicBezTo>
                  <a:cubicBezTo>
                    <a:pt x="93663" y="27781"/>
                    <a:pt x="99383" y="30675"/>
                    <a:pt x="100013" y="35718"/>
                  </a:cubicBezTo>
                  <a:cubicBezTo>
                    <a:pt x="101114" y="44524"/>
                    <a:pt x="97110" y="53234"/>
                    <a:pt x="95250" y="61912"/>
                  </a:cubicBezTo>
                  <a:cubicBezTo>
                    <a:pt x="94724" y="64366"/>
                    <a:pt x="94644" y="67281"/>
                    <a:pt x="92869" y="69056"/>
                  </a:cubicBezTo>
                  <a:cubicBezTo>
                    <a:pt x="88041" y="73884"/>
                    <a:pt x="82307" y="77908"/>
                    <a:pt x="76200" y="80962"/>
                  </a:cubicBezTo>
                  <a:cubicBezTo>
                    <a:pt x="72580" y="82772"/>
                    <a:pt x="68263" y="82549"/>
                    <a:pt x="64294" y="83343"/>
                  </a:cubicBezTo>
                  <a:cubicBezTo>
                    <a:pt x="57944" y="86518"/>
                    <a:pt x="52132" y="91146"/>
                    <a:pt x="45244" y="92868"/>
                  </a:cubicBezTo>
                  <a:cubicBezTo>
                    <a:pt x="38390" y="94582"/>
                    <a:pt x="24058" y="82713"/>
                    <a:pt x="21431" y="80962"/>
                  </a:cubicBezTo>
                  <a:cubicBezTo>
                    <a:pt x="19844" y="78581"/>
                    <a:pt x="18386" y="76108"/>
                    <a:pt x="16669" y="73818"/>
                  </a:cubicBezTo>
                  <a:cubicBezTo>
                    <a:pt x="13620" y="69752"/>
                    <a:pt x="9838" y="66222"/>
                    <a:pt x="7144" y="61912"/>
                  </a:cubicBezTo>
                  <a:cubicBezTo>
                    <a:pt x="5814" y="59783"/>
                    <a:pt x="5557" y="57149"/>
                    <a:pt x="4763" y="54768"/>
                  </a:cubicBezTo>
                  <a:cubicBezTo>
                    <a:pt x="3969" y="49212"/>
                    <a:pt x="3304" y="43636"/>
                    <a:pt x="2381" y="38100"/>
                  </a:cubicBezTo>
                  <a:cubicBezTo>
                    <a:pt x="1716" y="34108"/>
                    <a:pt x="0" y="30241"/>
                    <a:pt x="0" y="26193"/>
                  </a:cubicBezTo>
                  <a:cubicBezTo>
                    <a:pt x="0" y="18297"/>
                    <a:pt x="23813" y="4365"/>
                    <a:pt x="28575" y="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 name="Forme libre : forme 19">
              <a:extLst>
                <a:ext uri="{FF2B5EF4-FFF2-40B4-BE49-F238E27FC236}">
                  <a16:creationId xmlns:a16="http://schemas.microsoft.com/office/drawing/2014/main" id="{8D51DB7F-4A9F-2A57-B92A-7A095D290A8C}"/>
                </a:ext>
              </a:extLst>
            </p:cNvPr>
            <p:cNvSpPr/>
            <p:nvPr/>
          </p:nvSpPr>
          <p:spPr>
            <a:xfrm>
              <a:off x="8583235" y="1530292"/>
              <a:ext cx="50195" cy="83292"/>
            </a:xfrm>
            <a:custGeom>
              <a:avLst/>
              <a:gdLst>
                <a:gd name="connsiteX0" fmla="*/ 2456 w 89798"/>
                <a:gd name="connsiteY0" fmla="*/ 73819 h 80962"/>
                <a:gd name="connsiteX1" fmla="*/ 2456 w 89798"/>
                <a:gd name="connsiteY1" fmla="*/ 73819 h 80962"/>
                <a:gd name="connsiteX2" fmla="*/ 75 w 89798"/>
                <a:gd name="connsiteY2" fmla="*/ 50006 h 80962"/>
                <a:gd name="connsiteX3" fmla="*/ 11981 w 89798"/>
                <a:gd name="connsiteY3" fmla="*/ 23812 h 80962"/>
                <a:gd name="connsiteX4" fmla="*/ 26269 w 89798"/>
                <a:gd name="connsiteY4" fmla="*/ 11906 h 80962"/>
                <a:gd name="connsiteX5" fmla="*/ 31031 w 89798"/>
                <a:gd name="connsiteY5" fmla="*/ 4762 h 80962"/>
                <a:gd name="connsiteX6" fmla="*/ 42938 w 89798"/>
                <a:gd name="connsiteY6" fmla="*/ 2381 h 80962"/>
                <a:gd name="connsiteX7" fmla="*/ 59606 w 89798"/>
                <a:gd name="connsiteY7" fmla="*/ 0 h 80962"/>
                <a:gd name="connsiteX8" fmla="*/ 69131 w 89798"/>
                <a:gd name="connsiteY8" fmla="*/ 7144 h 80962"/>
                <a:gd name="connsiteX9" fmla="*/ 73894 w 89798"/>
                <a:gd name="connsiteY9" fmla="*/ 14287 h 80962"/>
                <a:gd name="connsiteX10" fmla="*/ 85800 w 89798"/>
                <a:gd name="connsiteY10" fmla="*/ 45244 h 80962"/>
                <a:gd name="connsiteX11" fmla="*/ 88181 w 89798"/>
                <a:gd name="connsiteY11" fmla="*/ 66675 h 80962"/>
                <a:gd name="connsiteX12" fmla="*/ 52463 w 89798"/>
                <a:gd name="connsiteY12" fmla="*/ 80962 h 80962"/>
                <a:gd name="connsiteX13" fmla="*/ 33413 w 89798"/>
                <a:gd name="connsiteY13" fmla="*/ 73819 h 80962"/>
                <a:gd name="connsiteX14" fmla="*/ 2456 w 89798"/>
                <a:gd name="connsiteY14" fmla="*/ 73819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798" h="80962">
                  <a:moveTo>
                    <a:pt x="2456" y="73819"/>
                  </a:moveTo>
                  <a:lnTo>
                    <a:pt x="2456" y="73819"/>
                  </a:lnTo>
                  <a:cubicBezTo>
                    <a:pt x="1662" y="65881"/>
                    <a:pt x="-423" y="57968"/>
                    <a:pt x="75" y="50006"/>
                  </a:cubicBezTo>
                  <a:cubicBezTo>
                    <a:pt x="471" y="43670"/>
                    <a:pt x="7631" y="28645"/>
                    <a:pt x="11981" y="23812"/>
                  </a:cubicBezTo>
                  <a:cubicBezTo>
                    <a:pt x="16128" y="19204"/>
                    <a:pt x="21885" y="16290"/>
                    <a:pt x="26269" y="11906"/>
                  </a:cubicBezTo>
                  <a:cubicBezTo>
                    <a:pt x="28293" y="9882"/>
                    <a:pt x="28546" y="6182"/>
                    <a:pt x="31031" y="4762"/>
                  </a:cubicBezTo>
                  <a:cubicBezTo>
                    <a:pt x="34545" y="2754"/>
                    <a:pt x="38945" y="3046"/>
                    <a:pt x="42938" y="2381"/>
                  </a:cubicBezTo>
                  <a:cubicBezTo>
                    <a:pt x="48474" y="1458"/>
                    <a:pt x="54050" y="794"/>
                    <a:pt x="59606" y="0"/>
                  </a:cubicBezTo>
                  <a:cubicBezTo>
                    <a:pt x="62781" y="2381"/>
                    <a:pt x="66325" y="4338"/>
                    <a:pt x="69131" y="7144"/>
                  </a:cubicBezTo>
                  <a:cubicBezTo>
                    <a:pt x="71155" y="9168"/>
                    <a:pt x="72614" y="11727"/>
                    <a:pt x="73894" y="14287"/>
                  </a:cubicBezTo>
                  <a:cubicBezTo>
                    <a:pt x="79976" y="26449"/>
                    <a:pt x="81651" y="32795"/>
                    <a:pt x="85800" y="45244"/>
                  </a:cubicBezTo>
                  <a:cubicBezTo>
                    <a:pt x="86594" y="52388"/>
                    <a:pt x="92622" y="61023"/>
                    <a:pt x="88181" y="66675"/>
                  </a:cubicBezTo>
                  <a:cubicBezTo>
                    <a:pt x="85441" y="70162"/>
                    <a:pt x="62548" y="77600"/>
                    <a:pt x="52463" y="80962"/>
                  </a:cubicBezTo>
                  <a:cubicBezTo>
                    <a:pt x="46997" y="79140"/>
                    <a:pt x="37888" y="76260"/>
                    <a:pt x="33413" y="73819"/>
                  </a:cubicBezTo>
                  <a:cubicBezTo>
                    <a:pt x="28388" y="71078"/>
                    <a:pt x="7615" y="73819"/>
                    <a:pt x="2456" y="7381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 name="Forme libre : forme 20">
              <a:extLst>
                <a:ext uri="{FF2B5EF4-FFF2-40B4-BE49-F238E27FC236}">
                  <a16:creationId xmlns:a16="http://schemas.microsoft.com/office/drawing/2014/main" id="{22E11F70-74F2-E3EB-4E52-EF622B34F43D}"/>
                </a:ext>
              </a:extLst>
            </p:cNvPr>
            <p:cNvSpPr/>
            <p:nvPr/>
          </p:nvSpPr>
          <p:spPr>
            <a:xfrm>
              <a:off x="8895557" y="2740289"/>
              <a:ext cx="89237" cy="83661"/>
            </a:xfrm>
            <a:custGeom>
              <a:avLst/>
              <a:gdLst>
                <a:gd name="connsiteX0" fmla="*/ 45243 w 159645"/>
                <a:gd name="connsiteY0" fmla="*/ 26839 h 145901"/>
                <a:gd name="connsiteX1" fmla="*/ 45243 w 159645"/>
                <a:gd name="connsiteY1" fmla="*/ 26839 h 145901"/>
                <a:gd name="connsiteX2" fmla="*/ 80962 w 159645"/>
                <a:gd name="connsiteY2" fmla="*/ 645 h 145901"/>
                <a:gd name="connsiteX3" fmla="*/ 97631 w 159645"/>
                <a:gd name="connsiteY3" fmla="*/ 5407 h 145901"/>
                <a:gd name="connsiteX4" fmla="*/ 114300 w 159645"/>
                <a:gd name="connsiteY4" fmla="*/ 22076 h 145901"/>
                <a:gd name="connsiteX5" fmla="*/ 123825 w 159645"/>
                <a:gd name="connsiteY5" fmla="*/ 26839 h 145901"/>
                <a:gd name="connsiteX6" fmla="*/ 135731 w 159645"/>
                <a:gd name="connsiteY6" fmla="*/ 36364 h 145901"/>
                <a:gd name="connsiteX7" fmla="*/ 145256 w 159645"/>
                <a:gd name="connsiteY7" fmla="*/ 55414 h 145901"/>
                <a:gd name="connsiteX8" fmla="*/ 150018 w 159645"/>
                <a:gd name="connsiteY8" fmla="*/ 69701 h 145901"/>
                <a:gd name="connsiteX9" fmla="*/ 154781 w 159645"/>
                <a:gd name="connsiteY9" fmla="*/ 79226 h 145901"/>
                <a:gd name="connsiteX10" fmla="*/ 157162 w 159645"/>
                <a:gd name="connsiteY10" fmla="*/ 95895 h 145901"/>
                <a:gd name="connsiteX11" fmla="*/ 159543 w 159645"/>
                <a:gd name="connsiteY11" fmla="*/ 107801 h 145901"/>
                <a:gd name="connsiteX12" fmla="*/ 147637 w 159645"/>
                <a:gd name="connsiteY12" fmla="*/ 133995 h 145901"/>
                <a:gd name="connsiteX13" fmla="*/ 123825 w 159645"/>
                <a:gd name="connsiteY13" fmla="*/ 145901 h 145901"/>
                <a:gd name="connsiteX14" fmla="*/ 85725 w 159645"/>
                <a:gd name="connsiteY14" fmla="*/ 141139 h 145901"/>
                <a:gd name="connsiteX15" fmla="*/ 57150 w 159645"/>
                <a:gd name="connsiteY15" fmla="*/ 126851 h 145901"/>
                <a:gd name="connsiteX16" fmla="*/ 30956 w 159645"/>
                <a:gd name="connsiteY16" fmla="*/ 112564 h 145901"/>
                <a:gd name="connsiteX17" fmla="*/ 16668 w 159645"/>
                <a:gd name="connsiteY17" fmla="*/ 91132 h 145901"/>
                <a:gd name="connsiteX18" fmla="*/ 9525 w 159645"/>
                <a:gd name="connsiteY18" fmla="*/ 74464 h 145901"/>
                <a:gd name="connsiteX19" fmla="*/ 0 w 159645"/>
                <a:gd name="connsiteY19" fmla="*/ 55414 h 145901"/>
                <a:gd name="connsiteX20" fmla="*/ 7143 w 159645"/>
                <a:gd name="connsiteY20" fmla="*/ 50651 h 145901"/>
                <a:gd name="connsiteX21" fmla="*/ 21431 w 159645"/>
                <a:gd name="connsiteY21" fmla="*/ 36364 h 145901"/>
                <a:gd name="connsiteX22" fmla="*/ 45243 w 159645"/>
                <a:gd name="connsiteY22" fmla="*/ 26839 h 14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645" h="145901">
                  <a:moveTo>
                    <a:pt x="45243" y="26839"/>
                  </a:moveTo>
                  <a:lnTo>
                    <a:pt x="45243" y="26839"/>
                  </a:lnTo>
                  <a:cubicBezTo>
                    <a:pt x="57149" y="18108"/>
                    <a:pt x="67297" y="6236"/>
                    <a:pt x="80962" y="645"/>
                  </a:cubicBezTo>
                  <a:cubicBezTo>
                    <a:pt x="86310" y="-1543"/>
                    <a:pt x="92770" y="2282"/>
                    <a:pt x="97631" y="5407"/>
                  </a:cubicBezTo>
                  <a:cubicBezTo>
                    <a:pt x="104241" y="9656"/>
                    <a:pt x="108218" y="17100"/>
                    <a:pt x="114300" y="22076"/>
                  </a:cubicBezTo>
                  <a:cubicBezTo>
                    <a:pt x="117047" y="24324"/>
                    <a:pt x="120871" y="24870"/>
                    <a:pt x="123825" y="26839"/>
                  </a:cubicBezTo>
                  <a:cubicBezTo>
                    <a:pt x="128054" y="29658"/>
                    <a:pt x="131762" y="33189"/>
                    <a:pt x="135731" y="36364"/>
                  </a:cubicBezTo>
                  <a:cubicBezTo>
                    <a:pt x="141578" y="59753"/>
                    <a:pt x="133113" y="31128"/>
                    <a:pt x="145256" y="55414"/>
                  </a:cubicBezTo>
                  <a:cubicBezTo>
                    <a:pt x="147501" y="59904"/>
                    <a:pt x="148154" y="65040"/>
                    <a:pt x="150018" y="69701"/>
                  </a:cubicBezTo>
                  <a:cubicBezTo>
                    <a:pt x="151336" y="72997"/>
                    <a:pt x="153193" y="76051"/>
                    <a:pt x="154781" y="79226"/>
                  </a:cubicBezTo>
                  <a:cubicBezTo>
                    <a:pt x="155575" y="84782"/>
                    <a:pt x="156239" y="90359"/>
                    <a:pt x="157162" y="95895"/>
                  </a:cubicBezTo>
                  <a:cubicBezTo>
                    <a:pt x="157827" y="99887"/>
                    <a:pt x="160158" y="103801"/>
                    <a:pt x="159543" y="107801"/>
                  </a:cubicBezTo>
                  <a:cubicBezTo>
                    <a:pt x="159402" y="108716"/>
                    <a:pt x="152783" y="129993"/>
                    <a:pt x="147637" y="133995"/>
                  </a:cubicBezTo>
                  <a:cubicBezTo>
                    <a:pt x="137540" y="141848"/>
                    <a:pt x="133607" y="142640"/>
                    <a:pt x="123825" y="145901"/>
                  </a:cubicBezTo>
                  <a:cubicBezTo>
                    <a:pt x="111125" y="144314"/>
                    <a:pt x="98031" y="144655"/>
                    <a:pt x="85725" y="141139"/>
                  </a:cubicBezTo>
                  <a:cubicBezTo>
                    <a:pt x="75485" y="138213"/>
                    <a:pt x="66675" y="131614"/>
                    <a:pt x="57150" y="126851"/>
                  </a:cubicBezTo>
                  <a:cubicBezTo>
                    <a:pt x="41890" y="119221"/>
                    <a:pt x="50727" y="123862"/>
                    <a:pt x="30956" y="112564"/>
                  </a:cubicBezTo>
                  <a:cubicBezTo>
                    <a:pt x="17173" y="78107"/>
                    <a:pt x="36939" y="122987"/>
                    <a:pt x="16668" y="91132"/>
                  </a:cubicBezTo>
                  <a:cubicBezTo>
                    <a:pt x="13423" y="86032"/>
                    <a:pt x="12228" y="79871"/>
                    <a:pt x="9525" y="74464"/>
                  </a:cubicBezTo>
                  <a:cubicBezTo>
                    <a:pt x="-1722" y="51968"/>
                    <a:pt x="5370" y="71523"/>
                    <a:pt x="0" y="55414"/>
                  </a:cubicBezTo>
                  <a:cubicBezTo>
                    <a:pt x="2381" y="53826"/>
                    <a:pt x="5004" y="52552"/>
                    <a:pt x="7143" y="50651"/>
                  </a:cubicBezTo>
                  <a:cubicBezTo>
                    <a:pt x="12177" y="46176"/>
                    <a:pt x="15042" y="38494"/>
                    <a:pt x="21431" y="36364"/>
                  </a:cubicBezTo>
                  <a:cubicBezTo>
                    <a:pt x="29640" y="33627"/>
                    <a:pt x="41274" y="28426"/>
                    <a:pt x="45243" y="2683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 name="Nuage 21">
              <a:extLst>
                <a:ext uri="{FF2B5EF4-FFF2-40B4-BE49-F238E27FC236}">
                  <a16:creationId xmlns:a16="http://schemas.microsoft.com/office/drawing/2014/main" id="{E97B3683-AF34-9F26-580A-CC8F74A08065}"/>
                </a:ext>
              </a:extLst>
            </p:cNvPr>
            <p:cNvSpPr/>
            <p:nvPr/>
          </p:nvSpPr>
          <p:spPr>
            <a:xfrm>
              <a:off x="8708502" y="1576532"/>
              <a:ext cx="5019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 name="Nuage 22">
              <a:extLst>
                <a:ext uri="{FF2B5EF4-FFF2-40B4-BE49-F238E27FC236}">
                  <a16:creationId xmlns:a16="http://schemas.microsoft.com/office/drawing/2014/main" id="{2AA6F9DC-047E-427B-82E0-74DBEA408DED}"/>
                </a:ext>
              </a:extLst>
            </p:cNvPr>
            <p:cNvSpPr/>
            <p:nvPr/>
          </p:nvSpPr>
          <p:spPr>
            <a:xfrm>
              <a:off x="8758696" y="1808472"/>
              <a:ext cx="68164" cy="4269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 name="Nuage 23">
              <a:extLst>
                <a:ext uri="{FF2B5EF4-FFF2-40B4-BE49-F238E27FC236}">
                  <a16:creationId xmlns:a16="http://schemas.microsoft.com/office/drawing/2014/main" id="{E625E2CB-399A-AE20-9E92-0669EE312CCB}"/>
                </a:ext>
              </a:extLst>
            </p:cNvPr>
            <p:cNvSpPr/>
            <p:nvPr/>
          </p:nvSpPr>
          <p:spPr>
            <a:xfrm>
              <a:off x="8776665" y="1463386"/>
              <a:ext cx="3821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 name="Nuage 24">
              <a:extLst>
                <a:ext uri="{FF2B5EF4-FFF2-40B4-BE49-F238E27FC236}">
                  <a16:creationId xmlns:a16="http://schemas.microsoft.com/office/drawing/2014/main" id="{BB60C502-BD60-9F78-FB70-6EAAAB6FB814}"/>
                </a:ext>
              </a:extLst>
            </p:cNvPr>
            <p:cNvSpPr/>
            <p:nvPr/>
          </p:nvSpPr>
          <p:spPr>
            <a:xfrm>
              <a:off x="8732220" y="1663920"/>
              <a:ext cx="111664" cy="109399"/>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 name="Nuage 25">
              <a:extLst>
                <a:ext uri="{FF2B5EF4-FFF2-40B4-BE49-F238E27FC236}">
                  <a16:creationId xmlns:a16="http://schemas.microsoft.com/office/drawing/2014/main" id="{5AC8A38C-8716-4923-EAD7-EA7912EF0D3A}"/>
                </a:ext>
              </a:extLst>
            </p:cNvPr>
            <p:cNvSpPr/>
            <p:nvPr/>
          </p:nvSpPr>
          <p:spPr>
            <a:xfrm>
              <a:off x="8649859" y="1878627"/>
              <a:ext cx="85723"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7" name="Forme libre : forme 26">
              <a:extLst>
                <a:ext uri="{FF2B5EF4-FFF2-40B4-BE49-F238E27FC236}">
                  <a16:creationId xmlns:a16="http://schemas.microsoft.com/office/drawing/2014/main" id="{DB104C38-33DC-D9F0-228A-62D9538F9834}"/>
                </a:ext>
              </a:extLst>
            </p:cNvPr>
            <p:cNvSpPr/>
            <p:nvPr/>
          </p:nvSpPr>
          <p:spPr>
            <a:xfrm>
              <a:off x="8643231" y="1773318"/>
              <a:ext cx="59840" cy="57369"/>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8" name="Forme libre : forme 27">
              <a:extLst>
                <a:ext uri="{FF2B5EF4-FFF2-40B4-BE49-F238E27FC236}">
                  <a16:creationId xmlns:a16="http://schemas.microsoft.com/office/drawing/2014/main" id="{470CE8EC-03B7-2147-84E2-44584ACBD6B6}"/>
                </a:ext>
              </a:extLst>
            </p:cNvPr>
            <p:cNvSpPr/>
            <p:nvPr/>
          </p:nvSpPr>
          <p:spPr>
            <a:xfrm>
              <a:off x="9045952" y="1703631"/>
              <a:ext cx="89857" cy="83292"/>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9" name="Forme libre : forme 28">
              <a:extLst>
                <a:ext uri="{FF2B5EF4-FFF2-40B4-BE49-F238E27FC236}">
                  <a16:creationId xmlns:a16="http://schemas.microsoft.com/office/drawing/2014/main" id="{F40658C9-A643-BF7F-5910-6BE7D370B532}"/>
                </a:ext>
              </a:extLst>
            </p:cNvPr>
            <p:cNvSpPr/>
            <p:nvPr/>
          </p:nvSpPr>
          <p:spPr>
            <a:xfrm>
              <a:off x="9175088" y="1673591"/>
              <a:ext cx="75057" cy="102408"/>
            </a:xfrm>
            <a:custGeom>
              <a:avLst/>
              <a:gdLst>
                <a:gd name="connsiteX0" fmla="*/ 13075 w 134277"/>
                <a:gd name="connsiteY0" fmla="*/ 92869 h 178594"/>
                <a:gd name="connsiteX1" fmla="*/ 13075 w 134277"/>
                <a:gd name="connsiteY1" fmla="*/ 92869 h 178594"/>
                <a:gd name="connsiteX2" fmla="*/ 5932 w 134277"/>
                <a:gd name="connsiteY2" fmla="*/ 71438 h 178594"/>
                <a:gd name="connsiteX3" fmla="*/ 1169 w 134277"/>
                <a:gd name="connsiteY3" fmla="*/ 47625 h 178594"/>
                <a:gd name="connsiteX4" fmla="*/ 22600 w 134277"/>
                <a:gd name="connsiteY4" fmla="*/ 35719 h 178594"/>
                <a:gd name="connsiteX5" fmla="*/ 27363 w 134277"/>
                <a:gd name="connsiteY5" fmla="*/ 28575 h 178594"/>
                <a:gd name="connsiteX6" fmla="*/ 34507 w 134277"/>
                <a:gd name="connsiteY6" fmla="*/ 19050 h 178594"/>
                <a:gd name="connsiteX7" fmla="*/ 55938 w 134277"/>
                <a:gd name="connsiteY7" fmla="*/ 0 h 178594"/>
                <a:gd name="connsiteX8" fmla="*/ 74988 w 134277"/>
                <a:gd name="connsiteY8" fmla="*/ 11906 h 178594"/>
                <a:gd name="connsiteX9" fmla="*/ 98800 w 134277"/>
                <a:gd name="connsiteY9" fmla="*/ 23813 h 178594"/>
                <a:gd name="connsiteX10" fmla="*/ 110707 w 134277"/>
                <a:gd name="connsiteY10" fmla="*/ 38100 h 178594"/>
                <a:gd name="connsiteX11" fmla="*/ 124994 w 134277"/>
                <a:gd name="connsiteY11" fmla="*/ 54769 h 178594"/>
                <a:gd name="connsiteX12" fmla="*/ 129757 w 134277"/>
                <a:gd name="connsiteY12" fmla="*/ 64294 h 178594"/>
                <a:gd name="connsiteX13" fmla="*/ 127375 w 134277"/>
                <a:gd name="connsiteY13" fmla="*/ 145256 h 178594"/>
                <a:gd name="connsiteX14" fmla="*/ 120232 w 134277"/>
                <a:gd name="connsiteY14" fmla="*/ 159544 h 178594"/>
                <a:gd name="connsiteX15" fmla="*/ 96419 w 134277"/>
                <a:gd name="connsiteY15" fmla="*/ 176213 h 178594"/>
                <a:gd name="connsiteX16" fmla="*/ 79750 w 134277"/>
                <a:gd name="connsiteY16" fmla="*/ 178594 h 178594"/>
                <a:gd name="connsiteX17" fmla="*/ 41650 w 134277"/>
                <a:gd name="connsiteY17" fmla="*/ 152400 h 178594"/>
                <a:gd name="connsiteX18" fmla="*/ 36888 w 134277"/>
                <a:gd name="connsiteY18" fmla="*/ 142875 h 178594"/>
                <a:gd name="connsiteX19" fmla="*/ 29744 w 134277"/>
                <a:gd name="connsiteY19" fmla="*/ 140494 h 178594"/>
                <a:gd name="connsiteX20" fmla="*/ 20219 w 134277"/>
                <a:gd name="connsiteY20" fmla="*/ 133350 h 178594"/>
                <a:gd name="connsiteX21" fmla="*/ 5932 w 134277"/>
                <a:gd name="connsiteY21" fmla="*/ 116681 h 178594"/>
                <a:gd name="connsiteX22" fmla="*/ 1169 w 134277"/>
                <a:gd name="connsiteY22" fmla="*/ 104775 h 178594"/>
                <a:gd name="connsiteX23" fmla="*/ 13075 w 134277"/>
                <a:gd name="connsiteY23" fmla="*/ 92869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277" h="178594">
                  <a:moveTo>
                    <a:pt x="13075" y="92869"/>
                  </a:moveTo>
                  <a:lnTo>
                    <a:pt x="13075" y="92869"/>
                  </a:lnTo>
                  <a:cubicBezTo>
                    <a:pt x="10694" y="85725"/>
                    <a:pt x="8146" y="78635"/>
                    <a:pt x="5932" y="71438"/>
                  </a:cubicBezTo>
                  <a:cubicBezTo>
                    <a:pt x="3346" y="63033"/>
                    <a:pt x="2661" y="56578"/>
                    <a:pt x="1169" y="47625"/>
                  </a:cubicBezTo>
                  <a:cubicBezTo>
                    <a:pt x="8313" y="43656"/>
                    <a:pt x="15991" y="40526"/>
                    <a:pt x="22600" y="35719"/>
                  </a:cubicBezTo>
                  <a:cubicBezTo>
                    <a:pt x="24915" y="34036"/>
                    <a:pt x="25699" y="30904"/>
                    <a:pt x="27363" y="28575"/>
                  </a:cubicBezTo>
                  <a:cubicBezTo>
                    <a:pt x="29670" y="25346"/>
                    <a:pt x="31852" y="22000"/>
                    <a:pt x="34507" y="19050"/>
                  </a:cubicBezTo>
                  <a:cubicBezTo>
                    <a:pt x="46740" y="5458"/>
                    <a:pt x="44923" y="7344"/>
                    <a:pt x="55938" y="0"/>
                  </a:cubicBezTo>
                  <a:cubicBezTo>
                    <a:pt x="73038" y="5699"/>
                    <a:pt x="50726" y="-2652"/>
                    <a:pt x="74988" y="11906"/>
                  </a:cubicBezTo>
                  <a:cubicBezTo>
                    <a:pt x="82598" y="16472"/>
                    <a:pt x="98800" y="23813"/>
                    <a:pt x="98800" y="23813"/>
                  </a:cubicBezTo>
                  <a:cubicBezTo>
                    <a:pt x="102769" y="28575"/>
                    <a:pt x="107061" y="33086"/>
                    <a:pt x="110707" y="38100"/>
                  </a:cubicBezTo>
                  <a:cubicBezTo>
                    <a:pt x="122873" y="54827"/>
                    <a:pt x="111804" y="45975"/>
                    <a:pt x="124994" y="54769"/>
                  </a:cubicBezTo>
                  <a:cubicBezTo>
                    <a:pt x="126582" y="57944"/>
                    <a:pt x="128359" y="61031"/>
                    <a:pt x="129757" y="64294"/>
                  </a:cubicBezTo>
                  <a:cubicBezTo>
                    <a:pt x="140215" y="88695"/>
                    <a:pt x="129545" y="129200"/>
                    <a:pt x="127375" y="145256"/>
                  </a:cubicBezTo>
                  <a:cubicBezTo>
                    <a:pt x="126662" y="150533"/>
                    <a:pt x="123997" y="155779"/>
                    <a:pt x="120232" y="159544"/>
                  </a:cubicBezTo>
                  <a:cubicBezTo>
                    <a:pt x="113381" y="166395"/>
                    <a:pt x="105186" y="172087"/>
                    <a:pt x="96419" y="176213"/>
                  </a:cubicBezTo>
                  <a:cubicBezTo>
                    <a:pt x="91340" y="178603"/>
                    <a:pt x="85306" y="177800"/>
                    <a:pt x="79750" y="178594"/>
                  </a:cubicBezTo>
                  <a:cubicBezTo>
                    <a:pt x="53268" y="157996"/>
                    <a:pt x="66177" y="166415"/>
                    <a:pt x="41650" y="152400"/>
                  </a:cubicBezTo>
                  <a:cubicBezTo>
                    <a:pt x="40063" y="149225"/>
                    <a:pt x="39398" y="145385"/>
                    <a:pt x="36888" y="142875"/>
                  </a:cubicBezTo>
                  <a:cubicBezTo>
                    <a:pt x="35113" y="141100"/>
                    <a:pt x="31923" y="141739"/>
                    <a:pt x="29744" y="140494"/>
                  </a:cubicBezTo>
                  <a:cubicBezTo>
                    <a:pt x="26298" y="138525"/>
                    <a:pt x="23206" y="135963"/>
                    <a:pt x="20219" y="133350"/>
                  </a:cubicBezTo>
                  <a:cubicBezTo>
                    <a:pt x="15009" y="128791"/>
                    <a:pt x="9145" y="123106"/>
                    <a:pt x="5932" y="116681"/>
                  </a:cubicBezTo>
                  <a:cubicBezTo>
                    <a:pt x="4020" y="112858"/>
                    <a:pt x="2905" y="108681"/>
                    <a:pt x="1169" y="104775"/>
                  </a:cubicBezTo>
                  <a:cubicBezTo>
                    <a:pt x="-4303" y="92464"/>
                    <a:pt x="11091" y="94853"/>
                    <a:pt x="13075" y="9286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0" name="Forme libre : forme 29">
              <a:extLst>
                <a:ext uri="{FF2B5EF4-FFF2-40B4-BE49-F238E27FC236}">
                  <a16:creationId xmlns:a16="http://schemas.microsoft.com/office/drawing/2014/main" id="{2351B2C0-E6A9-19C4-D331-CE8719088513}"/>
                </a:ext>
              </a:extLst>
            </p:cNvPr>
            <p:cNvSpPr/>
            <p:nvPr/>
          </p:nvSpPr>
          <p:spPr>
            <a:xfrm>
              <a:off x="9170417" y="1507008"/>
              <a:ext cx="56010" cy="53348"/>
            </a:xfrm>
            <a:custGeom>
              <a:avLst/>
              <a:gdLst>
                <a:gd name="connsiteX0" fmla="*/ 28575 w 100201"/>
                <a:gd name="connsiteY0" fmla="*/ 0 h 93036"/>
                <a:gd name="connsiteX1" fmla="*/ 28575 w 100201"/>
                <a:gd name="connsiteY1" fmla="*/ 0 h 93036"/>
                <a:gd name="connsiteX2" fmla="*/ 64294 w 100201"/>
                <a:gd name="connsiteY2" fmla="*/ 7143 h 93036"/>
                <a:gd name="connsiteX3" fmla="*/ 73819 w 100201"/>
                <a:gd name="connsiteY3" fmla="*/ 14287 h 93036"/>
                <a:gd name="connsiteX4" fmla="*/ 90488 w 100201"/>
                <a:gd name="connsiteY4" fmla="*/ 23812 h 93036"/>
                <a:gd name="connsiteX5" fmla="*/ 100013 w 100201"/>
                <a:gd name="connsiteY5" fmla="*/ 35718 h 93036"/>
                <a:gd name="connsiteX6" fmla="*/ 95250 w 100201"/>
                <a:gd name="connsiteY6" fmla="*/ 61912 h 93036"/>
                <a:gd name="connsiteX7" fmla="*/ 92869 w 100201"/>
                <a:gd name="connsiteY7" fmla="*/ 69056 h 93036"/>
                <a:gd name="connsiteX8" fmla="*/ 76200 w 100201"/>
                <a:gd name="connsiteY8" fmla="*/ 80962 h 93036"/>
                <a:gd name="connsiteX9" fmla="*/ 64294 w 100201"/>
                <a:gd name="connsiteY9" fmla="*/ 83343 h 93036"/>
                <a:gd name="connsiteX10" fmla="*/ 45244 w 100201"/>
                <a:gd name="connsiteY10" fmla="*/ 92868 h 93036"/>
                <a:gd name="connsiteX11" fmla="*/ 21431 w 100201"/>
                <a:gd name="connsiteY11" fmla="*/ 80962 h 93036"/>
                <a:gd name="connsiteX12" fmla="*/ 16669 w 100201"/>
                <a:gd name="connsiteY12" fmla="*/ 73818 h 93036"/>
                <a:gd name="connsiteX13" fmla="*/ 7144 w 100201"/>
                <a:gd name="connsiteY13" fmla="*/ 61912 h 93036"/>
                <a:gd name="connsiteX14" fmla="*/ 4763 w 100201"/>
                <a:gd name="connsiteY14" fmla="*/ 54768 h 93036"/>
                <a:gd name="connsiteX15" fmla="*/ 2381 w 100201"/>
                <a:gd name="connsiteY15" fmla="*/ 38100 h 93036"/>
                <a:gd name="connsiteX16" fmla="*/ 0 w 100201"/>
                <a:gd name="connsiteY16" fmla="*/ 26193 h 93036"/>
                <a:gd name="connsiteX17" fmla="*/ 28575 w 100201"/>
                <a:gd name="connsiteY17" fmla="*/ 0 h 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1" h="93036">
                  <a:moveTo>
                    <a:pt x="28575" y="0"/>
                  </a:moveTo>
                  <a:lnTo>
                    <a:pt x="28575" y="0"/>
                  </a:lnTo>
                  <a:cubicBezTo>
                    <a:pt x="42042" y="1496"/>
                    <a:pt x="52235" y="1114"/>
                    <a:pt x="64294" y="7143"/>
                  </a:cubicBezTo>
                  <a:cubicBezTo>
                    <a:pt x="67844" y="8918"/>
                    <a:pt x="70471" y="12156"/>
                    <a:pt x="73819" y="14287"/>
                  </a:cubicBezTo>
                  <a:cubicBezTo>
                    <a:pt x="79218" y="17723"/>
                    <a:pt x="84932" y="20637"/>
                    <a:pt x="90488" y="23812"/>
                  </a:cubicBezTo>
                  <a:cubicBezTo>
                    <a:pt x="93663" y="27781"/>
                    <a:pt x="99383" y="30675"/>
                    <a:pt x="100013" y="35718"/>
                  </a:cubicBezTo>
                  <a:cubicBezTo>
                    <a:pt x="101114" y="44524"/>
                    <a:pt x="97110" y="53234"/>
                    <a:pt x="95250" y="61912"/>
                  </a:cubicBezTo>
                  <a:cubicBezTo>
                    <a:pt x="94724" y="64366"/>
                    <a:pt x="94644" y="67281"/>
                    <a:pt x="92869" y="69056"/>
                  </a:cubicBezTo>
                  <a:cubicBezTo>
                    <a:pt x="88041" y="73884"/>
                    <a:pt x="82307" y="77908"/>
                    <a:pt x="76200" y="80962"/>
                  </a:cubicBezTo>
                  <a:cubicBezTo>
                    <a:pt x="72580" y="82772"/>
                    <a:pt x="68263" y="82549"/>
                    <a:pt x="64294" y="83343"/>
                  </a:cubicBezTo>
                  <a:cubicBezTo>
                    <a:pt x="57944" y="86518"/>
                    <a:pt x="52132" y="91146"/>
                    <a:pt x="45244" y="92868"/>
                  </a:cubicBezTo>
                  <a:cubicBezTo>
                    <a:pt x="38390" y="94582"/>
                    <a:pt x="24058" y="82713"/>
                    <a:pt x="21431" y="80962"/>
                  </a:cubicBezTo>
                  <a:cubicBezTo>
                    <a:pt x="19844" y="78581"/>
                    <a:pt x="18386" y="76108"/>
                    <a:pt x="16669" y="73818"/>
                  </a:cubicBezTo>
                  <a:cubicBezTo>
                    <a:pt x="13620" y="69752"/>
                    <a:pt x="9838" y="66222"/>
                    <a:pt x="7144" y="61912"/>
                  </a:cubicBezTo>
                  <a:cubicBezTo>
                    <a:pt x="5814" y="59783"/>
                    <a:pt x="5557" y="57149"/>
                    <a:pt x="4763" y="54768"/>
                  </a:cubicBezTo>
                  <a:cubicBezTo>
                    <a:pt x="3969" y="49212"/>
                    <a:pt x="3304" y="43636"/>
                    <a:pt x="2381" y="38100"/>
                  </a:cubicBezTo>
                  <a:cubicBezTo>
                    <a:pt x="1716" y="34108"/>
                    <a:pt x="0" y="30241"/>
                    <a:pt x="0" y="26193"/>
                  </a:cubicBezTo>
                  <a:cubicBezTo>
                    <a:pt x="0" y="18297"/>
                    <a:pt x="23813" y="4365"/>
                    <a:pt x="28575" y="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1" name="Forme libre : forme 30">
              <a:extLst>
                <a:ext uri="{FF2B5EF4-FFF2-40B4-BE49-F238E27FC236}">
                  <a16:creationId xmlns:a16="http://schemas.microsoft.com/office/drawing/2014/main" id="{0AC666AA-D4F3-13FD-F7DB-6D872E8C4282}"/>
                </a:ext>
              </a:extLst>
            </p:cNvPr>
            <p:cNvSpPr/>
            <p:nvPr/>
          </p:nvSpPr>
          <p:spPr>
            <a:xfrm>
              <a:off x="9101160" y="1573914"/>
              <a:ext cx="50195" cy="83292"/>
            </a:xfrm>
            <a:custGeom>
              <a:avLst/>
              <a:gdLst>
                <a:gd name="connsiteX0" fmla="*/ 2456 w 89798"/>
                <a:gd name="connsiteY0" fmla="*/ 73819 h 80962"/>
                <a:gd name="connsiteX1" fmla="*/ 2456 w 89798"/>
                <a:gd name="connsiteY1" fmla="*/ 73819 h 80962"/>
                <a:gd name="connsiteX2" fmla="*/ 75 w 89798"/>
                <a:gd name="connsiteY2" fmla="*/ 50006 h 80962"/>
                <a:gd name="connsiteX3" fmla="*/ 11981 w 89798"/>
                <a:gd name="connsiteY3" fmla="*/ 23812 h 80962"/>
                <a:gd name="connsiteX4" fmla="*/ 26269 w 89798"/>
                <a:gd name="connsiteY4" fmla="*/ 11906 h 80962"/>
                <a:gd name="connsiteX5" fmla="*/ 31031 w 89798"/>
                <a:gd name="connsiteY5" fmla="*/ 4762 h 80962"/>
                <a:gd name="connsiteX6" fmla="*/ 42938 w 89798"/>
                <a:gd name="connsiteY6" fmla="*/ 2381 h 80962"/>
                <a:gd name="connsiteX7" fmla="*/ 59606 w 89798"/>
                <a:gd name="connsiteY7" fmla="*/ 0 h 80962"/>
                <a:gd name="connsiteX8" fmla="*/ 69131 w 89798"/>
                <a:gd name="connsiteY8" fmla="*/ 7144 h 80962"/>
                <a:gd name="connsiteX9" fmla="*/ 73894 w 89798"/>
                <a:gd name="connsiteY9" fmla="*/ 14287 h 80962"/>
                <a:gd name="connsiteX10" fmla="*/ 85800 w 89798"/>
                <a:gd name="connsiteY10" fmla="*/ 45244 h 80962"/>
                <a:gd name="connsiteX11" fmla="*/ 88181 w 89798"/>
                <a:gd name="connsiteY11" fmla="*/ 66675 h 80962"/>
                <a:gd name="connsiteX12" fmla="*/ 52463 w 89798"/>
                <a:gd name="connsiteY12" fmla="*/ 80962 h 80962"/>
                <a:gd name="connsiteX13" fmla="*/ 33413 w 89798"/>
                <a:gd name="connsiteY13" fmla="*/ 73819 h 80962"/>
                <a:gd name="connsiteX14" fmla="*/ 2456 w 89798"/>
                <a:gd name="connsiteY14" fmla="*/ 73819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798" h="80962">
                  <a:moveTo>
                    <a:pt x="2456" y="73819"/>
                  </a:moveTo>
                  <a:lnTo>
                    <a:pt x="2456" y="73819"/>
                  </a:lnTo>
                  <a:cubicBezTo>
                    <a:pt x="1662" y="65881"/>
                    <a:pt x="-423" y="57968"/>
                    <a:pt x="75" y="50006"/>
                  </a:cubicBezTo>
                  <a:cubicBezTo>
                    <a:pt x="471" y="43670"/>
                    <a:pt x="7631" y="28645"/>
                    <a:pt x="11981" y="23812"/>
                  </a:cubicBezTo>
                  <a:cubicBezTo>
                    <a:pt x="16128" y="19204"/>
                    <a:pt x="21885" y="16290"/>
                    <a:pt x="26269" y="11906"/>
                  </a:cubicBezTo>
                  <a:cubicBezTo>
                    <a:pt x="28293" y="9882"/>
                    <a:pt x="28546" y="6182"/>
                    <a:pt x="31031" y="4762"/>
                  </a:cubicBezTo>
                  <a:cubicBezTo>
                    <a:pt x="34545" y="2754"/>
                    <a:pt x="38945" y="3046"/>
                    <a:pt x="42938" y="2381"/>
                  </a:cubicBezTo>
                  <a:cubicBezTo>
                    <a:pt x="48474" y="1458"/>
                    <a:pt x="54050" y="794"/>
                    <a:pt x="59606" y="0"/>
                  </a:cubicBezTo>
                  <a:cubicBezTo>
                    <a:pt x="62781" y="2381"/>
                    <a:pt x="66325" y="4338"/>
                    <a:pt x="69131" y="7144"/>
                  </a:cubicBezTo>
                  <a:cubicBezTo>
                    <a:pt x="71155" y="9168"/>
                    <a:pt x="72614" y="11727"/>
                    <a:pt x="73894" y="14287"/>
                  </a:cubicBezTo>
                  <a:cubicBezTo>
                    <a:pt x="79976" y="26449"/>
                    <a:pt x="81651" y="32795"/>
                    <a:pt x="85800" y="45244"/>
                  </a:cubicBezTo>
                  <a:cubicBezTo>
                    <a:pt x="86594" y="52388"/>
                    <a:pt x="92622" y="61023"/>
                    <a:pt x="88181" y="66675"/>
                  </a:cubicBezTo>
                  <a:cubicBezTo>
                    <a:pt x="85441" y="70162"/>
                    <a:pt x="62548" y="77600"/>
                    <a:pt x="52463" y="80962"/>
                  </a:cubicBezTo>
                  <a:cubicBezTo>
                    <a:pt x="46997" y="79140"/>
                    <a:pt x="37888" y="76260"/>
                    <a:pt x="33413" y="73819"/>
                  </a:cubicBezTo>
                  <a:cubicBezTo>
                    <a:pt x="28388" y="71078"/>
                    <a:pt x="7615" y="73819"/>
                    <a:pt x="2456" y="7381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2" name="Forme libre : forme 31">
              <a:extLst>
                <a:ext uri="{FF2B5EF4-FFF2-40B4-BE49-F238E27FC236}">
                  <a16:creationId xmlns:a16="http://schemas.microsoft.com/office/drawing/2014/main" id="{2339FD33-C3C4-9A97-FA85-76CE6177925C}"/>
                </a:ext>
              </a:extLst>
            </p:cNvPr>
            <p:cNvSpPr/>
            <p:nvPr/>
          </p:nvSpPr>
          <p:spPr>
            <a:xfrm>
              <a:off x="9071919" y="1852094"/>
              <a:ext cx="89237" cy="83661"/>
            </a:xfrm>
            <a:custGeom>
              <a:avLst/>
              <a:gdLst>
                <a:gd name="connsiteX0" fmla="*/ 45243 w 159645"/>
                <a:gd name="connsiteY0" fmla="*/ 26839 h 145901"/>
                <a:gd name="connsiteX1" fmla="*/ 45243 w 159645"/>
                <a:gd name="connsiteY1" fmla="*/ 26839 h 145901"/>
                <a:gd name="connsiteX2" fmla="*/ 80962 w 159645"/>
                <a:gd name="connsiteY2" fmla="*/ 645 h 145901"/>
                <a:gd name="connsiteX3" fmla="*/ 97631 w 159645"/>
                <a:gd name="connsiteY3" fmla="*/ 5407 h 145901"/>
                <a:gd name="connsiteX4" fmla="*/ 114300 w 159645"/>
                <a:gd name="connsiteY4" fmla="*/ 22076 h 145901"/>
                <a:gd name="connsiteX5" fmla="*/ 123825 w 159645"/>
                <a:gd name="connsiteY5" fmla="*/ 26839 h 145901"/>
                <a:gd name="connsiteX6" fmla="*/ 135731 w 159645"/>
                <a:gd name="connsiteY6" fmla="*/ 36364 h 145901"/>
                <a:gd name="connsiteX7" fmla="*/ 145256 w 159645"/>
                <a:gd name="connsiteY7" fmla="*/ 55414 h 145901"/>
                <a:gd name="connsiteX8" fmla="*/ 150018 w 159645"/>
                <a:gd name="connsiteY8" fmla="*/ 69701 h 145901"/>
                <a:gd name="connsiteX9" fmla="*/ 154781 w 159645"/>
                <a:gd name="connsiteY9" fmla="*/ 79226 h 145901"/>
                <a:gd name="connsiteX10" fmla="*/ 157162 w 159645"/>
                <a:gd name="connsiteY10" fmla="*/ 95895 h 145901"/>
                <a:gd name="connsiteX11" fmla="*/ 159543 w 159645"/>
                <a:gd name="connsiteY11" fmla="*/ 107801 h 145901"/>
                <a:gd name="connsiteX12" fmla="*/ 147637 w 159645"/>
                <a:gd name="connsiteY12" fmla="*/ 133995 h 145901"/>
                <a:gd name="connsiteX13" fmla="*/ 123825 w 159645"/>
                <a:gd name="connsiteY13" fmla="*/ 145901 h 145901"/>
                <a:gd name="connsiteX14" fmla="*/ 85725 w 159645"/>
                <a:gd name="connsiteY14" fmla="*/ 141139 h 145901"/>
                <a:gd name="connsiteX15" fmla="*/ 57150 w 159645"/>
                <a:gd name="connsiteY15" fmla="*/ 126851 h 145901"/>
                <a:gd name="connsiteX16" fmla="*/ 30956 w 159645"/>
                <a:gd name="connsiteY16" fmla="*/ 112564 h 145901"/>
                <a:gd name="connsiteX17" fmla="*/ 16668 w 159645"/>
                <a:gd name="connsiteY17" fmla="*/ 91132 h 145901"/>
                <a:gd name="connsiteX18" fmla="*/ 9525 w 159645"/>
                <a:gd name="connsiteY18" fmla="*/ 74464 h 145901"/>
                <a:gd name="connsiteX19" fmla="*/ 0 w 159645"/>
                <a:gd name="connsiteY19" fmla="*/ 55414 h 145901"/>
                <a:gd name="connsiteX20" fmla="*/ 7143 w 159645"/>
                <a:gd name="connsiteY20" fmla="*/ 50651 h 145901"/>
                <a:gd name="connsiteX21" fmla="*/ 21431 w 159645"/>
                <a:gd name="connsiteY21" fmla="*/ 36364 h 145901"/>
                <a:gd name="connsiteX22" fmla="*/ 45243 w 159645"/>
                <a:gd name="connsiteY22" fmla="*/ 26839 h 14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645" h="145901">
                  <a:moveTo>
                    <a:pt x="45243" y="26839"/>
                  </a:moveTo>
                  <a:lnTo>
                    <a:pt x="45243" y="26839"/>
                  </a:lnTo>
                  <a:cubicBezTo>
                    <a:pt x="57149" y="18108"/>
                    <a:pt x="67297" y="6236"/>
                    <a:pt x="80962" y="645"/>
                  </a:cubicBezTo>
                  <a:cubicBezTo>
                    <a:pt x="86310" y="-1543"/>
                    <a:pt x="92770" y="2282"/>
                    <a:pt x="97631" y="5407"/>
                  </a:cubicBezTo>
                  <a:cubicBezTo>
                    <a:pt x="104241" y="9656"/>
                    <a:pt x="108218" y="17100"/>
                    <a:pt x="114300" y="22076"/>
                  </a:cubicBezTo>
                  <a:cubicBezTo>
                    <a:pt x="117047" y="24324"/>
                    <a:pt x="120871" y="24870"/>
                    <a:pt x="123825" y="26839"/>
                  </a:cubicBezTo>
                  <a:cubicBezTo>
                    <a:pt x="128054" y="29658"/>
                    <a:pt x="131762" y="33189"/>
                    <a:pt x="135731" y="36364"/>
                  </a:cubicBezTo>
                  <a:cubicBezTo>
                    <a:pt x="141578" y="59753"/>
                    <a:pt x="133113" y="31128"/>
                    <a:pt x="145256" y="55414"/>
                  </a:cubicBezTo>
                  <a:cubicBezTo>
                    <a:pt x="147501" y="59904"/>
                    <a:pt x="148154" y="65040"/>
                    <a:pt x="150018" y="69701"/>
                  </a:cubicBezTo>
                  <a:cubicBezTo>
                    <a:pt x="151336" y="72997"/>
                    <a:pt x="153193" y="76051"/>
                    <a:pt x="154781" y="79226"/>
                  </a:cubicBezTo>
                  <a:cubicBezTo>
                    <a:pt x="155575" y="84782"/>
                    <a:pt x="156239" y="90359"/>
                    <a:pt x="157162" y="95895"/>
                  </a:cubicBezTo>
                  <a:cubicBezTo>
                    <a:pt x="157827" y="99887"/>
                    <a:pt x="160158" y="103801"/>
                    <a:pt x="159543" y="107801"/>
                  </a:cubicBezTo>
                  <a:cubicBezTo>
                    <a:pt x="159402" y="108716"/>
                    <a:pt x="152783" y="129993"/>
                    <a:pt x="147637" y="133995"/>
                  </a:cubicBezTo>
                  <a:cubicBezTo>
                    <a:pt x="137540" y="141848"/>
                    <a:pt x="133607" y="142640"/>
                    <a:pt x="123825" y="145901"/>
                  </a:cubicBezTo>
                  <a:cubicBezTo>
                    <a:pt x="111125" y="144314"/>
                    <a:pt x="98031" y="144655"/>
                    <a:pt x="85725" y="141139"/>
                  </a:cubicBezTo>
                  <a:cubicBezTo>
                    <a:pt x="75485" y="138213"/>
                    <a:pt x="66675" y="131614"/>
                    <a:pt x="57150" y="126851"/>
                  </a:cubicBezTo>
                  <a:cubicBezTo>
                    <a:pt x="41890" y="119221"/>
                    <a:pt x="50727" y="123862"/>
                    <a:pt x="30956" y="112564"/>
                  </a:cubicBezTo>
                  <a:cubicBezTo>
                    <a:pt x="17173" y="78107"/>
                    <a:pt x="36939" y="122987"/>
                    <a:pt x="16668" y="91132"/>
                  </a:cubicBezTo>
                  <a:cubicBezTo>
                    <a:pt x="13423" y="86032"/>
                    <a:pt x="12228" y="79871"/>
                    <a:pt x="9525" y="74464"/>
                  </a:cubicBezTo>
                  <a:cubicBezTo>
                    <a:pt x="-1722" y="51968"/>
                    <a:pt x="5370" y="71523"/>
                    <a:pt x="0" y="55414"/>
                  </a:cubicBezTo>
                  <a:cubicBezTo>
                    <a:pt x="2381" y="53826"/>
                    <a:pt x="5004" y="52552"/>
                    <a:pt x="7143" y="50651"/>
                  </a:cubicBezTo>
                  <a:cubicBezTo>
                    <a:pt x="12177" y="46176"/>
                    <a:pt x="15042" y="38494"/>
                    <a:pt x="21431" y="36364"/>
                  </a:cubicBezTo>
                  <a:cubicBezTo>
                    <a:pt x="29640" y="33627"/>
                    <a:pt x="41274" y="28426"/>
                    <a:pt x="45243" y="2683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3" name="Nuage 32">
              <a:extLst>
                <a:ext uri="{FF2B5EF4-FFF2-40B4-BE49-F238E27FC236}">
                  <a16:creationId xmlns:a16="http://schemas.microsoft.com/office/drawing/2014/main" id="{22C84CBB-D101-4B57-B021-6B38945563F4}"/>
                </a:ext>
              </a:extLst>
            </p:cNvPr>
            <p:cNvSpPr/>
            <p:nvPr/>
          </p:nvSpPr>
          <p:spPr>
            <a:xfrm>
              <a:off x="9226427" y="1620154"/>
              <a:ext cx="5019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4" name="Nuage 33">
              <a:extLst>
                <a:ext uri="{FF2B5EF4-FFF2-40B4-BE49-F238E27FC236}">
                  <a16:creationId xmlns:a16="http://schemas.microsoft.com/office/drawing/2014/main" id="{08A7AB42-9D7D-B369-ED76-96CF39B5E8BF}"/>
                </a:ext>
              </a:extLst>
            </p:cNvPr>
            <p:cNvSpPr/>
            <p:nvPr/>
          </p:nvSpPr>
          <p:spPr>
            <a:xfrm>
              <a:off x="9276621" y="1852094"/>
              <a:ext cx="68164" cy="4269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5" name="Nuage 34">
              <a:extLst>
                <a:ext uri="{FF2B5EF4-FFF2-40B4-BE49-F238E27FC236}">
                  <a16:creationId xmlns:a16="http://schemas.microsoft.com/office/drawing/2014/main" id="{CAAEC9A3-D95F-B4A0-EF84-7AE8CCC0D5F1}"/>
                </a:ext>
              </a:extLst>
            </p:cNvPr>
            <p:cNvSpPr/>
            <p:nvPr/>
          </p:nvSpPr>
          <p:spPr>
            <a:xfrm>
              <a:off x="9294590" y="1507008"/>
              <a:ext cx="3821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6" name="Nuage 35">
              <a:extLst>
                <a:ext uri="{FF2B5EF4-FFF2-40B4-BE49-F238E27FC236}">
                  <a16:creationId xmlns:a16="http://schemas.microsoft.com/office/drawing/2014/main" id="{17F2B28F-F5F3-2E68-CB91-D840F1CBF098}"/>
                </a:ext>
              </a:extLst>
            </p:cNvPr>
            <p:cNvSpPr/>
            <p:nvPr/>
          </p:nvSpPr>
          <p:spPr>
            <a:xfrm>
              <a:off x="9250145" y="1707542"/>
              <a:ext cx="111664" cy="109399"/>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7" name="Nuage 36">
              <a:extLst>
                <a:ext uri="{FF2B5EF4-FFF2-40B4-BE49-F238E27FC236}">
                  <a16:creationId xmlns:a16="http://schemas.microsoft.com/office/drawing/2014/main" id="{D8877997-3390-2FAB-6935-8F859DE570E9}"/>
                </a:ext>
              </a:extLst>
            </p:cNvPr>
            <p:cNvSpPr/>
            <p:nvPr/>
          </p:nvSpPr>
          <p:spPr>
            <a:xfrm>
              <a:off x="9140704" y="1977986"/>
              <a:ext cx="85723"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8" name="Forme libre : forme 37">
              <a:extLst>
                <a:ext uri="{FF2B5EF4-FFF2-40B4-BE49-F238E27FC236}">
                  <a16:creationId xmlns:a16="http://schemas.microsoft.com/office/drawing/2014/main" id="{F2234B99-F2B2-03DF-4F20-E67A0728D7F5}"/>
                </a:ext>
              </a:extLst>
            </p:cNvPr>
            <p:cNvSpPr/>
            <p:nvPr/>
          </p:nvSpPr>
          <p:spPr>
            <a:xfrm>
              <a:off x="9161156" y="1816940"/>
              <a:ext cx="59840" cy="57369"/>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9" name="Forme libre : forme 38">
              <a:extLst>
                <a:ext uri="{FF2B5EF4-FFF2-40B4-BE49-F238E27FC236}">
                  <a16:creationId xmlns:a16="http://schemas.microsoft.com/office/drawing/2014/main" id="{A27EBE84-8258-14D1-4B0E-CA78BDDB0E7F}"/>
                </a:ext>
              </a:extLst>
            </p:cNvPr>
            <p:cNvSpPr/>
            <p:nvPr/>
          </p:nvSpPr>
          <p:spPr>
            <a:xfrm>
              <a:off x="8907624" y="1799785"/>
              <a:ext cx="134865" cy="11792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0" name="Forme libre : forme 39">
              <a:extLst>
                <a:ext uri="{FF2B5EF4-FFF2-40B4-BE49-F238E27FC236}">
                  <a16:creationId xmlns:a16="http://schemas.microsoft.com/office/drawing/2014/main" id="{60F96EF2-45B8-0EE9-BAE8-DDA04B343C71}"/>
                </a:ext>
              </a:extLst>
            </p:cNvPr>
            <p:cNvSpPr/>
            <p:nvPr/>
          </p:nvSpPr>
          <p:spPr>
            <a:xfrm>
              <a:off x="8969566" y="1948041"/>
              <a:ext cx="119300" cy="11788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1" name="Forme libre : forme 40">
              <a:extLst>
                <a:ext uri="{FF2B5EF4-FFF2-40B4-BE49-F238E27FC236}">
                  <a16:creationId xmlns:a16="http://schemas.microsoft.com/office/drawing/2014/main" id="{1EDED977-5738-0F15-CBB4-5FBE07E04B3F}"/>
                </a:ext>
              </a:extLst>
            </p:cNvPr>
            <p:cNvSpPr/>
            <p:nvPr/>
          </p:nvSpPr>
          <p:spPr>
            <a:xfrm>
              <a:off x="9271409" y="1916114"/>
              <a:ext cx="55780" cy="67430"/>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2" name="Forme libre : forme 41">
              <a:extLst>
                <a:ext uri="{FF2B5EF4-FFF2-40B4-BE49-F238E27FC236}">
                  <a16:creationId xmlns:a16="http://schemas.microsoft.com/office/drawing/2014/main" id="{5C99299F-A584-0FF8-ABD3-3B40C8F0E867}"/>
                </a:ext>
              </a:extLst>
            </p:cNvPr>
            <p:cNvSpPr/>
            <p:nvPr/>
          </p:nvSpPr>
          <p:spPr>
            <a:xfrm>
              <a:off x="8782235" y="2031762"/>
              <a:ext cx="89857" cy="83292"/>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3" name="Forme libre : forme 42">
              <a:extLst>
                <a:ext uri="{FF2B5EF4-FFF2-40B4-BE49-F238E27FC236}">
                  <a16:creationId xmlns:a16="http://schemas.microsoft.com/office/drawing/2014/main" id="{287564C4-8A97-5109-BBF0-CC9EDE8621BD}"/>
                </a:ext>
              </a:extLst>
            </p:cNvPr>
            <p:cNvSpPr/>
            <p:nvPr/>
          </p:nvSpPr>
          <p:spPr>
            <a:xfrm>
              <a:off x="8903507" y="2001722"/>
              <a:ext cx="75057" cy="102408"/>
            </a:xfrm>
            <a:custGeom>
              <a:avLst/>
              <a:gdLst>
                <a:gd name="connsiteX0" fmla="*/ 13075 w 134277"/>
                <a:gd name="connsiteY0" fmla="*/ 92869 h 178594"/>
                <a:gd name="connsiteX1" fmla="*/ 13075 w 134277"/>
                <a:gd name="connsiteY1" fmla="*/ 92869 h 178594"/>
                <a:gd name="connsiteX2" fmla="*/ 5932 w 134277"/>
                <a:gd name="connsiteY2" fmla="*/ 71438 h 178594"/>
                <a:gd name="connsiteX3" fmla="*/ 1169 w 134277"/>
                <a:gd name="connsiteY3" fmla="*/ 47625 h 178594"/>
                <a:gd name="connsiteX4" fmla="*/ 22600 w 134277"/>
                <a:gd name="connsiteY4" fmla="*/ 35719 h 178594"/>
                <a:gd name="connsiteX5" fmla="*/ 27363 w 134277"/>
                <a:gd name="connsiteY5" fmla="*/ 28575 h 178594"/>
                <a:gd name="connsiteX6" fmla="*/ 34507 w 134277"/>
                <a:gd name="connsiteY6" fmla="*/ 19050 h 178594"/>
                <a:gd name="connsiteX7" fmla="*/ 55938 w 134277"/>
                <a:gd name="connsiteY7" fmla="*/ 0 h 178594"/>
                <a:gd name="connsiteX8" fmla="*/ 74988 w 134277"/>
                <a:gd name="connsiteY8" fmla="*/ 11906 h 178594"/>
                <a:gd name="connsiteX9" fmla="*/ 98800 w 134277"/>
                <a:gd name="connsiteY9" fmla="*/ 23813 h 178594"/>
                <a:gd name="connsiteX10" fmla="*/ 110707 w 134277"/>
                <a:gd name="connsiteY10" fmla="*/ 38100 h 178594"/>
                <a:gd name="connsiteX11" fmla="*/ 124994 w 134277"/>
                <a:gd name="connsiteY11" fmla="*/ 54769 h 178594"/>
                <a:gd name="connsiteX12" fmla="*/ 129757 w 134277"/>
                <a:gd name="connsiteY12" fmla="*/ 64294 h 178594"/>
                <a:gd name="connsiteX13" fmla="*/ 127375 w 134277"/>
                <a:gd name="connsiteY13" fmla="*/ 145256 h 178594"/>
                <a:gd name="connsiteX14" fmla="*/ 120232 w 134277"/>
                <a:gd name="connsiteY14" fmla="*/ 159544 h 178594"/>
                <a:gd name="connsiteX15" fmla="*/ 96419 w 134277"/>
                <a:gd name="connsiteY15" fmla="*/ 176213 h 178594"/>
                <a:gd name="connsiteX16" fmla="*/ 79750 w 134277"/>
                <a:gd name="connsiteY16" fmla="*/ 178594 h 178594"/>
                <a:gd name="connsiteX17" fmla="*/ 41650 w 134277"/>
                <a:gd name="connsiteY17" fmla="*/ 152400 h 178594"/>
                <a:gd name="connsiteX18" fmla="*/ 36888 w 134277"/>
                <a:gd name="connsiteY18" fmla="*/ 142875 h 178594"/>
                <a:gd name="connsiteX19" fmla="*/ 29744 w 134277"/>
                <a:gd name="connsiteY19" fmla="*/ 140494 h 178594"/>
                <a:gd name="connsiteX20" fmla="*/ 20219 w 134277"/>
                <a:gd name="connsiteY20" fmla="*/ 133350 h 178594"/>
                <a:gd name="connsiteX21" fmla="*/ 5932 w 134277"/>
                <a:gd name="connsiteY21" fmla="*/ 116681 h 178594"/>
                <a:gd name="connsiteX22" fmla="*/ 1169 w 134277"/>
                <a:gd name="connsiteY22" fmla="*/ 104775 h 178594"/>
                <a:gd name="connsiteX23" fmla="*/ 13075 w 134277"/>
                <a:gd name="connsiteY23" fmla="*/ 92869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277" h="178594">
                  <a:moveTo>
                    <a:pt x="13075" y="92869"/>
                  </a:moveTo>
                  <a:lnTo>
                    <a:pt x="13075" y="92869"/>
                  </a:lnTo>
                  <a:cubicBezTo>
                    <a:pt x="10694" y="85725"/>
                    <a:pt x="8146" y="78635"/>
                    <a:pt x="5932" y="71438"/>
                  </a:cubicBezTo>
                  <a:cubicBezTo>
                    <a:pt x="3346" y="63033"/>
                    <a:pt x="2661" y="56578"/>
                    <a:pt x="1169" y="47625"/>
                  </a:cubicBezTo>
                  <a:cubicBezTo>
                    <a:pt x="8313" y="43656"/>
                    <a:pt x="15991" y="40526"/>
                    <a:pt x="22600" y="35719"/>
                  </a:cubicBezTo>
                  <a:cubicBezTo>
                    <a:pt x="24915" y="34036"/>
                    <a:pt x="25699" y="30904"/>
                    <a:pt x="27363" y="28575"/>
                  </a:cubicBezTo>
                  <a:cubicBezTo>
                    <a:pt x="29670" y="25346"/>
                    <a:pt x="31852" y="22000"/>
                    <a:pt x="34507" y="19050"/>
                  </a:cubicBezTo>
                  <a:cubicBezTo>
                    <a:pt x="46740" y="5458"/>
                    <a:pt x="44923" y="7344"/>
                    <a:pt x="55938" y="0"/>
                  </a:cubicBezTo>
                  <a:cubicBezTo>
                    <a:pt x="73038" y="5699"/>
                    <a:pt x="50726" y="-2652"/>
                    <a:pt x="74988" y="11906"/>
                  </a:cubicBezTo>
                  <a:cubicBezTo>
                    <a:pt x="82598" y="16472"/>
                    <a:pt x="98800" y="23813"/>
                    <a:pt x="98800" y="23813"/>
                  </a:cubicBezTo>
                  <a:cubicBezTo>
                    <a:pt x="102769" y="28575"/>
                    <a:pt x="107061" y="33086"/>
                    <a:pt x="110707" y="38100"/>
                  </a:cubicBezTo>
                  <a:cubicBezTo>
                    <a:pt x="122873" y="54827"/>
                    <a:pt x="111804" y="45975"/>
                    <a:pt x="124994" y="54769"/>
                  </a:cubicBezTo>
                  <a:cubicBezTo>
                    <a:pt x="126582" y="57944"/>
                    <a:pt x="128359" y="61031"/>
                    <a:pt x="129757" y="64294"/>
                  </a:cubicBezTo>
                  <a:cubicBezTo>
                    <a:pt x="140215" y="88695"/>
                    <a:pt x="129545" y="129200"/>
                    <a:pt x="127375" y="145256"/>
                  </a:cubicBezTo>
                  <a:cubicBezTo>
                    <a:pt x="126662" y="150533"/>
                    <a:pt x="123997" y="155779"/>
                    <a:pt x="120232" y="159544"/>
                  </a:cubicBezTo>
                  <a:cubicBezTo>
                    <a:pt x="113381" y="166395"/>
                    <a:pt x="105186" y="172087"/>
                    <a:pt x="96419" y="176213"/>
                  </a:cubicBezTo>
                  <a:cubicBezTo>
                    <a:pt x="91340" y="178603"/>
                    <a:pt x="85306" y="177800"/>
                    <a:pt x="79750" y="178594"/>
                  </a:cubicBezTo>
                  <a:cubicBezTo>
                    <a:pt x="53268" y="157996"/>
                    <a:pt x="66177" y="166415"/>
                    <a:pt x="41650" y="152400"/>
                  </a:cubicBezTo>
                  <a:cubicBezTo>
                    <a:pt x="40063" y="149225"/>
                    <a:pt x="39398" y="145385"/>
                    <a:pt x="36888" y="142875"/>
                  </a:cubicBezTo>
                  <a:cubicBezTo>
                    <a:pt x="35113" y="141100"/>
                    <a:pt x="31923" y="141739"/>
                    <a:pt x="29744" y="140494"/>
                  </a:cubicBezTo>
                  <a:cubicBezTo>
                    <a:pt x="26298" y="138525"/>
                    <a:pt x="23206" y="135963"/>
                    <a:pt x="20219" y="133350"/>
                  </a:cubicBezTo>
                  <a:cubicBezTo>
                    <a:pt x="15009" y="128791"/>
                    <a:pt x="9145" y="123106"/>
                    <a:pt x="5932" y="116681"/>
                  </a:cubicBezTo>
                  <a:cubicBezTo>
                    <a:pt x="4020" y="112858"/>
                    <a:pt x="2905" y="108681"/>
                    <a:pt x="1169" y="104775"/>
                  </a:cubicBezTo>
                  <a:cubicBezTo>
                    <a:pt x="-4303" y="92464"/>
                    <a:pt x="11091" y="94853"/>
                    <a:pt x="13075" y="9286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4" name="Forme libre : forme 43">
              <a:extLst>
                <a:ext uri="{FF2B5EF4-FFF2-40B4-BE49-F238E27FC236}">
                  <a16:creationId xmlns:a16="http://schemas.microsoft.com/office/drawing/2014/main" id="{57C02928-EFFE-E8D3-2517-8426EC5D3093}"/>
                </a:ext>
              </a:extLst>
            </p:cNvPr>
            <p:cNvSpPr/>
            <p:nvPr/>
          </p:nvSpPr>
          <p:spPr>
            <a:xfrm>
              <a:off x="8898836" y="1835139"/>
              <a:ext cx="56010" cy="53348"/>
            </a:xfrm>
            <a:custGeom>
              <a:avLst/>
              <a:gdLst>
                <a:gd name="connsiteX0" fmla="*/ 28575 w 100201"/>
                <a:gd name="connsiteY0" fmla="*/ 0 h 93036"/>
                <a:gd name="connsiteX1" fmla="*/ 28575 w 100201"/>
                <a:gd name="connsiteY1" fmla="*/ 0 h 93036"/>
                <a:gd name="connsiteX2" fmla="*/ 64294 w 100201"/>
                <a:gd name="connsiteY2" fmla="*/ 7143 h 93036"/>
                <a:gd name="connsiteX3" fmla="*/ 73819 w 100201"/>
                <a:gd name="connsiteY3" fmla="*/ 14287 h 93036"/>
                <a:gd name="connsiteX4" fmla="*/ 90488 w 100201"/>
                <a:gd name="connsiteY4" fmla="*/ 23812 h 93036"/>
                <a:gd name="connsiteX5" fmla="*/ 100013 w 100201"/>
                <a:gd name="connsiteY5" fmla="*/ 35718 h 93036"/>
                <a:gd name="connsiteX6" fmla="*/ 95250 w 100201"/>
                <a:gd name="connsiteY6" fmla="*/ 61912 h 93036"/>
                <a:gd name="connsiteX7" fmla="*/ 92869 w 100201"/>
                <a:gd name="connsiteY7" fmla="*/ 69056 h 93036"/>
                <a:gd name="connsiteX8" fmla="*/ 76200 w 100201"/>
                <a:gd name="connsiteY8" fmla="*/ 80962 h 93036"/>
                <a:gd name="connsiteX9" fmla="*/ 64294 w 100201"/>
                <a:gd name="connsiteY9" fmla="*/ 83343 h 93036"/>
                <a:gd name="connsiteX10" fmla="*/ 45244 w 100201"/>
                <a:gd name="connsiteY10" fmla="*/ 92868 h 93036"/>
                <a:gd name="connsiteX11" fmla="*/ 21431 w 100201"/>
                <a:gd name="connsiteY11" fmla="*/ 80962 h 93036"/>
                <a:gd name="connsiteX12" fmla="*/ 16669 w 100201"/>
                <a:gd name="connsiteY12" fmla="*/ 73818 h 93036"/>
                <a:gd name="connsiteX13" fmla="*/ 7144 w 100201"/>
                <a:gd name="connsiteY13" fmla="*/ 61912 h 93036"/>
                <a:gd name="connsiteX14" fmla="*/ 4763 w 100201"/>
                <a:gd name="connsiteY14" fmla="*/ 54768 h 93036"/>
                <a:gd name="connsiteX15" fmla="*/ 2381 w 100201"/>
                <a:gd name="connsiteY15" fmla="*/ 38100 h 93036"/>
                <a:gd name="connsiteX16" fmla="*/ 0 w 100201"/>
                <a:gd name="connsiteY16" fmla="*/ 26193 h 93036"/>
                <a:gd name="connsiteX17" fmla="*/ 28575 w 100201"/>
                <a:gd name="connsiteY17" fmla="*/ 0 h 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1" h="93036">
                  <a:moveTo>
                    <a:pt x="28575" y="0"/>
                  </a:moveTo>
                  <a:lnTo>
                    <a:pt x="28575" y="0"/>
                  </a:lnTo>
                  <a:cubicBezTo>
                    <a:pt x="42042" y="1496"/>
                    <a:pt x="52235" y="1114"/>
                    <a:pt x="64294" y="7143"/>
                  </a:cubicBezTo>
                  <a:cubicBezTo>
                    <a:pt x="67844" y="8918"/>
                    <a:pt x="70471" y="12156"/>
                    <a:pt x="73819" y="14287"/>
                  </a:cubicBezTo>
                  <a:cubicBezTo>
                    <a:pt x="79218" y="17723"/>
                    <a:pt x="84932" y="20637"/>
                    <a:pt x="90488" y="23812"/>
                  </a:cubicBezTo>
                  <a:cubicBezTo>
                    <a:pt x="93663" y="27781"/>
                    <a:pt x="99383" y="30675"/>
                    <a:pt x="100013" y="35718"/>
                  </a:cubicBezTo>
                  <a:cubicBezTo>
                    <a:pt x="101114" y="44524"/>
                    <a:pt x="97110" y="53234"/>
                    <a:pt x="95250" y="61912"/>
                  </a:cubicBezTo>
                  <a:cubicBezTo>
                    <a:pt x="94724" y="64366"/>
                    <a:pt x="94644" y="67281"/>
                    <a:pt x="92869" y="69056"/>
                  </a:cubicBezTo>
                  <a:cubicBezTo>
                    <a:pt x="88041" y="73884"/>
                    <a:pt x="82307" y="77908"/>
                    <a:pt x="76200" y="80962"/>
                  </a:cubicBezTo>
                  <a:cubicBezTo>
                    <a:pt x="72580" y="82772"/>
                    <a:pt x="68263" y="82549"/>
                    <a:pt x="64294" y="83343"/>
                  </a:cubicBezTo>
                  <a:cubicBezTo>
                    <a:pt x="57944" y="86518"/>
                    <a:pt x="52132" y="91146"/>
                    <a:pt x="45244" y="92868"/>
                  </a:cubicBezTo>
                  <a:cubicBezTo>
                    <a:pt x="38390" y="94582"/>
                    <a:pt x="24058" y="82713"/>
                    <a:pt x="21431" y="80962"/>
                  </a:cubicBezTo>
                  <a:cubicBezTo>
                    <a:pt x="19844" y="78581"/>
                    <a:pt x="18386" y="76108"/>
                    <a:pt x="16669" y="73818"/>
                  </a:cubicBezTo>
                  <a:cubicBezTo>
                    <a:pt x="13620" y="69752"/>
                    <a:pt x="9838" y="66222"/>
                    <a:pt x="7144" y="61912"/>
                  </a:cubicBezTo>
                  <a:cubicBezTo>
                    <a:pt x="5814" y="59783"/>
                    <a:pt x="5557" y="57149"/>
                    <a:pt x="4763" y="54768"/>
                  </a:cubicBezTo>
                  <a:cubicBezTo>
                    <a:pt x="3969" y="49212"/>
                    <a:pt x="3304" y="43636"/>
                    <a:pt x="2381" y="38100"/>
                  </a:cubicBezTo>
                  <a:cubicBezTo>
                    <a:pt x="1716" y="34108"/>
                    <a:pt x="0" y="30241"/>
                    <a:pt x="0" y="26193"/>
                  </a:cubicBezTo>
                  <a:cubicBezTo>
                    <a:pt x="0" y="18297"/>
                    <a:pt x="23813" y="4365"/>
                    <a:pt x="28575" y="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6" name="Nuage 45">
              <a:extLst>
                <a:ext uri="{FF2B5EF4-FFF2-40B4-BE49-F238E27FC236}">
                  <a16:creationId xmlns:a16="http://schemas.microsoft.com/office/drawing/2014/main" id="{64330B68-AD8D-C78C-77C2-1EBC7C8567C8}"/>
                </a:ext>
              </a:extLst>
            </p:cNvPr>
            <p:cNvSpPr/>
            <p:nvPr/>
          </p:nvSpPr>
          <p:spPr>
            <a:xfrm>
              <a:off x="9005040" y="2180225"/>
              <a:ext cx="68164" cy="4269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7" name="Nuage 46">
              <a:extLst>
                <a:ext uri="{FF2B5EF4-FFF2-40B4-BE49-F238E27FC236}">
                  <a16:creationId xmlns:a16="http://schemas.microsoft.com/office/drawing/2014/main" id="{0D543599-78B6-C62C-4212-2D8F1A758F8E}"/>
                </a:ext>
              </a:extLst>
            </p:cNvPr>
            <p:cNvSpPr/>
            <p:nvPr/>
          </p:nvSpPr>
          <p:spPr>
            <a:xfrm>
              <a:off x="9023009" y="1835139"/>
              <a:ext cx="3821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8" name="Nuage 47">
              <a:extLst>
                <a:ext uri="{FF2B5EF4-FFF2-40B4-BE49-F238E27FC236}">
                  <a16:creationId xmlns:a16="http://schemas.microsoft.com/office/drawing/2014/main" id="{77D4BB36-249F-EB77-6777-0E5BE9AF6BEB}"/>
                </a:ext>
              </a:extLst>
            </p:cNvPr>
            <p:cNvSpPr/>
            <p:nvPr/>
          </p:nvSpPr>
          <p:spPr>
            <a:xfrm>
              <a:off x="8978564" y="2035673"/>
              <a:ext cx="111664" cy="109399"/>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9" name="Nuage 48">
              <a:extLst>
                <a:ext uri="{FF2B5EF4-FFF2-40B4-BE49-F238E27FC236}">
                  <a16:creationId xmlns:a16="http://schemas.microsoft.com/office/drawing/2014/main" id="{F2139433-F9F1-3606-A7F5-47778089797A}"/>
                </a:ext>
              </a:extLst>
            </p:cNvPr>
            <p:cNvSpPr/>
            <p:nvPr/>
          </p:nvSpPr>
          <p:spPr>
            <a:xfrm>
              <a:off x="8869122" y="2306116"/>
              <a:ext cx="85723"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0" name="Forme libre : forme 49">
              <a:extLst>
                <a:ext uri="{FF2B5EF4-FFF2-40B4-BE49-F238E27FC236}">
                  <a16:creationId xmlns:a16="http://schemas.microsoft.com/office/drawing/2014/main" id="{DA4EB9A3-311F-5256-AFB5-115DC9CF9436}"/>
                </a:ext>
              </a:extLst>
            </p:cNvPr>
            <p:cNvSpPr/>
            <p:nvPr/>
          </p:nvSpPr>
          <p:spPr>
            <a:xfrm>
              <a:off x="8889575" y="2145072"/>
              <a:ext cx="59840" cy="57369"/>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1" name="Forme libre : forme 50">
              <a:extLst>
                <a:ext uri="{FF2B5EF4-FFF2-40B4-BE49-F238E27FC236}">
                  <a16:creationId xmlns:a16="http://schemas.microsoft.com/office/drawing/2014/main" id="{6FAF3C13-E0E1-1032-3BA0-BBD17AAE1BD2}"/>
                </a:ext>
              </a:extLst>
            </p:cNvPr>
            <p:cNvSpPr/>
            <p:nvPr/>
          </p:nvSpPr>
          <p:spPr>
            <a:xfrm>
              <a:off x="8999828" y="2244245"/>
              <a:ext cx="55780" cy="67430"/>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2" name="Forme libre : forme 51">
              <a:extLst>
                <a:ext uri="{FF2B5EF4-FFF2-40B4-BE49-F238E27FC236}">
                  <a16:creationId xmlns:a16="http://schemas.microsoft.com/office/drawing/2014/main" id="{73B5F306-91CC-D160-02ED-23604FFFD08F}"/>
                </a:ext>
              </a:extLst>
            </p:cNvPr>
            <p:cNvSpPr/>
            <p:nvPr/>
          </p:nvSpPr>
          <p:spPr>
            <a:xfrm>
              <a:off x="8101173" y="1444990"/>
              <a:ext cx="75057" cy="102408"/>
            </a:xfrm>
            <a:custGeom>
              <a:avLst/>
              <a:gdLst>
                <a:gd name="connsiteX0" fmla="*/ 13075 w 134277"/>
                <a:gd name="connsiteY0" fmla="*/ 92869 h 178594"/>
                <a:gd name="connsiteX1" fmla="*/ 13075 w 134277"/>
                <a:gd name="connsiteY1" fmla="*/ 92869 h 178594"/>
                <a:gd name="connsiteX2" fmla="*/ 5932 w 134277"/>
                <a:gd name="connsiteY2" fmla="*/ 71438 h 178594"/>
                <a:gd name="connsiteX3" fmla="*/ 1169 w 134277"/>
                <a:gd name="connsiteY3" fmla="*/ 47625 h 178594"/>
                <a:gd name="connsiteX4" fmla="*/ 22600 w 134277"/>
                <a:gd name="connsiteY4" fmla="*/ 35719 h 178594"/>
                <a:gd name="connsiteX5" fmla="*/ 27363 w 134277"/>
                <a:gd name="connsiteY5" fmla="*/ 28575 h 178594"/>
                <a:gd name="connsiteX6" fmla="*/ 34507 w 134277"/>
                <a:gd name="connsiteY6" fmla="*/ 19050 h 178594"/>
                <a:gd name="connsiteX7" fmla="*/ 55938 w 134277"/>
                <a:gd name="connsiteY7" fmla="*/ 0 h 178594"/>
                <a:gd name="connsiteX8" fmla="*/ 74988 w 134277"/>
                <a:gd name="connsiteY8" fmla="*/ 11906 h 178594"/>
                <a:gd name="connsiteX9" fmla="*/ 98800 w 134277"/>
                <a:gd name="connsiteY9" fmla="*/ 23813 h 178594"/>
                <a:gd name="connsiteX10" fmla="*/ 110707 w 134277"/>
                <a:gd name="connsiteY10" fmla="*/ 38100 h 178594"/>
                <a:gd name="connsiteX11" fmla="*/ 124994 w 134277"/>
                <a:gd name="connsiteY11" fmla="*/ 54769 h 178594"/>
                <a:gd name="connsiteX12" fmla="*/ 129757 w 134277"/>
                <a:gd name="connsiteY12" fmla="*/ 64294 h 178594"/>
                <a:gd name="connsiteX13" fmla="*/ 127375 w 134277"/>
                <a:gd name="connsiteY13" fmla="*/ 145256 h 178594"/>
                <a:gd name="connsiteX14" fmla="*/ 120232 w 134277"/>
                <a:gd name="connsiteY14" fmla="*/ 159544 h 178594"/>
                <a:gd name="connsiteX15" fmla="*/ 96419 w 134277"/>
                <a:gd name="connsiteY15" fmla="*/ 176213 h 178594"/>
                <a:gd name="connsiteX16" fmla="*/ 79750 w 134277"/>
                <a:gd name="connsiteY16" fmla="*/ 178594 h 178594"/>
                <a:gd name="connsiteX17" fmla="*/ 41650 w 134277"/>
                <a:gd name="connsiteY17" fmla="*/ 152400 h 178594"/>
                <a:gd name="connsiteX18" fmla="*/ 36888 w 134277"/>
                <a:gd name="connsiteY18" fmla="*/ 142875 h 178594"/>
                <a:gd name="connsiteX19" fmla="*/ 29744 w 134277"/>
                <a:gd name="connsiteY19" fmla="*/ 140494 h 178594"/>
                <a:gd name="connsiteX20" fmla="*/ 20219 w 134277"/>
                <a:gd name="connsiteY20" fmla="*/ 133350 h 178594"/>
                <a:gd name="connsiteX21" fmla="*/ 5932 w 134277"/>
                <a:gd name="connsiteY21" fmla="*/ 116681 h 178594"/>
                <a:gd name="connsiteX22" fmla="*/ 1169 w 134277"/>
                <a:gd name="connsiteY22" fmla="*/ 104775 h 178594"/>
                <a:gd name="connsiteX23" fmla="*/ 13075 w 134277"/>
                <a:gd name="connsiteY23" fmla="*/ 92869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277" h="178594">
                  <a:moveTo>
                    <a:pt x="13075" y="92869"/>
                  </a:moveTo>
                  <a:lnTo>
                    <a:pt x="13075" y="92869"/>
                  </a:lnTo>
                  <a:cubicBezTo>
                    <a:pt x="10694" y="85725"/>
                    <a:pt x="8146" y="78635"/>
                    <a:pt x="5932" y="71438"/>
                  </a:cubicBezTo>
                  <a:cubicBezTo>
                    <a:pt x="3346" y="63033"/>
                    <a:pt x="2661" y="56578"/>
                    <a:pt x="1169" y="47625"/>
                  </a:cubicBezTo>
                  <a:cubicBezTo>
                    <a:pt x="8313" y="43656"/>
                    <a:pt x="15991" y="40526"/>
                    <a:pt x="22600" y="35719"/>
                  </a:cubicBezTo>
                  <a:cubicBezTo>
                    <a:pt x="24915" y="34036"/>
                    <a:pt x="25699" y="30904"/>
                    <a:pt x="27363" y="28575"/>
                  </a:cubicBezTo>
                  <a:cubicBezTo>
                    <a:pt x="29670" y="25346"/>
                    <a:pt x="31852" y="22000"/>
                    <a:pt x="34507" y="19050"/>
                  </a:cubicBezTo>
                  <a:cubicBezTo>
                    <a:pt x="46740" y="5458"/>
                    <a:pt x="44923" y="7344"/>
                    <a:pt x="55938" y="0"/>
                  </a:cubicBezTo>
                  <a:cubicBezTo>
                    <a:pt x="73038" y="5699"/>
                    <a:pt x="50726" y="-2652"/>
                    <a:pt x="74988" y="11906"/>
                  </a:cubicBezTo>
                  <a:cubicBezTo>
                    <a:pt x="82598" y="16472"/>
                    <a:pt x="98800" y="23813"/>
                    <a:pt x="98800" y="23813"/>
                  </a:cubicBezTo>
                  <a:cubicBezTo>
                    <a:pt x="102769" y="28575"/>
                    <a:pt x="107061" y="33086"/>
                    <a:pt x="110707" y="38100"/>
                  </a:cubicBezTo>
                  <a:cubicBezTo>
                    <a:pt x="122873" y="54827"/>
                    <a:pt x="111804" y="45975"/>
                    <a:pt x="124994" y="54769"/>
                  </a:cubicBezTo>
                  <a:cubicBezTo>
                    <a:pt x="126582" y="57944"/>
                    <a:pt x="128359" y="61031"/>
                    <a:pt x="129757" y="64294"/>
                  </a:cubicBezTo>
                  <a:cubicBezTo>
                    <a:pt x="140215" y="88695"/>
                    <a:pt x="129545" y="129200"/>
                    <a:pt x="127375" y="145256"/>
                  </a:cubicBezTo>
                  <a:cubicBezTo>
                    <a:pt x="126662" y="150533"/>
                    <a:pt x="123997" y="155779"/>
                    <a:pt x="120232" y="159544"/>
                  </a:cubicBezTo>
                  <a:cubicBezTo>
                    <a:pt x="113381" y="166395"/>
                    <a:pt x="105186" y="172087"/>
                    <a:pt x="96419" y="176213"/>
                  </a:cubicBezTo>
                  <a:cubicBezTo>
                    <a:pt x="91340" y="178603"/>
                    <a:pt x="85306" y="177800"/>
                    <a:pt x="79750" y="178594"/>
                  </a:cubicBezTo>
                  <a:cubicBezTo>
                    <a:pt x="53268" y="157996"/>
                    <a:pt x="66177" y="166415"/>
                    <a:pt x="41650" y="152400"/>
                  </a:cubicBezTo>
                  <a:cubicBezTo>
                    <a:pt x="40063" y="149225"/>
                    <a:pt x="39398" y="145385"/>
                    <a:pt x="36888" y="142875"/>
                  </a:cubicBezTo>
                  <a:cubicBezTo>
                    <a:pt x="35113" y="141100"/>
                    <a:pt x="31923" y="141739"/>
                    <a:pt x="29744" y="140494"/>
                  </a:cubicBezTo>
                  <a:cubicBezTo>
                    <a:pt x="26298" y="138525"/>
                    <a:pt x="23206" y="135963"/>
                    <a:pt x="20219" y="133350"/>
                  </a:cubicBezTo>
                  <a:cubicBezTo>
                    <a:pt x="15009" y="128791"/>
                    <a:pt x="9145" y="123106"/>
                    <a:pt x="5932" y="116681"/>
                  </a:cubicBezTo>
                  <a:cubicBezTo>
                    <a:pt x="4020" y="112858"/>
                    <a:pt x="2905" y="108681"/>
                    <a:pt x="1169" y="104775"/>
                  </a:cubicBezTo>
                  <a:cubicBezTo>
                    <a:pt x="-4303" y="92464"/>
                    <a:pt x="11091" y="94853"/>
                    <a:pt x="13075" y="9286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3" name="Forme libre : forme 52">
              <a:extLst>
                <a:ext uri="{FF2B5EF4-FFF2-40B4-BE49-F238E27FC236}">
                  <a16:creationId xmlns:a16="http://schemas.microsoft.com/office/drawing/2014/main" id="{152DB7BC-79BB-FBF2-D1BC-3C4BB914EEA5}"/>
                </a:ext>
              </a:extLst>
            </p:cNvPr>
            <p:cNvSpPr/>
            <p:nvPr/>
          </p:nvSpPr>
          <p:spPr>
            <a:xfrm>
              <a:off x="8667083" y="2089487"/>
              <a:ext cx="56010" cy="53348"/>
            </a:xfrm>
            <a:custGeom>
              <a:avLst/>
              <a:gdLst>
                <a:gd name="connsiteX0" fmla="*/ 28575 w 100201"/>
                <a:gd name="connsiteY0" fmla="*/ 0 h 93036"/>
                <a:gd name="connsiteX1" fmla="*/ 28575 w 100201"/>
                <a:gd name="connsiteY1" fmla="*/ 0 h 93036"/>
                <a:gd name="connsiteX2" fmla="*/ 64294 w 100201"/>
                <a:gd name="connsiteY2" fmla="*/ 7143 h 93036"/>
                <a:gd name="connsiteX3" fmla="*/ 73819 w 100201"/>
                <a:gd name="connsiteY3" fmla="*/ 14287 h 93036"/>
                <a:gd name="connsiteX4" fmla="*/ 90488 w 100201"/>
                <a:gd name="connsiteY4" fmla="*/ 23812 h 93036"/>
                <a:gd name="connsiteX5" fmla="*/ 100013 w 100201"/>
                <a:gd name="connsiteY5" fmla="*/ 35718 h 93036"/>
                <a:gd name="connsiteX6" fmla="*/ 95250 w 100201"/>
                <a:gd name="connsiteY6" fmla="*/ 61912 h 93036"/>
                <a:gd name="connsiteX7" fmla="*/ 92869 w 100201"/>
                <a:gd name="connsiteY7" fmla="*/ 69056 h 93036"/>
                <a:gd name="connsiteX8" fmla="*/ 76200 w 100201"/>
                <a:gd name="connsiteY8" fmla="*/ 80962 h 93036"/>
                <a:gd name="connsiteX9" fmla="*/ 64294 w 100201"/>
                <a:gd name="connsiteY9" fmla="*/ 83343 h 93036"/>
                <a:gd name="connsiteX10" fmla="*/ 45244 w 100201"/>
                <a:gd name="connsiteY10" fmla="*/ 92868 h 93036"/>
                <a:gd name="connsiteX11" fmla="*/ 21431 w 100201"/>
                <a:gd name="connsiteY11" fmla="*/ 80962 h 93036"/>
                <a:gd name="connsiteX12" fmla="*/ 16669 w 100201"/>
                <a:gd name="connsiteY12" fmla="*/ 73818 h 93036"/>
                <a:gd name="connsiteX13" fmla="*/ 7144 w 100201"/>
                <a:gd name="connsiteY13" fmla="*/ 61912 h 93036"/>
                <a:gd name="connsiteX14" fmla="*/ 4763 w 100201"/>
                <a:gd name="connsiteY14" fmla="*/ 54768 h 93036"/>
                <a:gd name="connsiteX15" fmla="*/ 2381 w 100201"/>
                <a:gd name="connsiteY15" fmla="*/ 38100 h 93036"/>
                <a:gd name="connsiteX16" fmla="*/ 0 w 100201"/>
                <a:gd name="connsiteY16" fmla="*/ 26193 h 93036"/>
                <a:gd name="connsiteX17" fmla="*/ 28575 w 100201"/>
                <a:gd name="connsiteY17" fmla="*/ 0 h 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1" h="93036">
                  <a:moveTo>
                    <a:pt x="28575" y="0"/>
                  </a:moveTo>
                  <a:lnTo>
                    <a:pt x="28575" y="0"/>
                  </a:lnTo>
                  <a:cubicBezTo>
                    <a:pt x="42042" y="1496"/>
                    <a:pt x="52235" y="1114"/>
                    <a:pt x="64294" y="7143"/>
                  </a:cubicBezTo>
                  <a:cubicBezTo>
                    <a:pt x="67844" y="8918"/>
                    <a:pt x="70471" y="12156"/>
                    <a:pt x="73819" y="14287"/>
                  </a:cubicBezTo>
                  <a:cubicBezTo>
                    <a:pt x="79218" y="17723"/>
                    <a:pt x="84932" y="20637"/>
                    <a:pt x="90488" y="23812"/>
                  </a:cubicBezTo>
                  <a:cubicBezTo>
                    <a:pt x="93663" y="27781"/>
                    <a:pt x="99383" y="30675"/>
                    <a:pt x="100013" y="35718"/>
                  </a:cubicBezTo>
                  <a:cubicBezTo>
                    <a:pt x="101114" y="44524"/>
                    <a:pt x="97110" y="53234"/>
                    <a:pt x="95250" y="61912"/>
                  </a:cubicBezTo>
                  <a:cubicBezTo>
                    <a:pt x="94724" y="64366"/>
                    <a:pt x="94644" y="67281"/>
                    <a:pt x="92869" y="69056"/>
                  </a:cubicBezTo>
                  <a:cubicBezTo>
                    <a:pt x="88041" y="73884"/>
                    <a:pt x="82307" y="77908"/>
                    <a:pt x="76200" y="80962"/>
                  </a:cubicBezTo>
                  <a:cubicBezTo>
                    <a:pt x="72580" y="82772"/>
                    <a:pt x="68263" y="82549"/>
                    <a:pt x="64294" y="83343"/>
                  </a:cubicBezTo>
                  <a:cubicBezTo>
                    <a:pt x="57944" y="86518"/>
                    <a:pt x="52132" y="91146"/>
                    <a:pt x="45244" y="92868"/>
                  </a:cubicBezTo>
                  <a:cubicBezTo>
                    <a:pt x="38390" y="94582"/>
                    <a:pt x="24058" y="82713"/>
                    <a:pt x="21431" y="80962"/>
                  </a:cubicBezTo>
                  <a:cubicBezTo>
                    <a:pt x="19844" y="78581"/>
                    <a:pt x="18386" y="76108"/>
                    <a:pt x="16669" y="73818"/>
                  </a:cubicBezTo>
                  <a:cubicBezTo>
                    <a:pt x="13620" y="69752"/>
                    <a:pt x="9838" y="66222"/>
                    <a:pt x="7144" y="61912"/>
                  </a:cubicBezTo>
                  <a:cubicBezTo>
                    <a:pt x="5814" y="59783"/>
                    <a:pt x="5557" y="57149"/>
                    <a:pt x="4763" y="54768"/>
                  </a:cubicBezTo>
                  <a:cubicBezTo>
                    <a:pt x="3969" y="49212"/>
                    <a:pt x="3304" y="43636"/>
                    <a:pt x="2381" y="38100"/>
                  </a:cubicBezTo>
                  <a:cubicBezTo>
                    <a:pt x="1716" y="34108"/>
                    <a:pt x="0" y="30241"/>
                    <a:pt x="0" y="26193"/>
                  </a:cubicBezTo>
                  <a:cubicBezTo>
                    <a:pt x="0" y="18297"/>
                    <a:pt x="23813" y="4365"/>
                    <a:pt x="28575" y="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4" name="Forme libre : forme 53">
              <a:extLst>
                <a:ext uri="{FF2B5EF4-FFF2-40B4-BE49-F238E27FC236}">
                  <a16:creationId xmlns:a16="http://schemas.microsoft.com/office/drawing/2014/main" id="{2F714A24-A410-F433-2F51-A6500F9F2607}"/>
                </a:ext>
              </a:extLst>
            </p:cNvPr>
            <p:cNvSpPr/>
            <p:nvPr/>
          </p:nvSpPr>
          <p:spPr>
            <a:xfrm>
              <a:off x="8113526" y="1972046"/>
              <a:ext cx="50195" cy="83292"/>
            </a:xfrm>
            <a:custGeom>
              <a:avLst/>
              <a:gdLst>
                <a:gd name="connsiteX0" fmla="*/ 2456 w 89798"/>
                <a:gd name="connsiteY0" fmla="*/ 73819 h 80962"/>
                <a:gd name="connsiteX1" fmla="*/ 2456 w 89798"/>
                <a:gd name="connsiteY1" fmla="*/ 73819 h 80962"/>
                <a:gd name="connsiteX2" fmla="*/ 75 w 89798"/>
                <a:gd name="connsiteY2" fmla="*/ 50006 h 80962"/>
                <a:gd name="connsiteX3" fmla="*/ 11981 w 89798"/>
                <a:gd name="connsiteY3" fmla="*/ 23812 h 80962"/>
                <a:gd name="connsiteX4" fmla="*/ 26269 w 89798"/>
                <a:gd name="connsiteY4" fmla="*/ 11906 h 80962"/>
                <a:gd name="connsiteX5" fmla="*/ 31031 w 89798"/>
                <a:gd name="connsiteY5" fmla="*/ 4762 h 80962"/>
                <a:gd name="connsiteX6" fmla="*/ 42938 w 89798"/>
                <a:gd name="connsiteY6" fmla="*/ 2381 h 80962"/>
                <a:gd name="connsiteX7" fmla="*/ 59606 w 89798"/>
                <a:gd name="connsiteY7" fmla="*/ 0 h 80962"/>
                <a:gd name="connsiteX8" fmla="*/ 69131 w 89798"/>
                <a:gd name="connsiteY8" fmla="*/ 7144 h 80962"/>
                <a:gd name="connsiteX9" fmla="*/ 73894 w 89798"/>
                <a:gd name="connsiteY9" fmla="*/ 14287 h 80962"/>
                <a:gd name="connsiteX10" fmla="*/ 85800 w 89798"/>
                <a:gd name="connsiteY10" fmla="*/ 45244 h 80962"/>
                <a:gd name="connsiteX11" fmla="*/ 88181 w 89798"/>
                <a:gd name="connsiteY11" fmla="*/ 66675 h 80962"/>
                <a:gd name="connsiteX12" fmla="*/ 52463 w 89798"/>
                <a:gd name="connsiteY12" fmla="*/ 80962 h 80962"/>
                <a:gd name="connsiteX13" fmla="*/ 33413 w 89798"/>
                <a:gd name="connsiteY13" fmla="*/ 73819 h 80962"/>
                <a:gd name="connsiteX14" fmla="*/ 2456 w 89798"/>
                <a:gd name="connsiteY14" fmla="*/ 73819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798" h="80962">
                  <a:moveTo>
                    <a:pt x="2456" y="73819"/>
                  </a:moveTo>
                  <a:lnTo>
                    <a:pt x="2456" y="73819"/>
                  </a:lnTo>
                  <a:cubicBezTo>
                    <a:pt x="1662" y="65881"/>
                    <a:pt x="-423" y="57968"/>
                    <a:pt x="75" y="50006"/>
                  </a:cubicBezTo>
                  <a:cubicBezTo>
                    <a:pt x="471" y="43670"/>
                    <a:pt x="7631" y="28645"/>
                    <a:pt x="11981" y="23812"/>
                  </a:cubicBezTo>
                  <a:cubicBezTo>
                    <a:pt x="16128" y="19204"/>
                    <a:pt x="21885" y="16290"/>
                    <a:pt x="26269" y="11906"/>
                  </a:cubicBezTo>
                  <a:cubicBezTo>
                    <a:pt x="28293" y="9882"/>
                    <a:pt x="28546" y="6182"/>
                    <a:pt x="31031" y="4762"/>
                  </a:cubicBezTo>
                  <a:cubicBezTo>
                    <a:pt x="34545" y="2754"/>
                    <a:pt x="38945" y="3046"/>
                    <a:pt x="42938" y="2381"/>
                  </a:cubicBezTo>
                  <a:cubicBezTo>
                    <a:pt x="48474" y="1458"/>
                    <a:pt x="54050" y="794"/>
                    <a:pt x="59606" y="0"/>
                  </a:cubicBezTo>
                  <a:cubicBezTo>
                    <a:pt x="62781" y="2381"/>
                    <a:pt x="66325" y="4338"/>
                    <a:pt x="69131" y="7144"/>
                  </a:cubicBezTo>
                  <a:cubicBezTo>
                    <a:pt x="71155" y="9168"/>
                    <a:pt x="72614" y="11727"/>
                    <a:pt x="73894" y="14287"/>
                  </a:cubicBezTo>
                  <a:cubicBezTo>
                    <a:pt x="79976" y="26449"/>
                    <a:pt x="81651" y="32795"/>
                    <a:pt x="85800" y="45244"/>
                  </a:cubicBezTo>
                  <a:cubicBezTo>
                    <a:pt x="86594" y="52388"/>
                    <a:pt x="92622" y="61023"/>
                    <a:pt x="88181" y="66675"/>
                  </a:cubicBezTo>
                  <a:cubicBezTo>
                    <a:pt x="85441" y="70162"/>
                    <a:pt x="62548" y="77600"/>
                    <a:pt x="52463" y="80962"/>
                  </a:cubicBezTo>
                  <a:cubicBezTo>
                    <a:pt x="46997" y="79140"/>
                    <a:pt x="37888" y="76260"/>
                    <a:pt x="33413" y="73819"/>
                  </a:cubicBezTo>
                  <a:cubicBezTo>
                    <a:pt x="28388" y="71078"/>
                    <a:pt x="7615" y="73819"/>
                    <a:pt x="2456" y="7381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5" name="Nuage 54">
              <a:extLst>
                <a:ext uri="{FF2B5EF4-FFF2-40B4-BE49-F238E27FC236}">
                  <a16:creationId xmlns:a16="http://schemas.microsoft.com/office/drawing/2014/main" id="{6B3DC3E8-A5FD-E63A-B23C-456CA9A4C877}"/>
                </a:ext>
              </a:extLst>
            </p:cNvPr>
            <p:cNvSpPr/>
            <p:nvPr/>
          </p:nvSpPr>
          <p:spPr>
            <a:xfrm>
              <a:off x="8185918" y="1509271"/>
              <a:ext cx="111664" cy="109399"/>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6" name="Forme libre : forme 55">
              <a:extLst>
                <a:ext uri="{FF2B5EF4-FFF2-40B4-BE49-F238E27FC236}">
                  <a16:creationId xmlns:a16="http://schemas.microsoft.com/office/drawing/2014/main" id="{7FA9229A-D173-1B8B-0DB5-24BC892A3228}"/>
                </a:ext>
              </a:extLst>
            </p:cNvPr>
            <p:cNvSpPr/>
            <p:nvPr/>
          </p:nvSpPr>
          <p:spPr>
            <a:xfrm>
              <a:off x="8161891" y="1727155"/>
              <a:ext cx="119300" cy="11788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7" name="Forme libre : forme 56">
              <a:extLst>
                <a:ext uri="{FF2B5EF4-FFF2-40B4-BE49-F238E27FC236}">
                  <a16:creationId xmlns:a16="http://schemas.microsoft.com/office/drawing/2014/main" id="{6249F871-19FD-9D83-D8AC-D73D43594D58}"/>
                </a:ext>
              </a:extLst>
            </p:cNvPr>
            <p:cNvSpPr/>
            <p:nvPr/>
          </p:nvSpPr>
          <p:spPr>
            <a:xfrm>
              <a:off x="8094896" y="2263841"/>
              <a:ext cx="75057" cy="102408"/>
            </a:xfrm>
            <a:custGeom>
              <a:avLst/>
              <a:gdLst>
                <a:gd name="connsiteX0" fmla="*/ 13075 w 134277"/>
                <a:gd name="connsiteY0" fmla="*/ 92869 h 178594"/>
                <a:gd name="connsiteX1" fmla="*/ 13075 w 134277"/>
                <a:gd name="connsiteY1" fmla="*/ 92869 h 178594"/>
                <a:gd name="connsiteX2" fmla="*/ 5932 w 134277"/>
                <a:gd name="connsiteY2" fmla="*/ 71438 h 178594"/>
                <a:gd name="connsiteX3" fmla="*/ 1169 w 134277"/>
                <a:gd name="connsiteY3" fmla="*/ 47625 h 178594"/>
                <a:gd name="connsiteX4" fmla="*/ 22600 w 134277"/>
                <a:gd name="connsiteY4" fmla="*/ 35719 h 178594"/>
                <a:gd name="connsiteX5" fmla="*/ 27363 w 134277"/>
                <a:gd name="connsiteY5" fmla="*/ 28575 h 178594"/>
                <a:gd name="connsiteX6" fmla="*/ 34507 w 134277"/>
                <a:gd name="connsiteY6" fmla="*/ 19050 h 178594"/>
                <a:gd name="connsiteX7" fmla="*/ 55938 w 134277"/>
                <a:gd name="connsiteY7" fmla="*/ 0 h 178594"/>
                <a:gd name="connsiteX8" fmla="*/ 74988 w 134277"/>
                <a:gd name="connsiteY8" fmla="*/ 11906 h 178594"/>
                <a:gd name="connsiteX9" fmla="*/ 98800 w 134277"/>
                <a:gd name="connsiteY9" fmla="*/ 23813 h 178594"/>
                <a:gd name="connsiteX10" fmla="*/ 110707 w 134277"/>
                <a:gd name="connsiteY10" fmla="*/ 38100 h 178594"/>
                <a:gd name="connsiteX11" fmla="*/ 124994 w 134277"/>
                <a:gd name="connsiteY11" fmla="*/ 54769 h 178594"/>
                <a:gd name="connsiteX12" fmla="*/ 129757 w 134277"/>
                <a:gd name="connsiteY12" fmla="*/ 64294 h 178594"/>
                <a:gd name="connsiteX13" fmla="*/ 127375 w 134277"/>
                <a:gd name="connsiteY13" fmla="*/ 145256 h 178594"/>
                <a:gd name="connsiteX14" fmla="*/ 120232 w 134277"/>
                <a:gd name="connsiteY14" fmla="*/ 159544 h 178594"/>
                <a:gd name="connsiteX15" fmla="*/ 96419 w 134277"/>
                <a:gd name="connsiteY15" fmla="*/ 176213 h 178594"/>
                <a:gd name="connsiteX16" fmla="*/ 79750 w 134277"/>
                <a:gd name="connsiteY16" fmla="*/ 178594 h 178594"/>
                <a:gd name="connsiteX17" fmla="*/ 41650 w 134277"/>
                <a:gd name="connsiteY17" fmla="*/ 152400 h 178594"/>
                <a:gd name="connsiteX18" fmla="*/ 36888 w 134277"/>
                <a:gd name="connsiteY18" fmla="*/ 142875 h 178594"/>
                <a:gd name="connsiteX19" fmla="*/ 29744 w 134277"/>
                <a:gd name="connsiteY19" fmla="*/ 140494 h 178594"/>
                <a:gd name="connsiteX20" fmla="*/ 20219 w 134277"/>
                <a:gd name="connsiteY20" fmla="*/ 133350 h 178594"/>
                <a:gd name="connsiteX21" fmla="*/ 5932 w 134277"/>
                <a:gd name="connsiteY21" fmla="*/ 116681 h 178594"/>
                <a:gd name="connsiteX22" fmla="*/ 1169 w 134277"/>
                <a:gd name="connsiteY22" fmla="*/ 104775 h 178594"/>
                <a:gd name="connsiteX23" fmla="*/ 13075 w 134277"/>
                <a:gd name="connsiteY23" fmla="*/ 92869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277" h="178594">
                  <a:moveTo>
                    <a:pt x="13075" y="92869"/>
                  </a:moveTo>
                  <a:lnTo>
                    <a:pt x="13075" y="92869"/>
                  </a:lnTo>
                  <a:cubicBezTo>
                    <a:pt x="10694" y="85725"/>
                    <a:pt x="8146" y="78635"/>
                    <a:pt x="5932" y="71438"/>
                  </a:cubicBezTo>
                  <a:cubicBezTo>
                    <a:pt x="3346" y="63033"/>
                    <a:pt x="2661" y="56578"/>
                    <a:pt x="1169" y="47625"/>
                  </a:cubicBezTo>
                  <a:cubicBezTo>
                    <a:pt x="8313" y="43656"/>
                    <a:pt x="15991" y="40526"/>
                    <a:pt x="22600" y="35719"/>
                  </a:cubicBezTo>
                  <a:cubicBezTo>
                    <a:pt x="24915" y="34036"/>
                    <a:pt x="25699" y="30904"/>
                    <a:pt x="27363" y="28575"/>
                  </a:cubicBezTo>
                  <a:cubicBezTo>
                    <a:pt x="29670" y="25346"/>
                    <a:pt x="31852" y="22000"/>
                    <a:pt x="34507" y="19050"/>
                  </a:cubicBezTo>
                  <a:cubicBezTo>
                    <a:pt x="46740" y="5458"/>
                    <a:pt x="44923" y="7344"/>
                    <a:pt x="55938" y="0"/>
                  </a:cubicBezTo>
                  <a:cubicBezTo>
                    <a:pt x="73038" y="5699"/>
                    <a:pt x="50726" y="-2652"/>
                    <a:pt x="74988" y="11906"/>
                  </a:cubicBezTo>
                  <a:cubicBezTo>
                    <a:pt x="82598" y="16472"/>
                    <a:pt x="98800" y="23813"/>
                    <a:pt x="98800" y="23813"/>
                  </a:cubicBezTo>
                  <a:cubicBezTo>
                    <a:pt x="102769" y="28575"/>
                    <a:pt x="107061" y="33086"/>
                    <a:pt x="110707" y="38100"/>
                  </a:cubicBezTo>
                  <a:cubicBezTo>
                    <a:pt x="122873" y="54827"/>
                    <a:pt x="111804" y="45975"/>
                    <a:pt x="124994" y="54769"/>
                  </a:cubicBezTo>
                  <a:cubicBezTo>
                    <a:pt x="126582" y="57944"/>
                    <a:pt x="128359" y="61031"/>
                    <a:pt x="129757" y="64294"/>
                  </a:cubicBezTo>
                  <a:cubicBezTo>
                    <a:pt x="140215" y="88695"/>
                    <a:pt x="129545" y="129200"/>
                    <a:pt x="127375" y="145256"/>
                  </a:cubicBezTo>
                  <a:cubicBezTo>
                    <a:pt x="126662" y="150533"/>
                    <a:pt x="123997" y="155779"/>
                    <a:pt x="120232" y="159544"/>
                  </a:cubicBezTo>
                  <a:cubicBezTo>
                    <a:pt x="113381" y="166395"/>
                    <a:pt x="105186" y="172087"/>
                    <a:pt x="96419" y="176213"/>
                  </a:cubicBezTo>
                  <a:cubicBezTo>
                    <a:pt x="91340" y="178603"/>
                    <a:pt x="85306" y="177800"/>
                    <a:pt x="79750" y="178594"/>
                  </a:cubicBezTo>
                  <a:cubicBezTo>
                    <a:pt x="53268" y="157996"/>
                    <a:pt x="66177" y="166415"/>
                    <a:pt x="41650" y="152400"/>
                  </a:cubicBezTo>
                  <a:cubicBezTo>
                    <a:pt x="40063" y="149225"/>
                    <a:pt x="39398" y="145385"/>
                    <a:pt x="36888" y="142875"/>
                  </a:cubicBezTo>
                  <a:cubicBezTo>
                    <a:pt x="35113" y="141100"/>
                    <a:pt x="31923" y="141739"/>
                    <a:pt x="29744" y="140494"/>
                  </a:cubicBezTo>
                  <a:cubicBezTo>
                    <a:pt x="26298" y="138525"/>
                    <a:pt x="23206" y="135963"/>
                    <a:pt x="20219" y="133350"/>
                  </a:cubicBezTo>
                  <a:cubicBezTo>
                    <a:pt x="15009" y="128791"/>
                    <a:pt x="9145" y="123106"/>
                    <a:pt x="5932" y="116681"/>
                  </a:cubicBezTo>
                  <a:cubicBezTo>
                    <a:pt x="4020" y="112858"/>
                    <a:pt x="2905" y="108681"/>
                    <a:pt x="1169" y="104775"/>
                  </a:cubicBezTo>
                  <a:cubicBezTo>
                    <a:pt x="-4303" y="92464"/>
                    <a:pt x="11091" y="94853"/>
                    <a:pt x="13075" y="9286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58" name="Forme libre : forme 57">
              <a:extLst>
                <a:ext uri="{FF2B5EF4-FFF2-40B4-BE49-F238E27FC236}">
                  <a16:creationId xmlns:a16="http://schemas.microsoft.com/office/drawing/2014/main" id="{82621C81-8C3D-47CC-E86A-BE6067B1B0F6}"/>
                </a:ext>
              </a:extLst>
            </p:cNvPr>
            <p:cNvSpPr/>
            <p:nvPr/>
          </p:nvSpPr>
          <p:spPr>
            <a:xfrm>
              <a:off x="8081920" y="2152782"/>
              <a:ext cx="50195" cy="83292"/>
            </a:xfrm>
            <a:custGeom>
              <a:avLst/>
              <a:gdLst>
                <a:gd name="connsiteX0" fmla="*/ 2456 w 89798"/>
                <a:gd name="connsiteY0" fmla="*/ 73819 h 80962"/>
                <a:gd name="connsiteX1" fmla="*/ 2456 w 89798"/>
                <a:gd name="connsiteY1" fmla="*/ 73819 h 80962"/>
                <a:gd name="connsiteX2" fmla="*/ 75 w 89798"/>
                <a:gd name="connsiteY2" fmla="*/ 50006 h 80962"/>
                <a:gd name="connsiteX3" fmla="*/ 11981 w 89798"/>
                <a:gd name="connsiteY3" fmla="*/ 23812 h 80962"/>
                <a:gd name="connsiteX4" fmla="*/ 26269 w 89798"/>
                <a:gd name="connsiteY4" fmla="*/ 11906 h 80962"/>
                <a:gd name="connsiteX5" fmla="*/ 31031 w 89798"/>
                <a:gd name="connsiteY5" fmla="*/ 4762 h 80962"/>
                <a:gd name="connsiteX6" fmla="*/ 42938 w 89798"/>
                <a:gd name="connsiteY6" fmla="*/ 2381 h 80962"/>
                <a:gd name="connsiteX7" fmla="*/ 59606 w 89798"/>
                <a:gd name="connsiteY7" fmla="*/ 0 h 80962"/>
                <a:gd name="connsiteX8" fmla="*/ 69131 w 89798"/>
                <a:gd name="connsiteY8" fmla="*/ 7144 h 80962"/>
                <a:gd name="connsiteX9" fmla="*/ 73894 w 89798"/>
                <a:gd name="connsiteY9" fmla="*/ 14287 h 80962"/>
                <a:gd name="connsiteX10" fmla="*/ 85800 w 89798"/>
                <a:gd name="connsiteY10" fmla="*/ 45244 h 80962"/>
                <a:gd name="connsiteX11" fmla="*/ 88181 w 89798"/>
                <a:gd name="connsiteY11" fmla="*/ 66675 h 80962"/>
                <a:gd name="connsiteX12" fmla="*/ 52463 w 89798"/>
                <a:gd name="connsiteY12" fmla="*/ 80962 h 80962"/>
                <a:gd name="connsiteX13" fmla="*/ 33413 w 89798"/>
                <a:gd name="connsiteY13" fmla="*/ 73819 h 80962"/>
                <a:gd name="connsiteX14" fmla="*/ 2456 w 89798"/>
                <a:gd name="connsiteY14" fmla="*/ 73819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798" h="80962">
                  <a:moveTo>
                    <a:pt x="2456" y="73819"/>
                  </a:moveTo>
                  <a:lnTo>
                    <a:pt x="2456" y="73819"/>
                  </a:lnTo>
                  <a:cubicBezTo>
                    <a:pt x="1662" y="65881"/>
                    <a:pt x="-423" y="57968"/>
                    <a:pt x="75" y="50006"/>
                  </a:cubicBezTo>
                  <a:cubicBezTo>
                    <a:pt x="471" y="43670"/>
                    <a:pt x="7631" y="28645"/>
                    <a:pt x="11981" y="23812"/>
                  </a:cubicBezTo>
                  <a:cubicBezTo>
                    <a:pt x="16128" y="19204"/>
                    <a:pt x="21885" y="16290"/>
                    <a:pt x="26269" y="11906"/>
                  </a:cubicBezTo>
                  <a:cubicBezTo>
                    <a:pt x="28293" y="9882"/>
                    <a:pt x="28546" y="6182"/>
                    <a:pt x="31031" y="4762"/>
                  </a:cubicBezTo>
                  <a:cubicBezTo>
                    <a:pt x="34545" y="2754"/>
                    <a:pt x="38945" y="3046"/>
                    <a:pt x="42938" y="2381"/>
                  </a:cubicBezTo>
                  <a:cubicBezTo>
                    <a:pt x="48474" y="1458"/>
                    <a:pt x="54050" y="794"/>
                    <a:pt x="59606" y="0"/>
                  </a:cubicBezTo>
                  <a:cubicBezTo>
                    <a:pt x="62781" y="2381"/>
                    <a:pt x="66325" y="4338"/>
                    <a:pt x="69131" y="7144"/>
                  </a:cubicBezTo>
                  <a:cubicBezTo>
                    <a:pt x="71155" y="9168"/>
                    <a:pt x="72614" y="11727"/>
                    <a:pt x="73894" y="14287"/>
                  </a:cubicBezTo>
                  <a:cubicBezTo>
                    <a:pt x="79976" y="26449"/>
                    <a:pt x="81651" y="32795"/>
                    <a:pt x="85800" y="45244"/>
                  </a:cubicBezTo>
                  <a:cubicBezTo>
                    <a:pt x="86594" y="52388"/>
                    <a:pt x="92622" y="61023"/>
                    <a:pt x="88181" y="66675"/>
                  </a:cubicBezTo>
                  <a:cubicBezTo>
                    <a:pt x="85441" y="70162"/>
                    <a:pt x="62548" y="77600"/>
                    <a:pt x="52463" y="80962"/>
                  </a:cubicBezTo>
                  <a:cubicBezTo>
                    <a:pt x="46997" y="79140"/>
                    <a:pt x="37888" y="76260"/>
                    <a:pt x="33413" y="73819"/>
                  </a:cubicBezTo>
                  <a:cubicBezTo>
                    <a:pt x="28388" y="71078"/>
                    <a:pt x="7615" y="73819"/>
                    <a:pt x="2456" y="7381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9" name="Forme libre : forme 58">
              <a:extLst>
                <a:ext uri="{FF2B5EF4-FFF2-40B4-BE49-F238E27FC236}">
                  <a16:creationId xmlns:a16="http://schemas.microsoft.com/office/drawing/2014/main" id="{36371D52-382E-D9AA-B6B9-A3491E97F027}"/>
                </a:ext>
              </a:extLst>
            </p:cNvPr>
            <p:cNvSpPr/>
            <p:nvPr/>
          </p:nvSpPr>
          <p:spPr>
            <a:xfrm>
              <a:off x="8067856" y="2439096"/>
              <a:ext cx="89237" cy="83661"/>
            </a:xfrm>
            <a:custGeom>
              <a:avLst/>
              <a:gdLst>
                <a:gd name="connsiteX0" fmla="*/ 45243 w 159645"/>
                <a:gd name="connsiteY0" fmla="*/ 26839 h 145901"/>
                <a:gd name="connsiteX1" fmla="*/ 45243 w 159645"/>
                <a:gd name="connsiteY1" fmla="*/ 26839 h 145901"/>
                <a:gd name="connsiteX2" fmla="*/ 80962 w 159645"/>
                <a:gd name="connsiteY2" fmla="*/ 645 h 145901"/>
                <a:gd name="connsiteX3" fmla="*/ 97631 w 159645"/>
                <a:gd name="connsiteY3" fmla="*/ 5407 h 145901"/>
                <a:gd name="connsiteX4" fmla="*/ 114300 w 159645"/>
                <a:gd name="connsiteY4" fmla="*/ 22076 h 145901"/>
                <a:gd name="connsiteX5" fmla="*/ 123825 w 159645"/>
                <a:gd name="connsiteY5" fmla="*/ 26839 h 145901"/>
                <a:gd name="connsiteX6" fmla="*/ 135731 w 159645"/>
                <a:gd name="connsiteY6" fmla="*/ 36364 h 145901"/>
                <a:gd name="connsiteX7" fmla="*/ 145256 w 159645"/>
                <a:gd name="connsiteY7" fmla="*/ 55414 h 145901"/>
                <a:gd name="connsiteX8" fmla="*/ 150018 w 159645"/>
                <a:gd name="connsiteY8" fmla="*/ 69701 h 145901"/>
                <a:gd name="connsiteX9" fmla="*/ 154781 w 159645"/>
                <a:gd name="connsiteY9" fmla="*/ 79226 h 145901"/>
                <a:gd name="connsiteX10" fmla="*/ 157162 w 159645"/>
                <a:gd name="connsiteY10" fmla="*/ 95895 h 145901"/>
                <a:gd name="connsiteX11" fmla="*/ 159543 w 159645"/>
                <a:gd name="connsiteY11" fmla="*/ 107801 h 145901"/>
                <a:gd name="connsiteX12" fmla="*/ 147637 w 159645"/>
                <a:gd name="connsiteY12" fmla="*/ 133995 h 145901"/>
                <a:gd name="connsiteX13" fmla="*/ 123825 w 159645"/>
                <a:gd name="connsiteY13" fmla="*/ 145901 h 145901"/>
                <a:gd name="connsiteX14" fmla="*/ 85725 w 159645"/>
                <a:gd name="connsiteY14" fmla="*/ 141139 h 145901"/>
                <a:gd name="connsiteX15" fmla="*/ 57150 w 159645"/>
                <a:gd name="connsiteY15" fmla="*/ 126851 h 145901"/>
                <a:gd name="connsiteX16" fmla="*/ 30956 w 159645"/>
                <a:gd name="connsiteY16" fmla="*/ 112564 h 145901"/>
                <a:gd name="connsiteX17" fmla="*/ 16668 w 159645"/>
                <a:gd name="connsiteY17" fmla="*/ 91132 h 145901"/>
                <a:gd name="connsiteX18" fmla="*/ 9525 w 159645"/>
                <a:gd name="connsiteY18" fmla="*/ 74464 h 145901"/>
                <a:gd name="connsiteX19" fmla="*/ 0 w 159645"/>
                <a:gd name="connsiteY19" fmla="*/ 55414 h 145901"/>
                <a:gd name="connsiteX20" fmla="*/ 7143 w 159645"/>
                <a:gd name="connsiteY20" fmla="*/ 50651 h 145901"/>
                <a:gd name="connsiteX21" fmla="*/ 21431 w 159645"/>
                <a:gd name="connsiteY21" fmla="*/ 36364 h 145901"/>
                <a:gd name="connsiteX22" fmla="*/ 45243 w 159645"/>
                <a:gd name="connsiteY22" fmla="*/ 26839 h 14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645" h="145901">
                  <a:moveTo>
                    <a:pt x="45243" y="26839"/>
                  </a:moveTo>
                  <a:lnTo>
                    <a:pt x="45243" y="26839"/>
                  </a:lnTo>
                  <a:cubicBezTo>
                    <a:pt x="57149" y="18108"/>
                    <a:pt x="67297" y="6236"/>
                    <a:pt x="80962" y="645"/>
                  </a:cubicBezTo>
                  <a:cubicBezTo>
                    <a:pt x="86310" y="-1543"/>
                    <a:pt x="92770" y="2282"/>
                    <a:pt x="97631" y="5407"/>
                  </a:cubicBezTo>
                  <a:cubicBezTo>
                    <a:pt x="104241" y="9656"/>
                    <a:pt x="108218" y="17100"/>
                    <a:pt x="114300" y="22076"/>
                  </a:cubicBezTo>
                  <a:cubicBezTo>
                    <a:pt x="117047" y="24324"/>
                    <a:pt x="120871" y="24870"/>
                    <a:pt x="123825" y="26839"/>
                  </a:cubicBezTo>
                  <a:cubicBezTo>
                    <a:pt x="128054" y="29658"/>
                    <a:pt x="131762" y="33189"/>
                    <a:pt x="135731" y="36364"/>
                  </a:cubicBezTo>
                  <a:cubicBezTo>
                    <a:pt x="141578" y="59753"/>
                    <a:pt x="133113" y="31128"/>
                    <a:pt x="145256" y="55414"/>
                  </a:cubicBezTo>
                  <a:cubicBezTo>
                    <a:pt x="147501" y="59904"/>
                    <a:pt x="148154" y="65040"/>
                    <a:pt x="150018" y="69701"/>
                  </a:cubicBezTo>
                  <a:cubicBezTo>
                    <a:pt x="151336" y="72997"/>
                    <a:pt x="153193" y="76051"/>
                    <a:pt x="154781" y="79226"/>
                  </a:cubicBezTo>
                  <a:cubicBezTo>
                    <a:pt x="155575" y="84782"/>
                    <a:pt x="156239" y="90359"/>
                    <a:pt x="157162" y="95895"/>
                  </a:cubicBezTo>
                  <a:cubicBezTo>
                    <a:pt x="157827" y="99887"/>
                    <a:pt x="160158" y="103801"/>
                    <a:pt x="159543" y="107801"/>
                  </a:cubicBezTo>
                  <a:cubicBezTo>
                    <a:pt x="159402" y="108716"/>
                    <a:pt x="152783" y="129993"/>
                    <a:pt x="147637" y="133995"/>
                  </a:cubicBezTo>
                  <a:cubicBezTo>
                    <a:pt x="137540" y="141848"/>
                    <a:pt x="133607" y="142640"/>
                    <a:pt x="123825" y="145901"/>
                  </a:cubicBezTo>
                  <a:cubicBezTo>
                    <a:pt x="111125" y="144314"/>
                    <a:pt x="98031" y="144655"/>
                    <a:pt x="85725" y="141139"/>
                  </a:cubicBezTo>
                  <a:cubicBezTo>
                    <a:pt x="75485" y="138213"/>
                    <a:pt x="66675" y="131614"/>
                    <a:pt x="57150" y="126851"/>
                  </a:cubicBezTo>
                  <a:cubicBezTo>
                    <a:pt x="41890" y="119221"/>
                    <a:pt x="50727" y="123862"/>
                    <a:pt x="30956" y="112564"/>
                  </a:cubicBezTo>
                  <a:cubicBezTo>
                    <a:pt x="17173" y="78107"/>
                    <a:pt x="36939" y="122987"/>
                    <a:pt x="16668" y="91132"/>
                  </a:cubicBezTo>
                  <a:cubicBezTo>
                    <a:pt x="13423" y="86032"/>
                    <a:pt x="12228" y="79871"/>
                    <a:pt x="9525" y="74464"/>
                  </a:cubicBezTo>
                  <a:cubicBezTo>
                    <a:pt x="-1722" y="51968"/>
                    <a:pt x="5370" y="71523"/>
                    <a:pt x="0" y="55414"/>
                  </a:cubicBezTo>
                  <a:cubicBezTo>
                    <a:pt x="2381" y="53826"/>
                    <a:pt x="5004" y="52552"/>
                    <a:pt x="7143" y="50651"/>
                  </a:cubicBezTo>
                  <a:cubicBezTo>
                    <a:pt x="12177" y="46176"/>
                    <a:pt x="15042" y="38494"/>
                    <a:pt x="21431" y="36364"/>
                  </a:cubicBezTo>
                  <a:cubicBezTo>
                    <a:pt x="29640" y="33627"/>
                    <a:pt x="41274" y="28426"/>
                    <a:pt x="45243" y="2683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0" name="Nuage 59">
              <a:extLst>
                <a:ext uri="{FF2B5EF4-FFF2-40B4-BE49-F238E27FC236}">
                  <a16:creationId xmlns:a16="http://schemas.microsoft.com/office/drawing/2014/main" id="{67EEBE98-9E58-6957-CBE7-486CAA77836C}"/>
                </a:ext>
              </a:extLst>
            </p:cNvPr>
            <p:cNvSpPr/>
            <p:nvPr/>
          </p:nvSpPr>
          <p:spPr>
            <a:xfrm>
              <a:off x="8207186" y="2199021"/>
              <a:ext cx="5019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1" name="Nuage 60">
              <a:extLst>
                <a:ext uri="{FF2B5EF4-FFF2-40B4-BE49-F238E27FC236}">
                  <a16:creationId xmlns:a16="http://schemas.microsoft.com/office/drawing/2014/main" id="{7F02D7E6-8368-E7B2-2AD4-F7653A6C8B2E}"/>
                </a:ext>
              </a:extLst>
            </p:cNvPr>
            <p:cNvSpPr/>
            <p:nvPr/>
          </p:nvSpPr>
          <p:spPr>
            <a:xfrm>
              <a:off x="8257381" y="2430961"/>
              <a:ext cx="68164" cy="4269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2" name="Nuage 61">
              <a:extLst>
                <a:ext uri="{FF2B5EF4-FFF2-40B4-BE49-F238E27FC236}">
                  <a16:creationId xmlns:a16="http://schemas.microsoft.com/office/drawing/2014/main" id="{8C6F90ED-C691-404F-EDBB-4E145E473FD3}"/>
                </a:ext>
              </a:extLst>
            </p:cNvPr>
            <p:cNvSpPr/>
            <p:nvPr/>
          </p:nvSpPr>
          <p:spPr>
            <a:xfrm>
              <a:off x="8275350" y="2085875"/>
              <a:ext cx="3821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3" name="Forme libre : forme 62">
              <a:extLst>
                <a:ext uri="{FF2B5EF4-FFF2-40B4-BE49-F238E27FC236}">
                  <a16:creationId xmlns:a16="http://schemas.microsoft.com/office/drawing/2014/main" id="{E377DB8A-E084-9946-5CF7-C0BD91405795}"/>
                </a:ext>
              </a:extLst>
            </p:cNvPr>
            <p:cNvSpPr/>
            <p:nvPr/>
          </p:nvSpPr>
          <p:spPr>
            <a:xfrm>
              <a:off x="8141916" y="2395808"/>
              <a:ext cx="59840" cy="57369"/>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4" name="Forme libre : forme 63">
              <a:extLst>
                <a:ext uri="{FF2B5EF4-FFF2-40B4-BE49-F238E27FC236}">
                  <a16:creationId xmlns:a16="http://schemas.microsoft.com/office/drawing/2014/main" id="{E1C58571-B744-F967-40A8-56E0154B195E}"/>
                </a:ext>
              </a:extLst>
            </p:cNvPr>
            <p:cNvSpPr/>
            <p:nvPr/>
          </p:nvSpPr>
          <p:spPr>
            <a:xfrm>
              <a:off x="8851641" y="2389868"/>
              <a:ext cx="75057" cy="102408"/>
            </a:xfrm>
            <a:custGeom>
              <a:avLst/>
              <a:gdLst>
                <a:gd name="connsiteX0" fmla="*/ 13075 w 134277"/>
                <a:gd name="connsiteY0" fmla="*/ 92869 h 178594"/>
                <a:gd name="connsiteX1" fmla="*/ 13075 w 134277"/>
                <a:gd name="connsiteY1" fmla="*/ 92869 h 178594"/>
                <a:gd name="connsiteX2" fmla="*/ 5932 w 134277"/>
                <a:gd name="connsiteY2" fmla="*/ 71438 h 178594"/>
                <a:gd name="connsiteX3" fmla="*/ 1169 w 134277"/>
                <a:gd name="connsiteY3" fmla="*/ 47625 h 178594"/>
                <a:gd name="connsiteX4" fmla="*/ 22600 w 134277"/>
                <a:gd name="connsiteY4" fmla="*/ 35719 h 178594"/>
                <a:gd name="connsiteX5" fmla="*/ 27363 w 134277"/>
                <a:gd name="connsiteY5" fmla="*/ 28575 h 178594"/>
                <a:gd name="connsiteX6" fmla="*/ 34507 w 134277"/>
                <a:gd name="connsiteY6" fmla="*/ 19050 h 178594"/>
                <a:gd name="connsiteX7" fmla="*/ 55938 w 134277"/>
                <a:gd name="connsiteY7" fmla="*/ 0 h 178594"/>
                <a:gd name="connsiteX8" fmla="*/ 74988 w 134277"/>
                <a:gd name="connsiteY8" fmla="*/ 11906 h 178594"/>
                <a:gd name="connsiteX9" fmla="*/ 98800 w 134277"/>
                <a:gd name="connsiteY9" fmla="*/ 23813 h 178594"/>
                <a:gd name="connsiteX10" fmla="*/ 110707 w 134277"/>
                <a:gd name="connsiteY10" fmla="*/ 38100 h 178594"/>
                <a:gd name="connsiteX11" fmla="*/ 124994 w 134277"/>
                <a:gd name="connsiteY11" fmla="*/ 54769 h 178594"/>
                <a:gd name="connsiteX12" fmla="*/ 129757 w 134277"/>
                <a:gd name="connsiteY12" fmla="*/ 64294 h 178594"/>
                <a:gd name="connsiteX13" fmla="*/ 127375 w 134277"/>
                <a:gd name="connsiteY13" fmla="*/ 145256 h 178594"/>
                <a:gd name="connsiteX14" fmla="*/ 120232 w 134277"/>
                <a:gd name="connsiteY14" fmla="*/ 159544 h 178594"/>
                <a:gd name="connsiteX15" fmla="*/ 96419 w 134277"/>
                <a:gd name="connsiteY15" fmla="*/ 176213 h 178594"/>
                <a:gd name="connsiteX16" fmla="*/ 79750 w 134277"/>
                <a:gd name="connsiteY16" fmla="*/ 178594 h 178594"/>
                <a:gd name="connsiteX17" fmla="*/ 41650 w 134277"/>
                <a:gd name="connsiteY17" fmla="*/ 152400 h 178594"/>
                <a:gd name="connsiteX18" fmla="*/ 36888 w 134277"/>
                <a:gd name="connsiteY18" fmla="*/ 142875 h 178594"/>
                <a:gd name="connsiteX19" fmla="*/ 29744 w 134277"/>
                <a:gd name="connsiteY19" fmla="*/ 140494 h 178594"/>
                <a:gd name="connsiteX20" fmla="*/ 20219 w 134277"/>
                <a:gd name="connsiteY20" fmla="*/ 133350 h 178594"/>
                <a:gd name="connsiteX21" fmla="*/ 5932 w 134277"/>
                <a:gd name="connsiteY21" fmla="*/ 116681 h 178594"/>
                <a:gd name="connsiteX22" fmla="*/ 1169 w 134277"/>
                <a:gd name="connsiteY22" fmla="*/ 104775 h 178594"/>
                <a:gd name="connsiteX23" fmla="*/ 13075 w 134277"/>
                <a:gd name="connsiteY23" fmla="*/ 92869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277" h="178594">
                  <a:moveTo>
                    <a:pt x="13075" y="92869"/>
                  </a:moveTo>
                  <a:lnTo>
                    <a:pt x="13075" y="92869"/>
                  </a:lnTo>
                  <a:cubicBezTo>
                    <a:pt x="10694" y="85725"/>
                    <a:pt x="8146" y="78635"/>
                    <a:pt x="5932" y="71438"/>
                  </a:cubicBezTo>
                  <a:cubicBezTo>
                    <a:pt x="3346" y="63033"/>
                    <a:pt x="2661" y="56578"/>
                    <a:pt x="1169" y="47625"/>
                  </a:cubicBezTo>
                  <a:cubicBezTo>
                    <a:pt x="8313" y="43656"/>
                    <a:pt x="15991" y="40526"/>
                    <a:pt x="22600" y="35719"/>
                  </a:cubicBezTo>
                  <a:cubicBezTo>
                    <a:pt x="24915" y="34036"/>
                    <a:pt x="25699" y="30904"/>
                    <a:pt x="27363" y="28575"/>
                  </a:cubicBezTo>
                  <a:cubicBezTo>
                    <a:pt x="29670" y="25346"/>
                    <a:pt x="31852" y="22000"/>
                    <a:pt x="34507" y="19050"/>
                  </a:cubicBezTo>
                  <a:cubicBezTo>
                    <a:pt x="46740" y="5458"/>
                    <a:pt x="44923" y="7344"/>
                    <a:pt x="55938" y="0"/>
                  </a:cubicBezTo>
                  <a:cubicBezTo>
                    <a:pt x="73038" y="5699"/>
                    <a:pt x="50726" y="-2652"/>
                    <a:pt x="74988" y="11906"/>
                  </a:cubicBezTo>
                  <a:cubicBezTo>
                    <a:pt x="82598" y="16472"/>
                    <a:pt x="98800" y="23813"/>
                    <a:pt x="98800" y="23813"/>
                  </a:cubicBezTo>
                  <a:cubicBezTo>
                    <a:pt x="102769" y="28575"/>
                    <a:pt x="107061" y="33086"/>
                    <a:pt x="110707" y="38100"/>
                  </a:cubicBezTo>
                  <a:cubicBezTo>
                    <a:pt x="122873" y="54827"/>
                    <a:pt x="111804" y="45975"/>
                    <a:pt x="124994" y="54769"/>
                  </a:cubicBezTo>
                  <a:cubicBezTo>
                    <a:pt x="126582" y="57944"/>
                    <a:pt x="128359" y="61031"/>
                    <a:pt x="129757" y="64294"/>
                  </a:cubicBezTo>
                  <a:cubicBezTo>
                    <a:pt x="140215" y="88695"/>
                    <a:pt x="129545" y="129200"/>
                    <a:pt x="127375" y="145256"/>
                  </a:cubicBezTo>
                  <a:cubicBezTo>
                    <a:pt x="126662" y="150533"/>
                    <a:pt x="123997" y="155779"/>
                    <a:pt x="120232" y="159544"/>
                  </a:cubicBezTo>
                  <a:cubicBezTo>
                    <a:pt x="113381" y="166395"/>
                    <a:pt x="105186" y="172087"/>
                    <a:pt x="96419" y="176213"/>
                  </a:cubicBezTo>
                  <a:cubicBezTo>
                    <a:pt x="91340" y="178603"/>
                    <a:pt x="85306" y="177800"/>
                    <a:pt x="79750" y="178594"/>
                  </a:cubicBezTo>
                  <a:cubicBezTo>
                    <a:pt x="53268" y="157996"/>
                    <a:pt x="66177" y="166415"/>
                    <a:pt x="41650" y="152400"/>
                  </a:cubicBezTo>
                  <a:cubicBezTo>
                    <a:pt x="40063" y="149225"/>
                    <a:pt x="39398" y="145385"/>
                    <a:pt x="36888" y="142875"/>
                  </a:cubicBezTo>
                  <a:cubicBezTo>
                    <a:pt x="35113" y="141100"/>
                    <a:pt x="31923" y="141739"/>
                    <a:pt x="29744" y="140494"/>
                  </a:cubicBezTo>
                  <a:cubicBezTo>
                    <a:pt x="26298" y="138525"/>
                    <a:pt x="23206" y="135963"/>
                    <a:pt x="20219" y="133350"/>
                  </a:cubicBezTo>
                  <a:cubicBezTo>
                    <a:pt x="15009" y="128791"/>
                    <a:pt x="9145" y="123106"/>
                    <a:pt x="5932" y="116681"/>
                  </a:cubicBezTo>
                  <a:cubicBezTo>
                    <a:pt x="4020" y="112858"/>
                    <a:pt x="2905" y="108681"/>
                    <a:pt x="1169" y="104775"/>
                  </a:cubicBezTo>
                  <a:cubicBezTo>
                    <a:pt x="-4303" y="92464"/>
                    <a:pt x="11091" y="94853"/>
                    <a:pt x="13075" y="9286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5" name="Forme libre : forme 64">
              <a:extLst>
                <a:ext uri="{FF2B5EF4-FFF2-40B4-BE49-F238E27FC236}">
                  <a16:creationId xmlns:a16="http://schemas.microsoft.com/office/drawing/2014/main" id="{62D2065E-11BF-5B3B-7C9E-EABC15AD3733}"/>
                </a:ext>
              </a:extLst>
            </p:cNvPr>
            <p:cNvSpPr/>
            <p:nvPr/>
          </p:nvSpPr>
          <p:spPr>
            <a:xfrm>
              <a:off x="8846970" y="2223285"/>
              <a:ext cx="56010" cy="53348"/>
            </a:xfrm>
            <a:custGeom>
              <a:avLst/>
              <a:gdLst>
                <a:gd name="connsiteX0" fmla="*/ 28575 w 100201"/>
                <a:gd name="connsiteY0" fmla="*/ 0 h 93036"/>
                <a:gd name="connsiteX1" fmla="*/ 28575 w 100201"/>
                <a:gd name="connsiteY1" fmla="*/ 0 h 93036"/>
                <a:gd name="connsiteX2" fmla="*/ 64294 w 100201"/>
                <a:gd name="connsiteY2" fmla="*/ 7143 h 93036"/>
                <a:gd name="connsiteX3" fmla="*/ 73819 w 100201"/>
                <a:gd name="connsiteY3" fmla="*/ 14287 h 93036"/>
                <a:gd name="connsiteX4" fmla="*/ 90488 w 100201"/>
                <a:gd name="connsiteY4" fmla="*/ 23812 h 93036"/>
                <a:gd name="connsiteX5" fmla="*/ 100013 w 100201"/>
                <a:gd name="connsiteY5" fmla="*/ 35718 h 93036"/>
                <a:gd name="connsiteX6" fmla="*/ 95250 w 100201"/>
                <a:gd name="connsiteY6" fmla="*/ 61912 h 93036"/>
                <a:gd name="connsiteX7" fmla="*/ 92869 w 100201"/>
                <a:gd name="connsiteY7" fmla="*/ 69056 h 93036"/>
                <a:gd name="connsiteX8" fmla="*/ 76200 w 100201"/>
                <a:gd name="connsiteY8" fmla="*/ 80962 h 93036"/>
                <a:gd name="connsiteX9" fmla="*/ 64294 w 100201"/>
                <a:gd name="connsiteY9" fmla="*/ 83343 h 93036"/>
                <a:gd name="connsiteX10" fmla="*/ 45244 w 100201"/>
                <a:gd name="connsiteY10" fmla="*/ 92868 h 93036"/>
                <a:gd name="connsiteX11" fmla="*/ 21431 w 100201"/>
                <a:gd name="connsiteY11" fmla="*/ 80962 h 93036"/>
                <a:gd name="connsiteX12" fmla="*/ 16669 w 100201"/>
                <a:gd name="connsiteY12" fmla="*/ 73818 h 93036"/>
                <a:gd name="connsiteX13" fmla="*/ 7144 w 100201"/>
                <a:gd name="connsiteY13" fmla="*/ 61912 h 93036"/>
                <a:gd name="connsiteX14" fmla="*/ 4763 w 100201"/>
                <a:gd name="connsiteY14" fmla="*/ 54768 h 93036"/>
                <a:gd name="connsiteX15" fmla="*/ 2381 w 100201"/>
                <a:gd name="connsiteY15" fmla="*/ 38100 h 93036"/>
                <a:gd name="connsiteX16" fmla="*/ 0 w 100201"/>
                <a:gd name="connsiteY16" fmla="*/ 26193 h 93036"/>
                <a:gd name="connsiteX17" fmla="*/ 28575 w 100201"/>
                <a:gd name="connsiteY17" fmla="*/ 0 h 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1" h="93036">
                  <a:moveTo>
                    <a:pt x="28575" y="0"/>
                  </a:moveTo>
                  <a:lnTo>
                    <a:pt x="28575" y="0"/>
                  </a:lnTo>
                  <a:cubicBezTo>
                    <a:pt x="42042" y="1496"/>
                    <a:pt x="52235" y="1114"/>
                    <a:pt x="64294" y="7143"/>
                  </a:cubicBezTo>
                  <a:cubicBezTo>
                    <a:pt x="67844" y="8918"/>
                    <a:pt x="70471" y="12156"/>
                    <a:pt x="73819" y="14287"/>
                  </a:cubicBezTo>
                  <a:cubicBezTo>
                    <a:pt x="79218" y="17723"/>
                    <a:pt x="84932" y="20637"/>
                    <a:pt x="90488" y="23812"/>
                  </a:cubicBezTo>
                  <a:cubicBezTo>
                    <a:pt x="93663" y="27781"/>
                    <a:pt x="99383" y="30675"/>
                    <a:pt x="100013" y="35718"/>
                  </a:cubicBezTo>
                  <a:cubicBezTo>
                    <a:pt x="101114" y="44524"/>
                    <a:pt x="97110" y="53234"/>
                    <a:pt x="95250" y="61912"/>
                  </a:cubicBezTo>
                  <a:cubicBezTo>
                    <a:pt x="94724" y="64366"/>
                    <a:pt x="94644" y="67281"/>
                    <a:pt x="92869" y="69056"/>
                  </a:cubicBezTo>
                  <a:cubicBezTo>
                    <a:pt x="88041" y="73884"/>
                    <a:pt x="82307" y="77908"/>
                    <a:pt x="76200" y="80962"/>
                  </a:cubicBezTo>
                  <a:cubicBezTo>
                    <a:pt x="72580" y="82772"/>
                    <a:pt x="68263" y="82549"/>
                    <a:pt x="64294" y="83343"/>
                  </a:cubicBezTo>
                  <a:cubicBezTo>
                    <a:pt x="57944" y="86518"/>
                    <a:pt x="52132" y="91146"/>
                    <a:pt x="45244" y="92868"/>
                  </a:cubicBezTo>
                  <a:cubicBezTo>
                    <a:pt x="38390" y="94582"/>
                    <a:pt x="24058" y="82713"/>
                    <a:pt x="21431" y="80962"/>
                  </a:cubicBezTo>
                  <a:cubicBezTo>
                    <a:pt x="19844" y="78581"/>
                    <a:pt x="18386" y="76108"/>
                    <a:pt x="16669" y="73818"/>
                  </a:cubicBezTo>
                  <a:cubicBezTo>
                    <a:pt x="13620" y="69752"/>
                    <a:pt x="9838" y="66222"/>
                    <a:pt x="7144" y="61912"/>
                  </a:cubicBezTo>
                  <a:cubicBezTo>
                    <a:pt x="5814" y="59783"/>
                    <a:pt x="5557" y="57149"/>
                    <a:pt x="4763" y="54768"/>
                  </a:cubicBezTo>
                  <a:cubicBezTo>
                    <a:pt x="3969" y="49212"/>
                    <a:pt x="3304" y="43636"/>
                    <a:pt x="2381" y="38100"/>
                  </a:cubicBezTo>
                  <a:cubicBezTo>
                    <a:pt x="1716" y="34108"/>
                    <a:pt x="0" y="30241"/>
                    <a:pt x="0" y="26193"/>
                  </a:cubicBezTo>
                  <a:cubicBezTo>
                    <a:pt x="0" y="18297"/>
                    <a:pt x="23813" y="4365"/>
                    <a:pt x="28575" y="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6" name="Forme libre : forme 65">
              <a:extLst>
                <a:ext uri="{FF2B5EF4-FFF2-40B4-BE49-F238E27FC236}">
                  <a16:creationId xmlns:a16="http://schemas.microsoft.com/office/drawing/2014/main" id="{0D40D530-F78D-3249-A497-27A72C857413}"/>
                </a:ext>
              </a:extLst>
            </p:cNvPr>
            <p:cNvSpPr/>
            <p:nvPr/>
          </p:nvSpPr>
          <p:spPr>
            <a:xfrm>
              <a:off x="8785577" y="2290191"/>
              <a:ext cx="50195" cy="83292"/>
            </a:xfrm>
            <a:custGeom>
              <a:avLst/>
              <a:gdLst>
                <a:gd name="connsiteX0" fmla="*/ 2456 w 89798"/>
                <a:gd name="connsiteY0" fmla="*/ 73819 h 80962"/>
                <a:gd name="connsiteX1" fmla="*/ 2456 w 89798"/>
                <a:gd name="connsiteY1" fmla="*/ 73819 h 80962"/>
                <a:gd name="connsiteX2" fmla="*/ 75 w 89798"/>
                <a:gd name="connsiteY2" fmla="*/ 50006 h 80962"/>
                <a:gd name="connsiteX3" fmla="*/ 11981 w 89798"/>
                <a:gd name="connsiteY3" fmla="*/ 23812 h 80962"/>
                <a:gd name="connsiteX4" fmla="*/ 26269 w 89798"/>
                <a:gd name="connsiteY4" fmla="*/ 11906 h 80962"/>
                <a:gd name="connsiteX5" fmla="*/ 31031 w 89798"/>
                <a:gd name="connsiteY5" fmla="*/ 4762 h 80962"/>
                <a:gd name="connsiteX6" fmla="*/ 42938 w 89798"/>
                <a:gd name="connsiteY6" fmla="*/ 2381 h 80962"/>
                <a:gd name="connsiteX7" fmla="*/ 59606 w 89798"/>
                <a:gd name="connsiteY7" fmla="*/ 0 h 80962"/>
                <a:gd name="connsiteX8" fmla="*/ 69131 w 89798"/>
                <a:gd name="connsiteY8" fmla="*/ 7144 h 80962"/>
                <a:gd name="connsiteX9" fmla="*/ 73894 w 89798"/>
                <a:gd name="connsiteY9" fmla="*/ 14287 h 80962"/>
                <a:gd name="connsiteX10" fmla="*/ 85800 w 89798"/>
                <a:gd name="connsiteY10" fmla="*/ 45244 h 80962"/>
                <a:gd name="connsiteX11" fmla="*/ 88181 w 89798"/>
                <a:gd name="connsiteY11" fmla="*/ 66675 h 80962"/>
                <a:gd name="connsiteX12" fmla="*/ 52463 w 89798"/>
                <a:gd name="connsiteY12" fmla="*/ 80962 h 80962"/>
                <a:gd name="connsiteX13" fmla="*/ 33413 w 89798"/>
                <a:gd name="connsiteY13" fmla="*/ 73819 h 80962"/>
                <a:gd name="connsiteX14" fmla="*/ 2456 w 89798"/>
                <a:gd name="connsiteY14" fmla="*/ 73819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798" h="80962">
                  <a:moveTo>
                    <a:pt x="2456" y="73819"/>
                  </a:moveTo>
                  <a:lnTo>
                    <a:pt x="2456" y="73819"/>
                  </a:lnTo>
                  <a:cubicBezTo>
                    <a:pt x="1662" y="65881"/>
                    <a:pt x="-423" y="57968"/>
                    <a:pt x="75" y="50006"/>
                  </a:cubicBezTo>
                  <a:cubicBezTo>
                    <a:pt x="471" y="43670"/>
                    <a:pt x="7631" y="28645"/>
                    <a:pt x="11981" y="23812"/>
                  </a:cubicBezTo>
                  <a:cubicBezTo>
                    <a:pt x="16128" y="19204"/>
                    <a:pt x="21885" y="16290"/>
                    <a:pt x="26269" y="11906"/>
                  </a:cubicBezTo>
                  <a:cubicBezTo>
                    <a:pt x="28293" y="9882"/>
                    <a:pt x="28546" y="6182"/>
                    <a:pt x="31031" y="4762"/>
                  </a:cubicBezTo>
                  <a:cubicBezTo>
                    <a:pt x="34545" y="2754"/>
                    <a:pt x="38945" y="3046"/>
                    <a:pt x="42938" y="2381"/>
                  </a:cubicBezTo>
                  <a:cubicBezTo>
                    <a:pt x="48474" y="1458"/>
                    <a:pt x="54050" y="794"/>
                    <a:pt x="59606" y="0"/>
                  </a:cubicBezTo>
                  <a:cubicBezTo>
                    <a:pt x="62781" y="2381"/>
                    <a:pt x="66325" y="4338"/>
                    <a:pt x="69131" y="7144"/>
                  </a:cubicBezTo>
                  <a:cubicBezTo>
                    <a:pt x="71155" y="9168"/>
                    <a:pt x="72614" y="11727"/>
                    <a:pt x="73894" y="14287"/>
                  </a:cubicBezTo>
                  <a:cubicBezTo>
                    <a:pt x="79976" y="26449"/>
                    <a:pt x="81651" y="32795"/>
                    <a:pt x="85800" y="45244"/>
                  </a:cubicBezTo>
                  <a:cubicBezTo>
                    <a:pt x="86594" y="52388"/>
                    <a:pt x="92622" y="61023"/>
                    <a:pt x="88181" y="66675"/>
                  </a:cubicBezTo>
                  <a:cubicBezTo>
                    <a:pt x="85441" y="70162"/>
                    <a:pt x="62548" y="77600"/>
                    <a:pt x="52463" y="80962"/>
                  </a:cubicBezTo>
                  <a:cubicBezTo>
                    <a:pt x="46997" y="79140"/>
                    <a:pt x="37888" y="76260"/>
                    <a:pt x="33413" y="73819"/>
                  </a:cubicBezTo>
                  <a:cubicBezTo>
                    <a:pt x="28388" y="71078"/>
                    <a:pt x="7615" y="73819"/>
                    <a:pt x="2456" y="7381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7" name="Forme libre : forme 66">
              <a:extLst>
                <a:ext uri="{FF2B5EF4-FFF2-40B4-BE49-F238E27FC236}">
                  <a16:creationId xmlns:a16="http://schemas.microsoft.com/office/drawing/2014/main" id="{580C05CD-0C48-D5B9-7F2E-591A63DDE382}"/>
                </a:ext>
              </a:extLst>
            </p:cNvPr>
            <p:cNvSpPr/>
            <p:nvPr/>
          </p:nvSpPr>
          <p:spPr>
            <a:xfrm>
              <a:off x="8756336" y="2568371"/>
              <a:ext cx="89237" cy="83661"/>
            </a:xfrm>
            <a:custGeom>
              <a:avLst/>
              <a:gdLst>
                <a:gd name="connsiteX0" fmla="*/ 45243 w 159645"/>
                <a:gd name="connsiteY0" fmla="*/ 26839 h 145901"/>
                <a:gd name="connsiteX1" fmla="*/ 45243 w 159645"/>
                <a:gd name="connsiteY1" fmla="*/ 26839 h 145901"/>
                <a:gd name="connsiteX2" fmla="*/ 80962 w 159645"/>
                <a:gd name="connsiteY2" fmla="*/ 645 h 145901"/>
                <a:gd name="connsiteX3" fmla="*/ 97631 w 159645"/>
                <a:gd name="connsiteY3" fmla="*/ 5407 h 145901"/>
                <a:gd name="connsiteX4" fmla="*/ 114300 w 159645"/>
                <a:gd name="connsiteY4" fmla="*/ 22076 h 145901"/>
                <a:gd name="connsiteX5" fmla="*/ 123825 w 159645"/>
                <a:gd name="connsiteY5" fmla="*/ 26839 h 145901"/>
                <a:gd name="connsiteX6" fmla="*/ 135731 w 159645"/>
                <a:gd name="connsiteY6" fmla="*/ 36364 h 145901"/>
                <a:gd name="connsiteX7" fmla="*/ 145256 w 159645"/>
                <a:gd name="connsiteY7" fmla="*/ 55414 h 145901"/>
                <a:gd name="connsiteX8" fmla="*/ 150018 w 159645"/>
                <a:gd name="connsiteY8" fmla="*/ 69701 h 145901"/>
                <a:gd name="connsiteX9" fmla="*/ 154781 w 159645"/>
                <a:gd name="connsiteY9" fmla="*/ 79226 h 145901"/>
                <a:gd name="connsiteX10" fmla="*/ 157162 w 159645"/>
                <a:gd name="connsiteY10" fmla="*/ 95895 h 145901"/>
                <a:gd name="connsiteX11" fmla="*/ 159543 w 159645"/>
                <a:gd name="connsiteY11" fmla="*/ 107801 h 145901"/>
                <a:gd name="connsiteX12" fmla="*/ 147637 w 159645"/>
                <a:gd name="connsiteY12" fmla="*/ 133995 h 145901"/>
                <a:gd name="connsiteX13" fmla="*/ 123825 w 159645"/>
                <a:gd name="connsiteY13" fmla="*/ 145901 h 145901"/>
                <a:gd name="connsiteX14" fmla="*/ 85725 w 159645"/>
                <a:gd name="connsiteY14" fmla="*/ 141139 h 145901"/>
                <a:gd name="connsiteX15" fmla="*/ 57150 w 159645"/>
                <a:gd name="connsiteY15" fmla="*/ 126851 h 145901"/>
                <a:gd name="connsiteX16" fmla="*/ 30956 w 159645"/>
                <a:gd name="connsiteY16" fmla="*/ 112564 h 145901"/>
                <a:gd name="connsiteX17" fmla="*/ 16668 w 159645"/>
                <a:gd name="connsiteY17" fmla="*/ 91132 h 145901"/>
                <a:gd name="connsiteX18" fmla="*/ 9525 w 159645"/>
                <a:gd name="connsiteY18" fmla="*/ 74464 h 145901"/>
                <a:gd name="connsiteX19" fmla="*/ 0 w 159645"/>
                <a:gd name="connsiteY19" fmla="*/ 55414 h 145901"/>
                <a:gd name="connsiteX20" fmla="*/ 7143 w 159645"/>
                <a:gd name="connsiteY20" fmla="*/ 50651 h 145901"/>
                <a:gd name="connsiteX21" fmla="*/ 21431 w 159645"/>
                <a:gd name="connsiteY21" fmla="*/ 36364 h 145901"/>
                <a:gd name="connsiteX22" fmla="*/ 45243 w 159645"/>
                <a:gd name="connsiteY22" fmla="*/ 26839 h 14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645" h="145901">
                  <a:moveTo>
                    <a:pt x="45243" y="26839"/>
                  </a:moveTo>
                  <a:lnTo>
                    <a:pt x="45243" y="26839"/>
                  </a:lnTo>
                  <a:cubicBezTo>
                    <a:pt x="57149" y="18108"/>
                    <a:pt x="67297" y="6236"/>
                    <a:pt x="80962" y="645"/>
                  </a:cubicBezTo>
                  <a:cubicBezTo>
                    <a:pt x="86310" y="-1543"/>
                    <a:pt x="92770" y="2282"/>
                    <a:pt x="97631" y="5407"/>
                  </a:cubicBezTo>
                  <a:cubicBezTo>
                    <a:pt x="104241" y="9656"/>
                    <a:pt x="108218" y="17100"/>
                    <a:pt x="114300" y="22076"/>
                  </a:cubicBezTo>
                  <a:cubicBezTo>
                    <a:pt x="117047" y="24324"/>
                    <a:pt x="120871" y="24870"/>
                    <a:pt x="123825" y="26839"/>
                  </a:cubicBezTo>
                  <a:cubicBezTo>
                    <a:pt x="128054" y="29658"/>
                    <a:pt x="131762" y="33189"/>
                    <a:pt x="135731" y="36364"/>
                  </a:cubicBezTo>
                  <a:cubicBezTo>
                    <a:pt x="141578" y="59753"/>
                    <a:pt x="133113" y="31128"/>
                    <a:pt x="145256" y="55414"/>
                  </a:cubicBezTo>
                  <a:cubicBezTo>
                    <a:pt x="147501" y="59904"/>
                    <a:pt x="148154" y="65040"/>
                    <a:pt x="150018" y="69701"/>
                  </a:cubicBezTo>
                  <a:cubicBezTo>
                    <a:pt x="151336" y="72997"/>
                    <a:pt x="153193" y="76051"/>
                    <a:pt x="154781" y="79226"/>
                  </a:cubicBezTo>
                  <a:cubicBezTo>
                    <a:pt x="155575" y="84782"/>
                    <a:pt x="156239" y="90359"/>
                    <a:pt x="157162" y="95895"/>
                  </a:cubicBezTo>
                  <a:cubicBezTo>
                    <a:pt x="157827" y="99887"/>
                    <a:pt x="160158" y="103801"/>
                    <a:pt x="159543" y="107801"/>
                  </a:cubicBezTo>
                  <a:cubicBezTo>
                    <a:pt x="159402" y="108716"/>
                    <a:pt x="152783" y="129993"/>
                    <a:pt x="147637" y="133995"/>
                  </a:cubicBezTo>
                  <a:cubicBezTo>
                    <a:pt x="137540" y="141848"/>
                    <a:pt x="133607" y="142640"/>
                    <a:pt x="123825" y="145901"/>
                  </a:cubicBezTo>
                  <a:cubicBezTo>
                    <a:pt x="111125" y="144314"/>
                    <a:pt x="98031" y="144655"/>
                    <a:pt x="85725" y="141139"/>
                  </a:cubicBezTo>
                  <a:cubicBezTo>
                    <a:pt x="75485" y="138213"/>
                    <a:pt x="66675" y="131614"/>
                    <a:pt x="57150" y="126851"/>
                  </a:cubicBezTo>
                  <a:cubicBezTo>
                    <a:pt x="41890" y="119221"/>
                    <a:pt x="50727" y="123862"/>
                    <a:pt x="30956" y="112564"/>
                  </a:cubicBezTo>
                  <a:cubicBezTo>
                    <a:pt x="17173" y="78107"/>
                    <a:pt x="36939" y="122987"/>
                    <a:pt x="16668" y="91132"/>
                  </a:cubicBezTo>
                  <a:cubicBezTo>
                    <a:pt x="13423" y="86032"/>
                    <a:pt x="12228" y="79871"/>
                    <a:pt x="9525" y="74464"/>
                  </a:cubicBezTo>
                  <a:cubicBezTo>
                    <a:pt x="-1722" y="51968"/>
                    <a:pt x="5370" y="71523"/>
                    <a:pt x="0" y="55414"/>
                  </a:cubicBezTo>
                  <a:cubicBezTo>
                    <a:pt x="2381" y="53826"/>
                    <a:pt x="5004" y="52552"/>
                    <a:pt x="7143" y="50651"/>
                  </a:cubicBezTo>
                  <a:cubicBezTo>
                    <a:pt x="12177" y="46176"/>
                    <a:pt x="15042" y="38494"/>
                    <a:pt x="21431" y="36364"/>
                  </a:cubicBezTo>
                  <a:cubicBezTo>
                    <a:pt x="29640" y="33627"/>
                    <a:pt x="41274" y="28426"/>
                    <a:pt x="45243" y="2683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8" name="Nuage 67">
              <a:extLst>
                <a:ext uri="{FF2B5EF4-FFF2-40B4-BE49-F238E27FC236}">
                  <a16:creationId xmlns:a16="http://schemas.microsoft.com/office/drawing/2014/main" id="{0D5133FC-7E35-23A5-0905-D5FDF366F422}"/>
                </a:ext>
              </a:extLst>
            </p:cNvPr>
            <p:cNvSpPr/>
            <p:nvPr/>
          </p:nvSpPr>
          <p:spPr>
            <a:xfrm>
              <a:off x="8902979" y="2336431"/>
              <a:ext cx="5019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9" name="Nuage 68">
              <a:extLst>
                <a:ext uri="{FF2B5EF4-FFF2-40B4-BE49-F238E27FC236}">
                  <a16:creationId xmlns:a16="http://schemas.microsoft.com/office/drawing/2014/main" id="{FE91CECE-DBBE-752D-D4AE-23B56D33F7F1}"/>
                </a:ext>
              </a:extLst>
            </p:cNvPr>
            <p:cNvSpPr/>
            <p:nvPr/>
          </p:nvSpPr>
          <p:spPr>
            <a:xfrm>
              <a:off x="8953174" y="2568371"/>
              <a:ext cx="68164" cy="4269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0" name="Nuage 69">
              <a:extLst>
                <a:ext uri="{FF2B5EF4-FFF2-40B4-BE49-F238E27FC236}">
                  <a16:creationId xmlns:a16="http://schemas.microsoft.com/office/drawing/2014/main" id="{7B77A140-5A4A-5DE0-9B41-AA8F4259B267}"/>
                </a:ext>
              </a:extLst>
            </p:cNvPr>
            <p:cNvSpPr/>
            <p:nvPr/>
          </p:nvSpPr>
          <p:spPr>
            <a:xfrm>
              <a:off x="8971143" y="2223285"/>
              <a:ext cx="3821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1" name="Nuage 70">
              <a:extLst>
                <a:ext uri="{FF2B5EF4-FFF2-40B4-BE49-F238E27FC236}">
                  <a16:creationId xmlns:a16="http://schemas.microsoft.com/office/drawing/2014/main" id="{CEEBDAF7-E468-0EB3-202B-8B91D64818EF}"/>
                </a:ext>
              </a:extLst>
            </p:cNvPr>
            <p:cNvSpPr/>
            <p:nvPr/>
          </p:nvSpPr>
          <p:spPr>
            <a:xfrm>
              <a:off x="8926698" y="2423819"/>
              <a:ext cx="111664" cy="109399"/>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2" name="Nuage 71">
              <a:extLst>
                <a:ext uri="{FF2B5EF4-FFF2-40B4-BE49-F238E27FC236}">
                  <a16:creationId xmlns:a16="http://schemas.microsoft.com/office/drawing/2014/main" id="{FD5BEDBA-7B4E-798C-A9DA-1E702E70896B}"/>
                </a:ext>
              </a:extLst>
            </p:cNvPr>
            <p:cNvSpPr/>
            <p:nvPr/>
          </p:nvSpPr>
          <p:spPr>
            <a:xfrm>
              <a:off x="8821188" y="2694263"/>
              <a:ext cx="85723"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3" name="Forme libre : forme 72">
              <a:extLst>
                <a:ext uri="{FF2B5EF4-FFF2-40B4-BE49-F238E27FC236}">
                  <a16:creationId xmlns:a16="http://schemas.microsoft.com/office/drawing/2014/main" id="{C41FAFD0-1C22-D873-A243-D11D02BA30E5}"/>
                </a:ext>
              </a:extLst>
            </p:cNvPr>
            <p:cNvSpPr/>
            <p:nvPr/>
          </p:nvSpPr>
          <p:spPr>
            <a:xfrm>
              <a:off x="8837709" y="2533218"/>
              <a:ext cx="59840" cy="57369"/>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4" name="Forme libre : forme 73">
              <a:extLst>
                <a:ext uri="{FF2B5EF4-FFF2-40B4-BE49-F238E27FC236}">
                  <a16:creationId xmlns:a16="http://schemas.microsoft.com/office/drawing/2014/main" id="{F6148ED3-D0C2-5774-9497-0807B8E45F8D}"/>
                </a:ext>
              </a:extLst>
            </p:cNvPr>
            <p:cNvSpPr/>
            <p:nvPr/>
          </p:nvSpPr>
          <p:spPr>
            <a:xfrm>
              <a:off x="8643738" y="2364039"/>
              <a:ext cx="134865" cy="11792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5" name="Forme libre : forme 74">
              <a:extLst>
                <a:ext uri="{FF2B5EF4-FFF2-40B4-BE49-F238E27FC236}">
                  <a16:creationId xmlns:a16="http://schemas.microsoft.com/office/drawing/2014/main" id="{2931E700-328F-964D-8C82-AF3A2EA26288}"/>
                </a:ext>
              </a:extLst>
            </p:cNvPr>
            <p:cNvSpPr/>
            <p:nvPr/>
          </p:nvSpPr>
          <p:spPr>
            <a:xfrm>
              <a:off x="8947962" y="2632391"/>
              <a:ext cx="55780" cy="67430"/>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6" name="Forme libre : forme 75">
              <a:extLst>
                <a:ext uri="{FF2B5EF4-FFF2-40B4-BE49-F238E27FC236}">
                  <a16:creationId xmlns:a16="http://schemas.microsoft.com/office/drawing/2014/main" id="{BC3BE846-6BC5-C84B-5537-9061F0B2FAA6}"/>
                </a:ext>
              </a:extLst>
            </p:cNvPr>
            <p:cNvSpPr/>
            <p:nvPr/>
          </p:nvSpPr>
          <p:spPr>
            <a:xfrm>
              <a:off x="9249056" y="2140132"/>
              <a:ext cx="89857" cy="83292"/>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7" name="Forme libre : forme 76">
              <a:extLst>
                <a:ext uri="{FF2B5EF4-FFF2-40B4-BE49-F238E27FC236}">
                  <a16:creationId xmlns:a16="http://schemas.microsoft.com/office/drawing/2014/main" id="{E73A79AA-8500-6024-AD79-FC2BA6BB71FE}"/>
                </a:ext>
              </a:extLst>
            </p:cNvPr>
            <p:cNvSpPr/>
            <p:nvPr/>
          </p:nvSpPr>
          <p:spPr>
            <a:xfrm>
              <a:off x="9378191" y="2110092"/>
              <a:ext cx="75057" cy="102408"/>
            </a:xfrm>
            <a:custGeom>
              <a:avLst/>
              <a:gdLst>
                <a:gd name="connsiteX0" fmla="*/ 13075 w 134277"/>
                <a:gd name="connsiteY0" fmla="*/ 92869 h 178594"/>
                <a:gd name="connsiteX1" fmla="*/ 13075 w 134277"/>
                <a:gd name="connsiteY1" fmla="*/ 92869 h 178594"/>
                <a:gd name="connsiteX2" fmla="*/ 5932 w 134277"/>
                <a:gd name="connsiteY2" fmla="*/ 71438 h 178594"/>
                <a:gd name="connsiteX3" fmla="*/ 1169 w 134277"/>
                <a:gd name="connsiteY3" fmla="*/ 47625 h 178594"/>
                <a:gd name="connsiteX4" fmla="*/ 22600 w 134277"/>
                <a:gd name="connsiteY4" fmla="*/ 35719 h 178594"/>
                <a:gd name="connsiteX5" fmla="*/ 27363 w 134277"/>
                <a:gd name="connsiteY5" fmla="*/ 28575 h 178594"/>
                <a:gd name="connsiteX6" fmla="*/ 34507 w 134277"/>
                <a:gd name="connsiteY6" fmla="*/ 19050 h 178594"/>
                <a:gd name="connsiteX7" fmla="*/ 55938 w 134277"/>
                <a:gd name="connsiteY7" fmla="*/ 0 h 178594"/>
                <a:gd name="connsiteX8" fmla="*/ 74988 w 134277"/>
                <a:gd name="connsiteY8" fmla="*/ 11906 h 178594"/>
                <a:gd name="connsiteX9" fmla="*/ 98800 w 134277"/>
                <a:gd name="connsiteY9" fmla="*/ 23813 h 178594"/>
                <a:gd name="connsiteX10" fmla="*/ 110707 w 134277"/>
                <a:gd name="connsiteY10" fmla="*/ 38100 h 178594"/>
                <a:gd name="connsiteX11" fmla="*/ 124994 w 134277"/>
                <a:gd name="connsiteY11" fmla="*/ 54769 h 178594"/>
                <a:gd name="connsiteX12" fmla="*/ 129757 w 134277"/>
                <a:gd name="connsiteY12" fmla="*/ 64294 h 178594"/>
                <a:gd name="connsiteX13" fmla="*/ 127375 w 134277"/>
                <a:gd name="connsiteY13" fmla="*/ 145256 h 178594"/>
                <a:gd name="connsiteX14" fmla="*/ 120232 w 134277"/>
                <a:gd name="connsiteY14" fmla="*/ 159544 h 178594"/>
                <a:gd name="connsiteX15" fmla="*/ 96419 w 134277"/>
                <a:gd name="connsiteY15" fmla="*/ 176213 h 178594"/>
                <a:gd name="connsiteX16" fmla="*/ 79750 w 134277"/>
                <a:gd name="connsiteY16" fmla="*/ 178594 h 178594"/>
                <a:gd name="connsiteX17" fmla="*/ 41650 w 134277"/>
                <a:gd name="connsiteY17" fmla="*/ 152400 h 178594"/>
                <a:gd name="connsiteX18" fmla="*/ 36888 w 134277"/>
                <a:gd name="connsiteY18" fmla="*/ 142875 h 178594"/>
                <a:gd name="connsiteX19" fmla="*/ 29744 w 134277"/>
                <a:gd name="connsiteY19" fmla="*/ 140494 h 178594"/>
                <a:gd name="connsiteX20" fmla="*/ 20219 w 134277"/>
                <a:gd name="connsiteY20" fmla="*/ 133350 h 178594"/>
                <a:gd name="connsiteX21" fmla="*/ 5932 w 134277"/>
                <a:gd name="connsiteY21" fmla="*/ 116681 h 178594"/>
                <a:gd name="connsiteX22" fmla="*/ 1169 w 134277"/>
                <a:gd name="connsiteY22" fmla="*/ 104775 h 178594"/>
                <a:gd name="connsiteX23" fmla="*/ 13075 w 134277"/>
                <a:gd name="connsiteY23" fmla="*/ 92869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277" h="178594">
                  <a:moveTo>
                    <a:pt x="13075" y="92869"/>
                  </a:moveTo>
                  <a:lnTo>
                    <a:pt x="13075" y="92869"/>
                  </a:lnTo>
                  <a:cubicBezTo>
                    <a:pt x="10694" y="85725"/>
                    <a:pt x="8146" y="78635"/>
                    <a:pt x="5932" y="71438"/>
                  </a:cubicBezTo>
                  <a:cubicBezTo>
                    <a:pt x="3346" y="63033"/>
                    <a:pt x="2661" y="56578"/>
                    <a:pt x="1169" y="47625"/>
                  </a:cubicBezTo>
                  <a:cubicBezTo>
                    <a:pt x="8313" y="43656"/>
                    <a:pt x="15991" y="40526"/>
                    <a:pt x="22600" y="35719"/>
                  </a:cubicBezTo>
                  <a:cubicBezTo>
                    <a:pt x="24915" y="34036"/>
                    <a:pt x="25699" y="30904"/>
                    <a:pt x="27363" y="28575"/>
                  </a:cubicBezTo>
                  <a:cubicBezTo>
                    <a:pt x="29670" y="25346"/>
                    <a:pt x="31852" y="22000"/>
                    <a:pt x="34507" y="19050"/>
                  </a:cubicBezTo>
                  <a:cubicBezTo>
                    <a:pt x="46740" y="5458"/>
                    <a:pt x="44923" y="7344"/>
                    <a:pt x="55938" y="0"/>
                  </a:cubicBezTo>
                  <a:cubicBezTo>
                    <a:pt x="73038" y="5699"/>
                    <a:pt x="50726" y="-2652"/>
                    <a:pt x="74988" y="11906"/>
                  </a:cubicBezTo>
                  <a:cubicBezTo>
                    <a:pt x="82598" y="16472"/>
                    <a:pt x="98800" y="23813"/>
                    <a:pt x="98800" y="23813"/>
                  </a:cubicBezTo>
                  <a:cubicBezTo>
                    <a:pt x="102769" y="28575"/>
                    <a:pt x="107061" y="33086"/>
                    <a:pt x="110707" y="38100"/>
                  </a:cubicBezTo>
                  <a:cubicBezTo>
                    <a:pt x="122873" y="54827"/>
                    <a:pt x="111804" y="45975"/>
                    <a:pt x="124994" y="54769"/>
                  </a:cubicBezTo>
                  <a:cubicBezTo>
                    <a:pt x="126582" y="57944"/>
                    <a:pt x="128359" y="61031"/>
                    <a:pt x="129757" y="64294"/>
                  </a:cubicBezTo>
                  <a:cubicBezTo>
                    <a:pt x="140215" y="88695"/>
                    <a:pt x="129545" y="129200"/>
                    <a:pt x="127375" y="145256"/>
                  </a:cubicBezTo>
                  <a:cubicBezTo>
                    <a:pt x="126662" y="150533"/>
                    <a:pt x="123997" y="155779"/>
                    <a:pt x="120232" y="159544"/>
                  </a:cubicBezTo>
                  <a:cubicBezTo>
                    <a:pt x="113381" y="166395"/>
                    <a:pt x="105186" y="172087"/>
                    <a:pt x="96419" y="176213"/>
                  </a:cubicBezTo>
                  <a:cubicBezTo>
                    <a:pt x="91340" y="178603"/>
                    <a:pt x="85306" y="177800"/>
                    <a:pt x="79750" y="178594"/>
                  </a:cubicBezTo>
                  <a:cubicBezTo>
                    <a:pt x="53268" y="157996"/>
                    <a:pt x="66177" y="166415"/>
                    <a:pt x="41650" y="152400"/>
                  </a:cubicBezTo>
                  <a:cubicBezTo>
                    <a:pt x="40063" y="149225"/>
                    <a:pt x="39398" y="145385"/>
                    <a:pt x="36888" y="142875"/>
                  </a:cubicBezTo>
                  <a:cubicBezTo>
                    <a:pt x="35113" y="141100"/>
                    <a:pt x="31923" y="141739"/>
                    <a:pt x="29744" y="140494"/>
                  </a:cubicBezTo>
                  <a:cubicBezTo>
                    <a:pt x="26298" y="138525"/>
                    <a:pt x="23206" y="135963"/>
                    <a:pt x="20219" y="133350"/>
                  </a:cubicBezTo>
                  <a:cubicBezTo>
                    <a:pt x="15009" y="128791"/>
                    <a:pt x="9145" y="123106"/>
                    <a:pt x="5932" y="116681"/>
                  </a:cubicBezTo>
                  <a:cubicBezTo>
                    <a:pt x="4020" y="112858"/>
                    <a:pt x="2905" y="108681"/>
                    <a:pt x="1169" y="104775"/>
                  </a:cubicBezTo>
                  <a:cubicBezTo>
                    <a:pt x="-4303" y="92464"/>
                    <a:pt x="11091" y="94853"/>
                    <a:pt x="13075" y="9286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8" name="Forme libre : forme 77">
              <a:extLst>
                <a:ext uri="{FF2B5EF4-FFF2-40B4-BE49-F238E27FC236}">
                  <a16:creationId xmlns:a16="http://schemas.microsoft.com/office/drawing/2014/main" id="{8800EF9B-84F1-D11A-F26A-3551A89AA4B5}"/>
                </a:ext>
              </a:extLst>
            </p:cNvPr>
            <p:cNvSpPr/>
            <p:nvPr/>
          </p:nvSpPr>
          <p:spPr>
            <a:xfrm>
              <a:off x="9373520" y="1943509"/>
              <a:ext cx="56010" cy="53348"/>
            </a:xfrm>
            <a:custGeom>
              <a:avLst/>
              <a:gdLst>
                <a:gd name="connsiteX0" fmla="*/ 28575 w 100201"/>
                <a:gd name="connsiteY0" fmla="*/ 0 h 93036"/>
                <a:gd name="connsiteX1" fmla="*/ 28575 w 100201"/>
                <a:gd name="connsiteY1" fmla="*/ 0 h 93036"/>
                <a:gd name="connsiteX2" fmla="*/ 64294 w 100201"/>
                <a:gd name="connsiteY2" fmla="*/ 7143 h 93036"/>
                <a:gd name="connsiteX3" fmla="*/ 73819 w 100201"/>
                <a:gd name="connsiteY3" fmla="*/ 14287 h 93036"/>
                <a:gd name="connsiteX4" fmla="*/ 90488 w 100201"/>
                <a:gd name="connsiteY4" fmla="*/ 23812 h 93036"/>
                <a:gd name="connsiteX5" fmla="*/ 100013 w 100201"/>
                <a:gd name="connsiteY5" fmla="*/ 35718 h 93036"/>
                <a:gd name="connsiteX6" fmla="*/ 95250 w 100201"/>
                <a:gd name="connsiteY6" fmla="*/ 61912 h 93036"/>
                <a:gd name="connsiteX7" fmla="*/ 92869 w 100201"/>
                <a:gd name="connsiteY7" fmla="*/ 69056 h 93036"/>
                <a:gd name="connsiteX8" fmla="*/ 76200 w 100201"/>
                <a:gd name="connsiteY8" fmla="*/ 80962 h 93036"/>
                <a:gd name="connsiteX9" fmla="*/ 64294 w 100201"/>
                <a:gd name="connsiteY9" fmla="*/ 83343 h 93036"/>
                <a:gd name="connsiteX10" fmla="*/ 45244 w 100201"/>
                <a:gd name="connsiteY10" fmla="*/ 92868 h 93036"/>
                <a:gd name="connsiteX11" fmla="*/ 21431 w 100201"/>
                <a:gd name="connsiteY11" fmla="*/ 80962 h 93036"/>
                <a:gd name="connsiteX12" fmla="*/ 16669 w 100201"/>
                <a:gd name="connsiteY12" fmla="*/ 73818 h 93036"/>
                <a:gd name="connsiteX13" fmla="*/ 7144 w 100201"/>
                <a:gd name="connsiteY13" fmla="*/ 61912 h 93036"/>
                <a:gd name="connsiteX14" fmla="*/ 4763 w 100201"/>
                <a:gd name="connsiteY14" fmla="*/ 54768 h 93036"/>
                <a:gd name="connsiteX15" fmla="*/ 2381 w 100201"/>
                <a:gd name="connsiteY15" fmla="*/ 38100 h 93036"/>
                <a:gd name="connsiteX16" fmla="*/ 0 w 100201"/>
                <a:gd name="connsiteY16" fmla="*/ 26193 h 93036"/>
                <a:gd name="connsiteX17" fmla="*/ 28575 w 100201"/>
                <a:gd name="connsiteY17" fmla="*/ 0 h 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1" h="93036">
                  <a:moveTo>
                    <a:pt x="28575" y="0"/>
                  </a:moveTo>
                  <a:lnTo>
                    <a:pt x="28575" y="0"/>
                  </a:lnTo>
                  <a:cubicBezTo>
                    <a:pt x="42042" y="1496"/>
                    <a:pt x="52235" y="1114"/>
                    <a:pt x="64294" y="7143"/>
                  </a:cubicBezTo>
                  <a:cubicBezTo>
                    <a:pt x="67844" y="8918"/>
                    <a:pt x="70471" y="12156"/>
                    <a:pt x="73819" y="14287"/>
                  </a:cubicBezTo>
                  <a:cubicBezTo>
                    <a:pt x="79218" y="17723"/>
                    <a:pt x="84932" y="20637"/>
                    <a:pt x="90488" y="23812"/>
                  </a:cubicBezTo>
                  <a:cubicBezTo>
                    <a:pt x="93663" y="27781"/>
                    <a:pt x="99383" y="30675"/>
                    <a:pt x="100013" y="35718"/>
                  </a:cubicBezTo>
                  <a:cubicBezTo>
                    <a:pt x="101114" y="44524"/>
                    <a:pt x="97110" y="53234"/>
                    <a:pt x="95250" y="61912"/>
                  </a:cubicBezTo>
                  <a:cubicBezTo>
                    <a:pt x="94724" y="64366"/>
                    <a:pt x="94644" y="67281"/>
                    <a:pt x="92869" y="69056"/>
                  </a:cubicBezTo>
                  <a:cubicBezTo>
                    <a:pt x="88041" y="73884"/>
                    <a:pt x="82307" y="77908"/>
                    <a:pt x="76200" y="80962"/>
                  </a:cubicBezTo>
                  <a:cubicBezTo>
                    <a:pt x="72580" y="82772"/>
                    <a:pt x="68263" y="82549"/>
                    <a:pt x="64294" y="83343"/>
                  </a:cubicBezTo>
                  <a:cubicBezTo>
                    <a:pt x="57944" y="86518"/>
                    <a:pt x="52132" y="91146"/>
                    <a:pt x="45244" y="92868"/>
                  </a:cubicBezTo>
                  <a:cubicBezTo>
                    <a:pt x="38390" y="94582"/>
                    <a:pt x="24058" y="82713"/>
                    <a:pt x="21431" y="80962"/>
                  </a:cubicBezTo>
                  <a:cubicBezTo>
                    <a:pt x="19844" y="78581"/>
                    <a:pt x="18386" y="76108"/>
                    <a:pt x="16669" y="73818"/>
                  </a:cubicBezTo>
                  <a:cubicBezTo>
                    <a:pt x="13620" y="69752"/>
                    <a:pt x="9838" y="66222"/>
                    <a:pt x="7144" y="61912"/>
                  </a:cubicBezTo>
                  <a:cubicBezTo>
                    <a:pt x="5814" y="59783"/>
                    <a:pt x="5557" y="57149"/>
                    <a:pt x="4763" y="54768"/>
                  </a:cubicBezTo>
                  <a:cubicBezTo>
                    <a:pt x="3969" y="49212"/>
                    <a:pt x="3304" y="43636"/>
                    <a:pt x="2381" y="38100"/>
                  </a:cubicBezTo>
                  <a:cubicBezTo>
                    <a:pt x="1716" y="34108"/>
                    <a:pt x="0" y="30241"/>
                    <a:pt x="0" y="26193"/>
                  </a:cubicBezTo>
                  <a:cubicBezTo>
                    <a:pt x="0" y="18297"/>
                    <a:pt x="23813" y="4365"/>
                    <a:pt x="28575" y="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9" name="Forme libre : forme 78">
              <a:extLst>
                <a:ext uri="{FF2B5EF4-FFF2-40B4-BE49-F238E27FC236}">
                  <a16:creationId xmlns:a16="http://schemas.microsoft.com/office/drawing/2014/main" id="{6CCFFF6A-8ECD-F31B-124A-808654DF3CC3}"/>
                </a:ext>
              </a:extLst>
            </p:cNvPr>
            <p:cNvSpPr/>
            <p:nvPr/>
          </p:nvSpPr>
          <p:spPr>
            <a:xfrm>
              <a:off x="9304264" y="2010416"/>
              <a:ext cx="50195" cy="83292"/>
            </a:xfrm>
            <a:custGeom>
              <a:avLst/>
              <a:gdLst>
                <a:gd name="connsiteX0" fmla="*/ 2456 w 89798"/>
                <a:gd name="connsiteY0" fmla="*/ 73819 h 80962"/>
                <a:gd name="connsiteX1" fmla="*/ 2456 w 89798"/>
                <a:gd name="connsiteY1" fmla="*/ 73819 h 80962"/>
                <a:gd name="connsiteX2" fmla="*/ 75 w 89798"/>
                <a:gd name="connsiteY2" fmla="*/ 50006 h 80962"/>
                <a:gd name="connsiteX3" fmla="*/ 11981 w 89798"/>
                <a:gd name="connsiteY3" fmla="*/ 23812 h 80962"/>
                <a:gd name="connsiteX4" fmla="*/ 26269 w 89798"/>
                <a:gd name="connsiteY4" fmla="*/ 11906 h 80962"/>
                <a:gd name="connsiteX5" fmla="*/ 31031 w 89798"/>
                <a:gd name="connsiteY5" fmla="*/ 4762 h 80962"/>
                <a:gd name="connsiteX6" fmla="*/ 42938 w 89798"/>
                <a:gd name="connsiteY6" fmla="*/ 2381 h 80962"/>
                <a:gd name="connsiteX7" fmla="*/ 59606 w 89798"/>
                <a:gd name="connsiteY7" fmla="*/ 0 h 80962"/>
                <a:gd name="connsiteX8" fmla="*/ 69131 w 89798"/>
                <a:gd name="connsiteY8" fmla="*/ 7144 h 80962"/>
                <a:gd name="connsiteX9" fmla="*/ 73894 w 89798"/>
                <a:gd name="connsiteY9" fmla="*/ 14287 h 80962"/>
                <a:gd name="connsiteX10" fmla="*/ 85800 w 89798"/>
                <a:gd name="connsiteY10" fmla="*/ 45244 h 80962"/>
                <a:gd name="connsiteX11" fmla="*/ 88181 w 89798"/>
                <a:gd name="connsiteY11" fmla="*/ 66675 h 80962"/>
                <a:gd name="connsiteX12" fmla="*/ 52463 w 89798"/>
                <a:gd name="connsiteY12" fmla="*/ 80962 h 80962"/>
                <a:gd name="connsiteX13" fmla="*/ 33413 w 89798"/>
                <a:gd name="connsiteY13" fmla="*/ 73819 h 80962"/>
                <a:gd name="connsiteX14" fmla="*/ 2456 w 89798"/>
                <a:gd name="connsiteY14" fmla="*/ 73819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798" h="80962">
                  <a:moveTo>
                    <a:pt x="2456" y="73819"/>
                  </a:moveTo>
                  <a:lnTo>
                    <a:pt x="2456" y="73819"/>
                  </a:lnTo>
                  <a:cubicBezTo>
                    <a:pt x="1662" y="65881"/>
                    <a:pt x="-423" y="57968"/>
                    <a:pt x="75" y="50006"/>
                  </a:cubicBezTo>
                  <a:cubicBezTo>
                    <a:pt x="471" y="43670"/>
                    <a:pt x="7631" y="28645"/>
                    <a:pt x="11981" y="23812"/>
                  </a:cubicBezTo>
                  <a:cubicBezTo>
                    <a:pt x="16128" y="19204"/>
                    <a:pt x="21885" y="16290"/>
                    <a:pt x="26269" y="11906"/>
                  </a:cubicBezTo>
                  <a:cubicBezTo>
                    <a:pt x="28293" y="9882"/>
                    <a:pt x="28546" y="6182"/>
                    <a:pt x="31031" y="4762"/>
                  </a:cubicBezTo>
                  <a:cubicBezTo>
                    <a:pt x="34545" y="2754"/>
                    <a:pt x="38945" y="3046"/>
                    <a:pt x="42938" y="2381"/>
                  </a:cubicBezTo>
                  <a:cubicBezTo>
                    <a:pt x="48474" y="1458"/>
                    <a:pt x="54050" y="794"/>
                    <a:pt x="59606" y="0"/>
                  </a:cubicBezTo>
                  <a:cubicBezTo>
                    <a:pt x="62781" y="2381"/>
                    <a:pt x="66325" y="4338"/>
                    <a:pt x="69131" y="7144"/>
                  </a:cubicBezTo>
                  <a:cubicBezTo>
                    <a:pt x="71155" y="9168"/>
                    <a:pt x="72614" y="11727"/>
                    <a:pt x="73894" y="14287"/>
                  </a:cubicBezTo>
                  <a:cubicBezTo>
                    <a:pt x="79976" y="26449"/>
                    <a:pt x="81651" y="32795"/>
                    <a:pt x="85800" y="45244"/>
                  </a:cubicBezTo>
                  <a:cubicBezTo>
                    <a:pt x="86594" y="52388"/>
                    <a:pt x="92622" y="61023"/>
                    <a:pt x="88181" y="66675"/>
                  </a:cubicBezTo>
                  <a:cubicBezTo>
                    <a:pt x="85441" y="70162"/>
                    <a:pt x="62548" y="77600"/>
                    <a:pt x="52463" y="80962"/>
                  </a:cubicBezTo>
                  <a:cubicBezTo>
                    <a:pt x="46997" y="79140"/>
                    <a:pt x="37888" y="76260"/>
                    <a:pt x="33413" y="73819"/>
                  </a:cubicBezTo>
                  <a:cubicBezTo>
                    <a:pt x="28388" y="71078"/>
                    <a:pt x="7615" y="73819"/>
                    <a:pt x="2456" y="7381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0" name="Forme libre : forme 79">
              <a:extLst>
                <a:ext uri="{FF2B5EF4-FFF2-40B4-BE49-F238E27FC236}">
                  <a16:creationId xmlns:a16="http://schemas.microsoft.com/office/drawing/2014/main" id="{D0296E80-30B7-AB2D-9BDF-93EF6E4DBD2E}"/>
                </a:ext>
              </a:extLst>
            </p:cNvPr>
            <p:cNvSpPr/>
            <p:nvPr/>
          </p:nvSpPr>
          <p:spPr>
            <a:xfrm>
              <a:off x="9275023" y="2288595"/>
              <a:ext cx="89237" cy="83661"/>
            </a:xfrm>
            <a:custGeom>
              <a:avLst/>
              <a:gdLst>
                <a:gd name="connsiteX0" fmla="*/ 45243 w 159645"/>
                <a:gd name="connsiteY0" fmla="*/ 26839 h 145901"/>
                <a:gd name="connsiteX1" fmla="*/ 45243 w 159645"/>
                <a:gd name="connsiteY1" fmla="*/ 26839 h 145901"/>
                <a:gd name="connsiteX2" fmla="*/ 80962 w 159645"/>
                <a:gd name="connsiteY2" fmla="*/ 645 h 145901"/>
                <a:gd name="connsiteX3" fmla="*/ 97631 w 159645"/>
                <a:gd name="connsiteY3" fmla="*/ 5407 h 145901"/>
                <a:gd name="connsiteX4" fmla="*/ 114300 w 159645"/>
                <a:gd name="connsiteY4" fmla="*/ 22076 h 145901"/>
                <a:gd name="connsiteX5" fmla="*/ 123825 w 159645"/>
                <a:gd name="connsiteY5" fmla="*/ 26839 h 145901"/>
                <a:gd name="connsiteX6" fmla="*/ 135731 w 159645"/>
                <a:gd name="connsiteY6" fmla="*/ 36364 h 145901"/>
                <a:gd name="connsiteX7" fmla="*/ 145256 w 159645"/>
                <a:gd name="connsiteY7" fmla="*/ 55414 h 145901"/>
                <a:gd name="connsiteX8" fmla="*/ 150018 w 159645"/>
                <a:gd name="connsiteY8" fmla="*/ 69701 h 145901"/>
                <a:gd name="connsiteX9" fmla="*/ 154781 w 159645"/>
                <a:gd name="connsiteY9" fmla="*/ 79226 h 145901"/>
                <a:gd name="connsiteX10" fmla="*/ 157162 w 159645"/>
                <a:gd name="connsiteY10" fmla="*/ 95895 h 145901"/>
                <a:gd name="connsiteX11" fmla="*/ 159543 w 159645"/>
                <a:gd name="connsiteY11" fmla="*/ 107801 h 145901"/>
                <a:gd name="connsiteX12" fmla="*/ 147637 w 159645"/>
                <a:gd name="connsiteY12" fmla="*/ 133995 h 145901"/>
                <a:gd name="connsiteX13" fmla="*/ 123825 w 159645"/>
                <a:gd name="connsiteY13" fmla="*/ 145901 h 145901"/>
                <a:gd name="connsiteX14" fmla="*/ 85725 w 159645"/>
                <a:gd name="connsiteY14" fmla="*/ 141139 h 145901"/>
                <a:gd name="connsiteX15" fmla="*/ 57150 w 159645"/>
                <a:gd name="connsiteY15" fmla="*/ 126851 h 145901"/>
                <a:gd name="connsiteX16" fmla="*/ 30956 w 159645"/>
                <a:gd name="connsiteY16" fmla="*/ 112564 h 145901"/>
                <a:gd name="connsiteX17" fmla="*/ 16668 w 159645"/>
                <a:gd name="connsiteY17" fmla="*/ 91132 h 145901"/>
                <a:gd name="connsiteX18" fmla="*/ 9525 w 159645"/>
                <a:gd name="connsiteY18" fmla="*/ 74464 h 145901"/>
                <a:gd name="connsiteX19" fmla="*/ 0 w 159645"/>
                <a:gd name="connsiteY19" fmla="*/ 55414 h 145901"/>
                <a:gd name="connsiteX20" fmla="*/ 7143 w 159645"/>
                <a:gd name="connsiteY20" fmla="*/ 50651 h 145901"/>
                <a:gd name="connsiteX21" fmla="*/ 21431 w 159645"/>
                <a:gd name="connsiteY21" fmla="*/ 36364 h 145901"/>
                <a:gd name="connsiteX22" fmla="*/ 45243 w 159645"/>
                <a:gd name="connsiteY22" fmla="*/ 26839 h 14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645" h="145901">
                  <a:moveTo>
                    <a:pt x="45243" y="26839"/>
                  </a:moveTo>
                  <a:lnTo>
                    <a:pt x="45243" y="26839"/>
                  </a:lnTo>
                  <a:cubicBezTo>
                    <a:pt x="57149" y="18108"/>
                    <a:pt x="67297" y="6236"/>
                    <a:pt x="80962" y="645"/>
                  </a:cubicBezTo>
                  <a:cubicBezTo>
                    <a:pt x="86310" y="-1543"/>
                    <a:pt x="92770" y="2282"/>
                    <a:pt x="97631" y="5407"/>
                  </a:cubicBezTo>
                  <a:cubicBezTo>
                    <a:pt x="104241" y="9656"/>
                    <a:pt x="108218" y="17100"/>
                    <a:pt x="114300" y="22076"/>
                  </a:cubicBezTo>
                  <a:cubicBezTo>
                    <a:pt x="117047" y="24324"/>
                    <a:pt x="120871" y="24870"/>
                    <a:pt x="123825" y="26839"/>
                  </a:cubicBezTo>
                  <a:cubicBezTo>
                    <a:pt x="128054" y="29658"/>
                    <a:pt x="131762" y="33189"/>
                    <a:pt x="135731" y="36364"/>
                  </a:cubicBezTo>
                  <a:cubicBezTo>
                    <a:pt x="141578" y="59753"/>
                    <a:pt x="133113" y="31128"/>
                    <a:pt x="145256" y="55414"/>
                  </a:cubicBezTo>
                  <a:cubicBezTo>
                    <a:pt x="147501" y="59904"/>
                    <a:pt x="148154" y="65040"/>
                    <a:pt x="150018" y="69701"/>
                  </a:cubicBezTo>
                  <a:cubicBezTo>
                    <a:pt x="151336" y="72997"/>
                    <a:pt x="153193" y="76051"/>
                    <a:pt x="154781" y="79226"/>
                  </a:cubicBezTo>
                  <a:cubicBezTo>
                    <a:pt x="155575" y="84782"/>
                    <a:pt x="156239" y="90359"/>
                    <a:pt x="157162" y="95895"/>
                  </a:cubicBezTo>
                  <a:cubicBezTo>
                    <a:pt x="157827" y="99887"/>
                    <a:pt x="160158" y="103801"/>
                    <a:pt x="159543" y="107801"/>
                  </a:cubicBezTo>
                  <a:cubicBezTo>
                    <a:pt x="159402" y="108716"/>
                    <a:pt x="152783" y="129993"/>
                    <a:pt x="147637" y="133995"/>
                  </a:cubicBezTo>
                  <a:cubicBezTo>
                    <a:pt x="137540" y="141848"/>
                    <a:pt x="133607" y="142640"/>
                    <a:pt x="123825" y="145901"/>
                  </a:cubicBezTo>
                  <a:cubicBezTo>
                    <a:pt x="111125" y="144314"/>
                    <a:pt x="98031" y="144655"/>
                    <a:pt x="85725" y="141139"/>
                  </a:cubicBezTo>
                  <a:cubicBezTo>
                    <a:pt x="75485" y="138213"/>
                    <a:pt x="66675" y="131614"/>
                    <a:pt x="57150" y="126851"/>
                  </a:cubicBezTo>
                  <a:cubicBezTo>
                    <a:pt x="41890" y="119221"/>
                    <a:pt x="50727" y="123862"/>
                    <a:pt x="30956" y="112564"/>
                  </a:cubicBezTo>
                  <a:cubicBezTo>
                    <a:pt x="17173" y="78107"/>
                    <a:pt x="36939" y="122987"/>
                    <a:pt x="16668" y="91132"/>
                  </a:cubicBezTo>
                  <a:cubicBezTo>
                    <a:pt x="13423" y="86032"/>
                    <a:pt x="12228" y="79871"/>
                    <a:pt x="9525" y="74464"/>
                  </a:cubicBezTo>
                  <a:cubicBezTo>
                    <a:pt x="-1722" y="51968"/>
                    <a:pt x="5370" y="71523"/>
                    <a:pt x="0" y="55414"/>
                  </a:cubicBezTo>
                  <a:cubicBezTo>
                    <a:pt x="2381" y="53826"/>
                    <a:pt x="5004" y="52552"/>
                    <a:pt x="7143" y="50651"/>
                  </a:cubicBezTo>
                  <a:cubicBezTo>
                    <a:pt x="12177" y="46176"/>
                    <a:pt x="15042" y="38494"/>
                    <a:pt x="21431" y="36364"/>
                  </a:cubicBezTo>
                  <a:cubicBezTo>
                    <a:pt x="29640" y="33627"/>
                    <a:pt x="41274" y="28426"/>
                    <a:pt x="45243" y="2683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1" name="Nuage 80">
              <a:extLst>
                <a:ext uri="{FF2B5EF4-FFF2-40B4-BE49-F238E27FC236}">
                  <a16:creationId xmlns:a16="http://schemas.microsoft.com/office/drawing/2014/main" id="{CB66EF4A-37E3-8B7B-2569-161596C1C83E}"/>
                </a:ext>
              </a:extLst>
            </p:cNvPr>
            <p:cNvSpPr/>
            <p:nvPr/>
          </p:nvSpPr>
          <p:spPr>
            <a:xfrm>
              <a:off x="9429530" y="2056655"/>
              <a:ext cx="5019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2" name="Nuage 81">
              <a:extLst>
                <a:ext uri="{FF2B5EF4-FFF2-40B4-BE49-F238E27FC236}">
                  <a16:creationId xmlns:a16="http://schemas.microsoft.com/office/drawing/2014/main" id="{BF0D8157-7D36-3621-1961-B27859155D6B}"/>
                </a:ext>
              </a:extLst>
            </p:cNvPr>
            <p:cNvSpPr/>
            <p:nvPr/>
          </p:nvSpPr>
          <p:spPr>
            <a:xfrm>
              <a:off x="9479724" y="2288595"/>
              <a:ext cx="68164" cy="4269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3" name="Nuage 82">
              <a:extLst>
                <a:ext uri="{FF2B5EF4-FFF2-40B4-BE49-F238E27FC236}">
                  <a16:creationId xmlns:a16="http://schemas.microsoft.com/office/drawing/2014/main" id="{9C33790A-EF8E-C5B7-A2B7-0A107FB52A82}"/>
                </a:ext>
              </a:extLst>
            </p:cNvPr>
            <p:cNvSpPr/>
            <p:nvPr/>
          </p:nvSpPr>
          <p:spPr>
            <a:xfrm>
              <a:off x="9497694" y="1943509"/>
              <a:ext cx="3821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4" name="Nuage 83">
              <a:extLst>
                <a:ext uri="{FF2B5EF4-FFF2-40B4-BE49-F238E27FC236}">
                  <a16:creationId xmlns:a16="http://schemas.microsoft.com/office/drawing/2014/main" id="{17C07B8B-6B7B-691A-94A6-4B4784F39A7A}"/>
                </a:ext>
              </a:extLst>
            </p:cNvPr>
            <p:cNvSpPr/>
            <p:nvPr/>
          </p:nvSpPr>
          <p:spPr>
            <a:xfrm>
              <a:off x="9453248" y="2144044"/>
              <a:ext cx="111664" cy="109399"/>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5" name="Nuage 84">
              <a:extLst>
                <a:ext uri="{FF2B5EF4-FFF2-40B4-BE49-F238E27FC236}">
                  <a16:creationId xmlns:a16="http://schemas.microsoft.com/office/drawing/2014/main" id="{2BB3D67A-0E26-10D5-4A2B-41FC398A99A5}"/>
                </a:ext>
              </a:extLst>
            </p:cNvPr>
            <p:cNvSpPr/>
            <p:nvPr/>
          </p:nvSpPr>
          <p:spPr>
            <a:xfrm>
              <a:off x="9343807" y="2414487"/>
              <a:ext cx="85723"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6" name="Forme libre : forme 85">
              <a:extLst>
                <a:ext uri="{FF2B5EF4-FFF2-40B4-BE49-F238E27FC236}">
                  <a16:creationId xmlns:a16="http://schemas.microsoft.com/office/drawing/2014/main" id="{4E1AB989-21CD-5D35-E6EC-D47BFA8EC1B8}"/>
                </a:ext>
              </a:extLst>
            </p:cNvPr>
            <p:cNvSpPr/>
            <p:nvPr/>
          </p:nvSpPr>
          <p:spPr>
            <a:xfrm>
              <a:off x="9364260" y="2253442"/>
              <a:ext cx="59840" cy="57369"/>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7" name="Forme libre : forme 86">
              <a:extLst>
                <a:ext uri="{FF2B5EF4-FFF2-40B4-BE49-F238E27FC236}">
                  <a16:creationId xmlns:a16="http://schemas.microsoft.com/office/drawing/2014/main" id="{8D26F971-DA98-BC7A-694A-73CC71704C1B}"/>
                </a:ext>
              </a:extLst>
            </p:cNvPr>
            <p:cNvSpPr/>
            <p:nvPr/>
          </p:nvSpPr>
          <p:spPr>
            <a:xfrm>
              <a:off x="9097864" y="2212500"/>
              <a:ext cx="134865" cy="11792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8" name="Forme libre : forme 87">
              <a:extLst>
                <a:ext uri="{FF2B5EF4-FFF2-40B4-BE49-F238E27FC236}">
                  <a16:creationId xmlns:a16="http://schemas.microsoft.com/office/drawing/2014/main" id="{46F6B77D-9CF3-C004-178F-245238D0C779}"/>
                </a:ext>
              </a:extLst>
            </p:cNvPr>
            <p:cNvSpPr/>
            <p:nvPr/>
          </p:nvSpPr>
          <p:spPr>
            <a:xfrm>
              <a:off x="9172670" y="2384543"/>
              <a:ext cx="119300" cy="11788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9" name="Forme libre : forme 88">
              <a:extLst>
                <a:ext uri="{FF2B5EF4-FFF2-40B4-BE49-F238E27FC236}">
                  <a16:creationId xmlns:a16="http://schemas.microsoft.com/office/drawing/2014/main" id="{BE9C4808-3362-5890-C481-0841F2AF7A0D}"/>
                </a:ext>
              </a:extLst>
            </p:cNvPr>
            <p:cNvSpPr/>
            <p:nvPr/>
          </p:nvSpPr>
          <p:spPr>
            <a:xfrm>
              <a:off x="9474512" y="2352615"/>
              <a:ext cx="55780" cy="67430"/>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0" name="Forme libre : forme 89">
              <a:extLst>
                <a:ext uri="{FF2B5EF4-FFF2-40B4-BE49-F238E27FC236}">
                  <a16:creationId xmlns:a16="http://schemas.microsoft.com/office/drawing/2014/main" id="{FC3E9AC4-DE45-0403-1692-8994F628C8F4}"/>
                </a:ext>
              </a:extLst>
            </p:cNvPr>
            <p:cNvSpPr/>
            <p:nvPr/>
          </p:nvSpPr>
          <p:spPr>
            <a:xfrm>
              <a:off x="9419176" y="1588759"/>
              <a:ext cx="89857" cy="83292"/>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1" name="Forme libre : forme 90">
              <a:extLst>
                <a:ext uri="{FF2B5EF4-FFF2-40B4-BE49-F238E27FC236}">
                  <a16:creationId xmlns:a16="http://schemas.microsoft.com/office/drawing/2014/main" id="{FA70406D-14D6-9659-D67A-AB0A172888B0}"/>
                </a:ext>
              </a:extLst>
            </p:cNvPr>
            <p:cNvSpPr/>
            <p:nvPr/>
          </p:nvSpPr>
          <p:spPr>
            <a:xfrm>
              <a:off x="9509047" y="1526461"/>
              <a:ext cx="75057" cy="102408"/>
            </a:xfrm>
            <a:custGeom>
              <a:avLst/>
              <a:gdLst>
                <a:gd name="connsiteX0" fmla="*/ 13075 w 134277"/>
                <a:gd name="connsiteY0" fmla="*/ 92869 h 178594"/>
                <a:gd name="connsiteX1" fmla="*/ 13075 w 134277"/>
                <a:gd name="connsiteY1" fmla="*/ 92869 h 178594"/>
                <a:gd name="connsiteX2" fmla="*/ 5932 w 134277"/>
                <a:gd name="connsiteY2" fmla="*/ 71438 h 178594"/>
                <a:gd name="connsiteX3" fmla="*/ 1169 w 134277"/>
                <a:gd name="connsiteY3" fmla="*/ 47625 h 178594"/>
                <a:gd name="connsiteX4" fmla="*/ 22600 w 134277"/>
                <a:gd name="connsiteY4" fmla="*/ 35719 h 178594"/>
                <a:gd name="connsiteX5" fmla="*/ 27363 w 134277"/>
                <a:gd name="connsiteY5" fmla="*/ 28575 h 178594"/>
                <a:gd name="connsiteX6" fmla="*/ 34507 w 134277"/>
                <a:gd name="connsiteY6" fmla="*/ 19050 h 178594"/>
                <a:gd name="connsiteX7" fmla="*/ 55938 w 134277"/>
                <a:gd name="connsiteY7" fmla="*/ 0 h 178594"/>
                <a:gd name="connsiteX8" fmla="*/ 74988 w 134277"/>
                <a:gd name="connsiteY8" fmla="*/ 11906 h 178594"/>
                <a:gd name="connsiteX9" fmla="*/ 98800 w 134277"/>
                <a:gd name="connsiteY9" fmla="*/ 23813 h 178594"/>
                <a:gd name="connsiteX10" fmla="*/ 110707 w 134277"/>
                <a:gd name="connsiteY10" fmla="*/ 38100 h 178594"/>
                <a:gd name="connsiteX11" fmla="*/ 124994 w 134277"/>
                <a:gd name="connsiteY11" fmla="*/ 54769 h 178594"/>
                <a:gd name="connsiteX12" fmla="*/ 129757 w 134277"/>
                <a:gd name="connsiteY12" fmla="*/ 64294 h 178594"/>
                <a:gd name="connsiteX13" fmla="*/ 127375 w 134277"/>
                <a:gd name="connsiteY13" fmla="*/ 145256 h 178594"/>
                <a:gd name="connsiteX14" fmla="*/ 120232 w 134277"/>
                <a:gd name="connsiteY14" fmla="*/ 159544 h 178594"/>
                <a:gd name="connsiteX15" fmla="*/ 96419 w 134277"/>
                <a:gd name="connsiteY15" fmla="*/ 176213 h 178594"/>
                <a:gd name="connsiteX16" fmla="*/ 79750 w 134277"/>
                <a:gd name="connsiteY16" fmla="*/ 178594 h 178594"/>
                <a:gd name="connsiteX17" fmla="*/ 41650 w 134277"/>
                <a:gd name="connsiteY17" fmla="*/ 152400 h 178594"/>
                <a:gd name="connsiteX18" fmla="*/ 36888 w 134277"/>
                <a:gd name="connsiteY18" fmla="*/ 142875 h 178594"/>
                <a:gd name="connsiteX19" fmla="*/ 29744 w 134277"/>
                <a:gd name="connsiteY19" fmla="*/ 140494 h 178594"/>
                <a:gd name="connsiteX20" fmla="*/ 20219 w 134277"/>
                <a:gd name="connsiteY20" fmla="*/ 133350 h 178594"/>
                <a:gd name="connsiteX21" fmla="*/ 5932 w 134277"/>
                <a:gd name="connsiteY21" fmla="*/ 116681 h 178594"/>
                <a:gd name="connsiteX22" fmla="*/ 1169 w 134277"/>
                <a:gd name="connsiteY22" fmla="*/ 104775 h 178594"/>
                <a:gd name="connsiteX23" fmla="*/ 13075 w 134277"/>
                <a:gd name="connsiteY23" fmla="*/ 92869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277" h="178594">
                  <a:moveTo>
                    <a:pt x="13075" y="92869"/>
                  </a:moveTo>
                  <a:lnTo>
                    <a:pt x="13075" y="92869"/>
                  </a:lnTo>
                  <a:cubicBezTo>
                    <a:pt x="10694" y="85725"/>
                    <a:pt x="8146" y="78635"/>
                    <a:pt x="5932" y="71438"/>
                  </a:cubicBezTo>
                  <a:cubicBezTo>
                    <a:pt x="3346" y="63033"/>
                    <a:pt x="2661" y="56578"/>
                    <a:pt x="1169" y="47625"/>
                  </a:cubicBezTo>
                  <a:cubicBezTo>
                    <a:pt x="8313" y="43656"/>
                    <a:pt x="15991" y="40526"/>
                    <a:pt x="22600" y="35719"/>
                  </a:cubicBezTo>
                  <a:cubicBezTo>
                    <a:pt x="24915" y="34036"/>
                    <a:pt x="25699" y="30904"/>
                    <a:pt x="27363" y="28575"/>
                  </a:cubicBezTo>
                  <a:cubicBezTo>
                    <a:pt x="29670" y="25346"/>
                    <a:pt x="31852" y="22000"/>
                    <a:pt x="34507" y="19050"/>
                  </a:cubicBezTo>
                  <a:cubicBezTo>
                    <a:pt x="46740" y="5458"/>
                    <a:pt x="44923" y="7344"/>
                    <a:pt x="55938" y="0"/>
                  </a:cubicBezTo>
                  <a:cubicBezTo>
                    <a:pt x="73038" y="5699"/>
                    <a:pt x="50726" y="-2652"/>
                    <a:pt x="74988" y="11906"/>
                  </a:cubicBezTo>
                  <a:cubicBezTo>
                    <a:pt x="82598" y="16472"/>
                    <a:pt x="98800" y="23813"/>
                    <a:pt x="98800" y="23813"/>
                  </a:cubicBezTo>
                  <a:cubicBezTo>
                    <a:pt x="102769" y="28575"/>
                    <a:pt x="107061" y="33086"/>
                    <a:pt x="110707" y="38100"/>
                  </a:cubicBezTo>
                  <a:cubicBezTo>
                    <a:pt x="122873" y="54827"/>
                    <a:pt x="111804" y="45975"/>
                    <a:pt x="124994" y="54769"/>
                  </a:cubicBezTo>
                  <a:cubicBezTo>
                    <a:pt x="126582" y="57944"/>
                    <a:pt x="128359" y="61031"/>
                    <a:pt x="129757" y="64294"/>
                  </a:cubicBezTo>
                  <a:cubicBezTo>
                    <a:pt x="140215" y="88695"/>
                    <a:pt x="129545" y="129200"/>
                    <a:pt x="127375" y="145256"/>
                  </a:cubicBezTo>
                  <a:cubicBezTo>
                    <a:pt x="126662" y="150533"/>
                    <a:pt x="123997" y="155779"/>
                    <a:pt x="120232" y="159544"/>
                  </a:cubicBezTo>
                  <a:cubicBezTo>
                    <a:pt x="113381" y="166395"/>
                    <a:pt x="105186" y="172087"/>
                    <a:pt x="96419" y="176213"/>
                  </a:cubicBezTo>
                  <a:cubicBezTo>
                    <a:pt x="91340" y="178603"/>
                    <a:pt x="85306" y="177800"/>
                    <a:pt x="79750" y="178594"/>
                  </a:cubicBezTo>
                  <a:cubicBezTo>
                    <a:pt x="53268" y="157996"/>
                    <a:pt x="66177" y="166415"/>
                    <a:pt x="41650" y="152400"/>
                  </a:cubicBezTo>
                  <a:cubicBezTo>
                    <a:pt x="40063" y="149225"/>
                    <a:pt x="39398" y="145385"/>
                    <a:pt x="36888" y="142875"/>
                  </a:cubicBezTo>
                  <a:cubicBezTo>
                    <a:pt x="35113" y="141100"/>
                    <a:pt x="31923" y="141739"/>
                    <a:pt x="29744" y="140494"/>
                  </a:cubicBezTo>
                  <a:cubicBezTo>
                    <a:pt x="26298" y="138525"/>
                    <a:pt x="23206" y="135963"/>
                    <a:pt x="20219" y="133350"/>
                  </a:cubicBezTo>
                  <a:cubicBezTo>
                    <a:pt x="15009" y="128791"/>
                    <a:pt x="9145" y="123106"/>
                    <a:pt x="5932" y="116681"/>
                  </a:cubicBezTo>
                  <a:cubicBezTo>
                    <a:pt x="4020" y="112858"/>
                    <a:pt x="2905" y="108681"/>
                    <a:pt x="1169" y="104775"/>
                  </a:cubicBezTo>
                  <a:cubicBezTo>
                    <a:pt x="-4303" y="92464"/>
                    <a:pt x="11091" y="94853"/>
                    <a:pt x="13075" y="9286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2" name="Forme libre : forme 91">
              <a:extLst>
                <a:ext uri="{FF2B5EF4-FFF2-40B4-BE49-F238E27FC236}">
                  <a16:creationId xmlns:a16="http://schemas.microsoft.com/office/drawing/2014/main" id="{006871C3-3B17-5E9F-4813-FBD28EB53A28}"/>
                </a:ext>
              </a:extLst>
            </p:cNvPr>
            <p:cNvSpPr/>
            <p:nvPr/>
          </p:nvSpPr>
          <p:spPr>
            <a:xfrm>
              <a:off x="9474383" y="1459043"/>
              <a:ext cx="50195" cy="83292"/>
            </a:xfrm>
            <a:custGeom>
              <a:avLst/>
              <a:gdLst>
                <a:gd name="connsiteX0" fmla="*/ 2456 w 89798"/>
                <a:gd name="connsiteY0" fmla="*/ 73819 h 80962"/>
                <a:gd name="connsiteX1" fmla="*/ 2456 w 89798"/>
                <a:gd name="connsiteY1" fmla="*/ 73819 h 80962"/>
                <a:gd name="connsiteX2" fmla="*/ 75 w 89798"/>
                <a:gd name="connsiteY2" fmla="*/ 50006 h 80962"/>
                <a:gd name="connsiteX3" fmla="*/ 11981 w 89798"/>
                <a:gd name="connsiteY3" fmla="*/ 23812 h 80962"/>
                <a:gd name="connsiteX4" fmla="*/ 26269 w 89798"/>
                <a:gd name="connsiteY4" fmla="*/ 11906 h 80962"/>
                <a:gd name="connsiteX5" fmla="*/ 31031 w 89798"/>
                <a:gd name="connsiteY5" fmla="*/ 4762 h 80962"/>
                <a:gd name="connsiteX6" fmla="*/ 42938 w 89798"/>
                <a:gd name="connsiteY6" fmla="*/ 2381 h 80962"/>
                <a:gd name="connsiteX7" fmla="*/ 59606 w 89798"/>
                <a:gd name="connsiteY7" fmla="*/ 0 h 80962"/>
                <a:gd name="connsiteX8" fmla="*/ 69131 w 89798"/>
                <a:gd name="connsiteY8" fmla="*/ 7144 h 80962"/>
                <a:gd name="connsiteX9" fmla="*/ 73894 w 89798"/>
                <a:gd name="connsiteY9" fmla="*/ 14287 h 80962"/>
                <a:gd name="connsiteX10" fmla="*/ 85800 w 89798"/>
                <a:gd name="connsiteY10" fmla="*/ 45244 h 80962"/>
                <a:gd name="connsiteX11" fmla="*/ 88181 w 89798"/>
                <a:gd name="connsiteY11" fmla="*/ 66675 h 80962"/>
                <a:gd name="connsiteX12" fmla="*/ 52463 w 89798"/>
                <a:gd name="connsiteY12" fmla="*/ 80962 h 80962"/>
                <a:gd name="connsiteX13" fmla="*/ 33413 w 89798"/>
                <a:gd name="connsiteY13" fmla="*/ 73819 h 80962"/>
                <a:gd name="connsiteX14" fmla="*/ 2456 w 89798"/>
                <a:gd name="connsiteY14" fmla="*/ 73819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798" h="80962">
                  <a:moveTo>
                    <a:pt x="2456" y="73819"/>
                  </a:moveTo>
                  <a:lnTo>
                    <a:pt x="2456" y="73819"/>
                  </a:lnTo>
                  <a:cubicBezTo>
                    <a:pt x="1662" y="65881"/>
                    <a:pt x="-423" y="57968"/>
                    <a:pt x="75" y="50006"/>
                  </a:cubicBezTo>
                  <a:cubicBezTo>
                    <a:pt x="471" y="43670"/>
                    <a:pt x="7631" y="28645"/>
                    <a:pt x="11981" y="23812"/>
                  </a:cubicBezTo>
                  <a:cubicBezTo>
                    <a:pt x="16128" y="19204"/>
                    <a:pt x="21885" y="16290"/>
                    <a:pt x="26269" y="11906"/>
                  </a:cubicBezTo>
                  <a:cubicBezTo>
                    <a:pt x="28293" y="9882"/>
                    <a:pt x="28546" y="6182"/>
                    <a:pt x="31031" y="4762"/>
                  </a:cubicBezTo>
                  <a:cubicBezTo>
                    <a:pt x="34545" y="2754"/>
                    <a:pt x="38945" y="3046"/>
                    <a:pt x="42938" y="2381"/>
                  </a:cubicBezTo>
                  <a:cubicBezTo>
                    <a:pt x="48474" y="1458"/>
                    <a:pt x="54050" y="794"/>
                    <a:pt x="59606" y="0"/>
                  </a:cubicBezTo>
                  <a:cubicBezTo>
                    <a:pt x="62781" y="2381"/>
                    <a:pt x="66325" y="4338"/>
                    <a:pt x="69131" y="7144"/>
                  </a:cubicBezTo>
                  <a:cubicBezTo>
                    <a:pt x="71155" y="9168"/>
                    <a:pt x="72614" y="11727"/>
                    <a:pt x="73894" y="14287"/>
                  </a:cubicBezTo>
                  <a:cubicBezTo>
                    <a:pt x="79976" y="26449"/>
                    <a:pt x="81651" y="32795"/>
                    <a:pt x="85800" y="45244"/>
                  </a:cubicBezTo>
                  <a:cubicBezTo>
                    <a:pt x="86594" y="52388"/>
                    <a:pt x="92622" y="61023"/>
                    <a:pt x="88181" y="66675"/>
                  </a:cubicBezTo>
                  <a:cubicBezTo>
                    <a:pt x="85441" y="70162"/>
                    <a:pt x="62548" y="77600"/>
                    <a:pt x="52463" y="80962"/>
                  </a:cubicBezTo>
                  <a:cubicBezTo>
                    <a:pt x="46997" y="79140"/>
                    <a:pt x="37888" y="76260"/>
                    <a:pt x="33413" y="73819"/>
                  </a:cubicBezTo>
                  <a:cubicBezTo>
                    <a:pt x="28388" y="71078"/>
                    <a:pt x="7615" y="73819"/>
                    <a:pt x="2456" y="7381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3" name="Forme libre : forme 92">
              <a:extLst>
                <a:ext uri="{FF2B5EF4-FFF2-40B4-BE49-F238E27FC236}">
                  <a16:creationId xmlns:a16="http://schemas.microsoft.com/office/drawing/2014/main" id="{806643D4-CBFF-20F9-3BF3-7153F5269D9E}"/>
                </a:ext>
              </a:extLst>
            </p:cNvPr>
            <p:cNvSpPr/>
            <p:nvPr/>
          </p:nvSpPr>
          <p:spPr>
            <a:xfrm>
              <a:off x="9445143" y="1737222"/>
              <a:ext cx="89237" cy="83661"/>
            </a:xfrm>
            <a:custGeom>
              <a:avLst/>
              <a:gdLst>
                <a:gd name="connsiteX0" fmla="*/ 45243 w 159645"/>
                <a:gd name="connsiteY0" fmla="*/ 26839 h 145901"/>
                <a:gd name="connsiteX1" fmla="*/ 45243 w 159645"/>
                <a:gd name="connsiteY1" fmla="*/ 26839 h 145901"/>
                <a:gd name="connsiteX2" fmla="*/ 80962 w 159645"/>
                <a:gd name="connsiteY2" fmla="*/ 645 h 145901"/>
                <a:gd name="connsiteX3" fmla="*/ 97631 w 159645"/>
                <a:gd name="connsiteY3" fmla="*/ 5407 h 145901"/>
                <a:gd name="connsiteX4" fmla="*/ 114300 w 159645"/>
                <a:gd name="connsiteY4" fmla="*/ 22076 h 145901"/>
                <a:gd name="connsiteX5" fmla="*/ 123825 w 159645"/>
                <a:gd name="connsiteY5" fmla="*/ 26839 h 145901"/>
                <a:gd name="connsiteX6" fmla="*/ 135731 w 159645"/>
                <a:gd name="connsiteY6" fmla="*/ 36364 h 145901"/>
                <a:gd name="connsiteX7" fmla="*/ 145256 w 159645"/>
                <a:gd name="connsiteY7" fmla="*/ 55414 h 145901"/>
                <a:gd name="connsiteX8" fmla="*/ 150018 w 159645"/>
                <a:gd name="connsiteY8" fmla="*/ 69701 h 145901"/>
                <a:gd name="connsiteX9" fmla="*/ 154781 w 159645"/>
                <a:gd name="connsiteY9" fmla="*/ 79226 h 145901"/>
                <a:gd name="connsiteX10" fmla="*/ 157162 w 159645"/>
                <a:gd name="connsiteY10" fmla="*/ 95895 h 145901"/>
                <a:gd name="connsiteX11" fmla="*/ 159543 w 159645"/>
                <a:gd name="connsiteY11" fmla="*/ 107801 h 145901"/>
                <a:gd name="connsiteX12" fmla="*/ 147637 w 159645"/>
                <a:gd name="connsiteY12" fmla="*/ 133995 h 145901"/>
                <a:gd name="connsiteX13" fmla="*/ 123825 w 159645"/>
                <a:gd name="connsiteY13" fmla="*/ 145901 h 145901"/>
                <a:gd name="connsiteX14" fmla="*/ 85725 w 159645"/>
                <a:gd name="connsiteY14" fmla="*/ 141139 h 145901"/>
                <a:gd name="connsiteX15" fmla="*/ 57150 w 159645"/>
                <a:gd name="connsiteY15" fmla="*/ 126851 h 145901"/>
                <a:gd name="connsiteX16" fmla="*/ 30956 w 159645"/>
                <a:gd name="connsiteY16" fmla="*/ 112564 h 145901"/>
                <a:gd name="connsiteX17" fmla="*/ 16668 w 159645"/>
                <a:gd name="connsiteY17" fmla="*/ 91132 h 145901"/>
                <a:gd name="connsiteX18" fmla="*/ 9525 w 159645"/>
                <a:gd name="connsiteY18" fmla="*/ 74464 h 145901"/>
                <a:gd name="connsiteX19" fmla="*/ 0 w 159645"/>
                <a:gd name="connsiteY19" fmla="*/ 55414 h 145901"/>
                <a:gd name="connsiteX20" fmla="*/ 7143 w 159645"/>
                <a:gd name="connsiteY20" fmla="*/ 50651 h 145901"/>
                <a:gd name="connsiteX21" fmla="*/ 21431 w 159645"/>
                <a:gd name="connsiteY21" fmla="*/ 36364 h 145901"/>
                <a:gd name="connsiteX22" fmla="*/ 45243 w 159645"/>
                <a:gd name="connsiteY22" fmla="*/ 26839 h 14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645" h="145901">
                  <a:moveTo>
                    <a:pt x="45243" y="26839"/>
                  </a:moveTo>
                  <a:lnTo>
                    <a:pt x="45243" y="26839"/>
                  </a:lnTo>
                  <a:cubicBezTo>
                    <a:pt x="57149" y="18108"/>
                    <a:pt x="67297" y="6236"/>
                    <a:pt x="80962" y="645"/>
                  </a:cubicBezTo>
                  <a:cubicBezTo>
                    <a:pt x="86310" y="-1543"/>
                    <a:pt x="92770" y="2282"/>
                    <a:pt x="97631" y="5407"/>
                  </a:cubicBezTo>
                  <a:cubicBezTo>
                    <a:pt x="104241" y="9656"/>
                    <a:pt x="108218" y="17100"/>
                    <a:pt x="114300" y="22076"/>
                  </a:cubicBezTo>
                  <a:cubicBezTo>
                    <a:pt x="117047" y="24324"/>
                    <a:pt x="120871" y="24870"/>
                    <a:pt x="123825" y="26839"/>
                  </a:cubicBezTo>
                  <a:cubicBezTo>
                    <a:pt x="128054" y="29658"/>
                    <a:pt x="131762" y="33189"/>
                    <a:pt x="135731" y="36364"/>
                  </a:cubicBezTo>
                  <a:cubicBezTo>
                    <a:pt x="141578" y="59753"/>
                    <a:pt x="133113" y="31128"/>
                    <a:pt x="145256" y="55414"/>
                  </a:cubicBezTo>
                  <a:cubicBezTo>
                    <a:pt x="147501" y="59904"/>
                    <a:pt x="148154" y="65040"/>
                    <a:pt x="150018" y="69701"/>
                  </a:cubicBezTo>
                  <a:cubicBezTo>
                    <a:pt x="151336" y="72997"/>
                    <a:pt x="153193" y="76051"/>
                    <a:pt x="154781" y="79226"/>
                  </a:cubicBezTo>
                  <a:cubicBezTo>
                    <a:pt x="155575" y="84782"/>
                    <a:pt x="156239" y="90359"/>
                    <a:pt x="157162" y="95895"/>
                  </a:cubicBezTo>
                  <a:cubicBezTo>
                    <a:pt x="157827" y="99887"/>
                    <a:pt x="160158" y="103801"/>
                    <a:pt x="159543" y="107801"/>
                  </a:cubicBezTo>
                  <a:cubicBezTo>
                    <a:pt x="159402" y="108716"/>
                    <a:pt x="152783" y="129993"/>
                    <a:pt x="147637" y="133995"/>
                  </a:cubicBezTo>
                  <a:cubicBezTo>
                    <a:pt x="137540" y="141848"/>
                    <a:pt x="133607" y="142640"/>
                    <a:pt x="123825" y="145901"/>
                  </a:cubicBezTo>
                  <a:cubicBezTo>
                    <a:pt x="111125" y="144314"/>
                    <a:pt x="98031" y="144655"/>
                    <a:pt x="85725" y="141139"/>
                  </a:cubicBezTo>
                  <a:cubicBezTo>
                    <a:pt x="75485" y="138213"/>
                    <a:pt x="66675" y="131614"/>
                    <a:pt x="57150" y="126851"/>
                  </a:cubicBezTo>
                  <a:cubicBezTo>
                    <a:pt x="41890" y="119221"/>
                    <a:pt x="50727" y="123862"/>
                    <a:pt x="30956" y="112564"/>
                  </a:cubicBezTo>
                  <a:cubicBezTo>
                    <a:pt x="17173" y="78107"/>
                    <a:pt x="36939" y="122987"/>
                    <a:pt x="16668" y="91132"/>
                  </a:cubicBezTo>
                  <a:cubicBezTo>
                    <a:pt x="13423" y="86032"/>
                    <a:pt x="12228" y="79871"/>
                    <a:pt x="9525" y="74464"/>
                  </a:cubicBezTo>
                  <a:cubicBezTo>
                    <a:pt x="-1722" y="51968"/>
                    <a:pt x="5370" y="71523"/>
                    <a:pt x="0" y="55414"/>
                  </a:cubicBezTo>
                  <a:cubicBezTo>
                    <a:pt x="2381" y="53826"/>
                    <a:pt x="5004" y="52552"/>
                    <a:pt x="7143" y="50651"/>
                  </a:cubicBezTo>
                  <a:cubicBezTo>
                    <a:pt x="12177" y="46176"/>
                    <a:pt x="15042" y="38494"/>
                    <a:pt x="21431" y="36364"/>
                  </a:cubicBezTo>
                  <a:cubicBezTo>
                    <a:pt x="29640" y="33627"/>
                    <a:pt x="41274" y="28426"/>
                    <a:pt x="45243" y="2683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4" name="Nuage 93">
              <a:extLst>
                <a:ext uri="{FF2B5EF4-FFF2-40B4-BE49-F238E27FC236}">
                  <a16:creationId xmlns:a16="http://schemas.microsoft.com/office/drawing/2014/main" id="{72CF434D-D3D8-550C-FD32-25128F6E2058}"/>
                </a:ext>
              </a:extLst>
            </p:cNvPr>
            <p:cNvSpPr/>
            <p:nvPr/>
          </p:nvSpPr>
          <p:spPr>
            <a:xfrm>
              <a:off x="9599650" y="1505283"/>
              <a:ext cx="5019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5" name="Nuage 94">
              <a:extLst>
                <a:ext uri="{FF2B5EF4-FFF2-40B4-BE49-F238E27FC236}">
                  <a16:creationId xmlns:a16="http://schemas.microsoft.com/office/drawing/2014/main" id="{CBCB04A1-4A6C-DAA9-761E-ABAA6DF0699F}"/>
                </a:ext>
              </a:extLst>
            </p:cNvPr>
            <p:cNvSpPr/>
            <p:nvPr/>
          </p:nvSpPr>
          <p:spPr>
            <a:xfrm>
              <a:off x="9598432" y="1717147"/>
              <a:ext cx="68164" cy="4269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6" name="Nuage 95">
              <a:extLst>
                <a:ext uri="{FF2B5EF4-FFF2-40B4-BE49-F238E27FC236}">
                  <a16:creationId xmlns:a16="http://schemas.microsoft.com/office/drawing/2014/main" id="{8D8FC72E-CC9D-B257-D1C7-82109041B575}"/>
                </a:ext>
              </a:extLst>
            </p:cNvPr>
            <p:cNvSpPr/>
            <p:nvPr/>
          </p:nvSpPr>
          <p:spPr>
            <a:xfrm>
              <a:off x="9513927" y="1863115"/>
              <a:ext cx="85723"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7" name="Forme libre : forme 96">
              <a:extLst>
                <a:ext uri="{FF2B5EF4-FFF2-40B4-BE49-F238E27FC236}">
                  <a16:creationId xmlns:a16="http://schemas.microsoft.com/office/drawing/2014/main" id="{71A8024D-358B-A693-5AF0-9E30DDC404E0}"/>
                </a:ext>
              </a:extLst>
            </p:cNvPr>
            <p:cNvSpPr/>
            <p:nvPr/>
          </p:nvSpPr>
          <p:spPr>
            <a:xfrm>
              <a:off x="9534380" y="1702070"/>
              <a:ext cx="59840" cy="57369"/>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8" name="Forme libre : forme 97">
              <a:extLst>
                <a:ext uri="{FF2B5EF4-FFF2-40B4-BE49-F238E27FC236}">
                  <a16:creationId xmlns:a16="http://schemas.microsoft.com/office/drawing/2014/main" id="{A9D9E87E-94CC-F653-0F7E-E76E24E8812D}"/>
                </a:ext>
              </a:extLst>
            </p:cNvPr>
            <p:cNvSpPr/>
            <p:nvPr/>
          </p:nvSpPr>
          <p:spPr>
            <a:xfrm>
              <a:off x="9267983" y="1661128"/>
              <a:ext cx="134865" cy="11792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9" name="Forme libre : forme 98">
              <a:extLst>
                <a:ext uri="{FF2B5EF4-FFF2-40B4-BE49-F238E27FC236}">
                  <a16:creationId xmlns:a16="http://schemas.microsoft.com/office/drawing/2014/main" id="{758F8630-ACB5-8C25-2FEF-0F038832E363}"/>
                </a:ext>
              </a:extLst>
            </p:cNvPr>
            <p:cNvSpPr/>
            <p:nvPr/>
          </p:nvSpPr>
          <p:spPr>
            <a:xfrm>
              <a:off x="9342789" y="1833170"/>
              <a:ext cx="119300" cy="11788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0" name="Forme libre : forme 99">
              <a:extLst>
                <a:ext uri="{FF2B5EF4-FFF2-40B4-BE49-F238E27FC236}">
                  <a16:creationId xmlns:a16="http://schemas.microsoft.com/office/drawing/2014/main" id="{9A31E53F-9F2E-07A0-D95E-6AB245A892E3}"/>
                </a:ext>
              </a:extLst>
            </p:cNvPr>
            <p:cNvSpPr/>
            <p:nvPr/>
          </p:nvSpPr>
          <p:spPr>
            <a:xfrm>
              <a:off x="9606223" y="1801327"/>
              <a:ext cx="55780" cy="67430"/>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1" name="Forme libre : forme 100">
              <a:extLst>
                <a:ext uri="{FF2B5EF4-FFF2-40B4-BE49-F238E27FC236}">
                  <a16:creationId xmlns:a16="http://schemas.microsoft.com/office/drawing/2014/main" id="{13547690-2468-3210-23C8-FA1A9732EEF7}"/>
                </a:ext>
              </a:extLst>
            </p:cNvPr>
            <p:cNvSpPr/>
            <p:nvPr/>
          </p:nvSpPr>
          <p:spPr>
            <a:xfrm>
              <a:off x="9229565" y="2029650"/>
              <a:ext cx="56010" cy="53348"/>
            </a:xfrm>
            <a:custGeom>
              <a:avLst/>
              <a:gdLst>
                <a:gd name="connsiteX0" fmla="*/ 28575 w 100201"/>
                <a:gd name="connsiteY0" fmla="*/ 0 h 93036"/>
                <a:gd name="connsiteX1" fmla="*/ 28575 w 100201"/>
                <a:gd name="connsiteY1" fmla="*/ 0 h 93036"/>
                <a:gd name="connsiteX2" fmla="*/ 64294 w 100201"/>
                <a:gd name="connsiteY2" fmla="*/ 7143 h 93036"/>
                <a:gd name="connsiteX3" fmla="*/ 73819 w 100201"/>
                <a:gd name="connsiteY3" fmla="*/ 14287 h 93036"/>
                <a:gd name="connsiteX4" fmla="*/ 90488 w 100201"/>
                <a:gd name="connsiteY4" fmla="*/ 23812 h 93036"/>
                <a:gd name="connsiteX5" fmla="*/ 100013 w 100201"/>
                <a:gd name="connsiteY5" fmla="*/ 35718 h 93036"/>
                <a:gd name="connsiteX6" fmla="*/ 95250 w 100201"/>
                <a:gd name="connsiteY6" fmla="*/ 61912 h 93036"/>
                <a:gd name="connsiteX7" fmla="*/ 92869 w 100201"/>
                <a:gd name="connsiteY7" fmla="*/ 69056 h 93036"/>
                <a:gd name="connsiteX8" fmla="*/ 76200 w 100201"/>
                <a:gd name="connsiteY8" fmla="*/ 80962 h 93036"/>
                <a:gd name="connsiteX9" fmla="*/ 64294 w 100201"/>
                <a:gd name="connsiteY9" fmla="*/ 83343 h 93036"/>
                <a:gd name="connsiteX10" fmla="*/ 45244 w 100201"/>
                <a:gd name="connsiteY10" fmla="*/ 92868 h 93036"/>
                <a:gd name="connsiteX11" fmla="*/ 21431 w 100201"/>
                <a:gd name="connsiteY11" fmla="*/ 80962 h 93036"/>
                <a:gd name="connsiteX12" fmla="*/ 16669 w 100201"/>
                <a:gd name="connsiteY12" fmla="*/ 73818 h 93036"/>
                <a:gd name="connsiteX13" fmla="*/ 7144 w 100201"/>
                <a:gd name="connsiteY13" fmla="*/ 61912 h 93036"/>
                <a:gd name="connsiteX14" fmla="*/ 4763 w 100201"/>
                <a:gd name="connsiteY14" fmla="*/ 54768 h 93036"/>
                <a:gd name="connsiteX15" fmla="*/ 2381 w 100201"/>
                <a:gd name="connsiteY15" fmla="*/ 38100 h 93036"/>
                <a:gd name="connsiteX16" fmla="*/ 0 w 100201"/>
                <a:gd name="connsiteY16" fmla="*/ 26193 h 93036"/>
                <a:gd name="connsiteX17" fmla="*/ 28575 w 100201"/>
                <a:gd name="connsiteY17" fmla="*/ 0 h 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1" h="93036">
                  <a:moveTo>
                    <a:pt x="28575" y="0"/>
                  </a:moveTo>
                  <a:lnTo>
                    <a:pt x="28575" y="0"/>
                  </a:lnTo>
                  <a:cubicBezTo>
                    <a:pt x="42042" y="1496"/>
                    <a:pt x="52235" y="1114"/>
                    <a:pt x="64294" y="7143"/>
                  </a:cubicBezTo>
                  <a:cubicBezTo>
                    <a:pt x="67844" y="8918"/>
                    <a:pt x="70471" y="12156"/>
                    <a:pt x="73819" y="14287"/>
                  </a:cubicBezTo>
                  <a:cubicBezTo>
                    <a:pt x="79218" y="17723"/>
                    <a:pt x="84932" y="20637"/>
                    <a:pt x="90488" y="23812"/>
                  </a:cubicBezTo>
                  <a:cubicBezTo>
                    <a:pt x="93663" y="27781"/>
                    <a:pt x="99383" y="30675"/>
                    <a:pt x="100013" y="35718"/>
                  </a:cubicBezTo>
                  <a:cubicBezTo>
                    <a:pt x="101114" y="44524"/>
                    <a:pt x="97110" y="53234"/>
                    <a:pt x="95250" y="61912"/>
                  </a:cubicBezTo>
                  <a:cubicBezTo>
                    <a:pt x="94724" y="64366"/>
                    <a:pt x="94644" y="67281"/>
                    <a:pt x="92869" y="69056"/>
                  </a:cubicBezTo>
                  <a:cubicBezTo>
                    <a:pt x="88041" y="73884"/>
                    <a:pt x="82307" y="77908"/>
                    <a:pt x="76200" y="80962"/>
                  </a:cubicBezTo>
                  <a:cubicBezTo>
                    <a:pt x="72580" y="82772"/>
                    <a:pt x="68263" y="82549"/>
                    <a:pt x="64294" y="83343"/>
                  </a:cubicBezTo>
                  <a:cubicBezTo>
                    <a:pt x="57944" y="86518"/>
                    <a:pt x="52132" y="91146"/>
                    <a:pt x="45244" y="92868"/>
                  </a:cubicBezTo>
                  <a:cubicBezTo>
                    <a:pt x="38390" y="94582"/>
                    <a:pt x="24058" y="82713"/>
                    <a:pt x="21431" y="80962"/>
                  </a:cubicBezTo>
                  <a:cubicBezTo>
                    <a:pt x="19844" y="78581"/>
                    <a:pt x="18386" y="76108"/>
                    <a:pt x="16669" y="73818"/>
                  </a:cubicBezTo>
                  <a:cubicBezTo>
                    <a:pt x="13620" y="69752"/>
                    <a:pt x="9838" y="66222"/>
                    <a:pt x="7144" y="61912"/>
                  </a:cubicBezTo>
                  <a:cubicBezTo>
                    <a:pt x="5814" y="59783"/>
                    <a:pt x="5557" y="57149"/>
                    <a:pt x="4763" y="54768"/>
                  </a:cubicBezTo>
                  <a:cubicBezTo>
                    <a:pt x="3969" y="49212"/>
                    <a:pt x="3304" y="43636"/>
                    <a:pt x="2381" y="38100"/>
                  </a:cubicBezTo>
                  <a:cubicBezTo>
                    <a:pt x="1716" y="34108"/>
                    <a:pt x="0" y="30241"/>
                    <a:pt x="0" y="26193"/>
                  </a:cubicBezTo>
                  <a:cubicBezTo>
                    <a:pt x="0" y="18297"/>
                    <a:pt x="23813" y="4365"/>
                    <a:pt x="28575" y="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2" name="Forme libre : forme 101">
              <a:extLst>
                <a:ext uri="{FF2B5EF4-FFF2-40B4-BE49-F238E27FC236}">
                  <a16:creationId xmlns:a16="http://schemas.microsoft.com/office/drawing/2014/main" id="{12554D95-3B29-8298-7236-5977294678F5}"/>
                </a:ext>
              </a:extLst>
            </p:cNvPr>
            <p:cNvSpPr/>
            <p:nvPr/>
          </p:nvSpPr>
          <p:spPr>
            <a:xfrm>
              <a:off x="9160308" y="2096557"/>
              <a:ext cx="50195" cy="83292"/>
            </a:xfrm>
            <a:custGeom>
              <a:avLst/>
              <a:gdLst>
                <a:gd name="connsiteX0" fmla="*/ 2456 w 89798"/>
                <a:gd name="connsiteY0" fmla="*/ 73819 h 80962"/>
                <a:gd name="connsiteX1" fmla="*/ 2456 w 89798"/>
                <a:gd name="connsiteY1" fmla="*/ 73819 h 80962"/>
                <a:gd name="connsiteX2" fmla="*/ 75 w 89798"/>
                <a:gd name="connsiteY2" fmla="*/ 50006 h 80962"/>
                <a:gd name="connsiteX3" fmla="*/ 11981 w 89798"/>
                <a:gd name="connsiteY3" fmla="*/ 23812 h 80962"/>
                <a:gd name="connsiteX4" fmla="*/ 26269 w 89798"/>
                <a:gd name="connsiteY4" fmla="*/ 11906 h 80962"/>
                <a:gd name="connsiteX5" fmla="*/ 31031 w 89798"/>
                <a:gd name="connsiteY5" fmla="*/ 4762 h 80962"/>
                <a:gd name="connsiteX6" fmla="*/ 42938 w 89798"/>
                <a:gd name="connsiteY6" fmla="*/ 2381 h 80962"/>
                <a:gd name="connsiteX7" fmla="*/ 59606 w 89798"/>
                <a:gd name="connsiteY7" fmla="*/ 0 h 80962"/>
                <a:gd name="connsiteX8" fmla="*/ 69131 w 89798"/>
                <a:gd name="connsiteY8" fmla="*/ 7144 h 80962"/>
                <a:gd name="connsiteX9" fmla="*/ 73894 w 89798"/>
                <a:gd name="connsiteY9" fmla="*/ 14287 h 80962"/>
                <a:gd name="connsiteX10" fmla="*/ 85800 w 89798"/>
                <a:gd name="connsiteY10" fmla="*/ 45244 h 80962"/>
                <a:gd name="connsiteX11" fmla="*/ 88181 w 89798"/>
                <a:gd name="connsiteY11" fmla="*/ 66675 h 80962"/>
                <a:gd name="connsiteX12" fmla="*/ 52463 w 89798"/>
                <a:gd name="connsiteY12" fmla="*/ 80962 h 80962"/>
                <a:gd name="connsiteX13" fmla="*/ 33413 w 89798"/>
                <a:gd name="connsiteY13" fmla="*/ 73819 h 80962"/>
                <a:gd name="connsiteX14" fmla="*/ 2456 w 89798"/>
                <a:gd name="connsiteY14" fmla="*/ 73819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798" h="80962">
                  <a:moveTo>
                    <a:pt x="2456" y="73819"/>
                  </a:moveTo>
                  <a:lnTo>
                    <a:pt x="2456" y="73819"/>
                  </a:lnTo>
                  <a:cubicBezTo>
                    <a:pt x="1662" y="65881"/>
                    <a:pt x="-423" y="57968"/>
                    <a:pt x="75" y="50006"/>
                  </a:cubicBezTo>
                  <a:cubicBezTo>
                    <a:pt x="471" y="43670"/>
                    <a:pt x="7631" y="28645"/>
                    <a:pt x="11981" y="23812"/>
                  </a:cubicBezTo>
                  <a:cubicBezTo>
                    <a:pt x="16128" y="19204"/>
                    <a:pt x="21885" y="16290"/>
                    <a:pt x="26269" y="11906"/>
                  </a:cubicBezTo>
                  <a:cubicBezTo>
                    <a:pt x="28293" y="9882"/>
                    <a:pt x="28546" y="6182"/>
                    <a:pt x="31031" y="4762"/>
                  </a:cubicBezTo>
                  <a:cubicBezTo>
                    <a:pt x="34545" y="2754"/>
                    <a:pt x="38945" y="3046"/>
                    <a:pt x="42938" y="2381"/>
                  </a:cubicBezTo>
                  <a:cubicBezTo>
                    <a:pt x="48474" y="1458"/>
                    <a:pt x="54050" y="794"/>
                    <a:pt x="59606" y="0"/>
                  </a:cubicBezTo>
                  <a:cubicBezTo>
                    <a:pt x="62781" y="2381"/>
                    <a:pt x="66325" y="4338"/>
                    <a:pt x="69131" y="7144"/>
                  </a:cubicBezTo>
                  <a:cubicBezTo>
                    <a:pt x="71155" y="9168"/>
                    <a:pt x="72614" y="11727"/>
                    <a:pt x="73894" y="14287"/>
                  </a:cubicBezTo>
                  <a:cubicBezTo>
                    <a:pt x="79976" y="26449"/>
                    <a:pt x="81651" y="32795"/>
                    <a:pt x="85800" y="45244"/>
                  </a:cubicBezTo>
                  <a:cubicBezTo>
                    <a:pt x="86594" y="52388"/>
                    <a:pt x="92622" y="61023"/>
                    <a:pt x="88181" y="66675"/>
                  </a:cubicBezTo>
                  <a:cubicBezTo>
                    <a:pt x="85441" y="70162"/>
                    <a:pt x="62548" y="77600"/>
                    <a:pt x="52463" y="80962"/>
                  </a:cubicBezTo>
                  <a:cubicBezTo>
                    <a:pt x="46997" y="79140"/>
                    <a:pt x="37888" y="76260"/>
                    <a:pt x="33413" y="73819"/>
                  </a:cubicBezTo>
                  <a:cubicBezTo>
                    <a:pt x="28388" y="71078"/>
                    <a:pt x="7615" y="73819"/>
                    <a:pt x="2456" y="7381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3" name="Forme libre : forme 102">
              <a:extLst>
                <a:ext uri="{FF2B5EF4-FFF2-40B4-BE49-F238E27FC236}">
                  <a16:creationId xmlns:a16="http://schemas.microsoft.com/office/drawing/2014/main" id="{661C7099-CFAB-C09D-D866-58CA10227683}"/>
                </a:ext>
              </a:extLst>
            </p:cNvPr>
            <p:cNvSpPr/>
            <p:nvPr/>
          </p:nvSpPr>
          <p:spPr>
            <a:xfrm>
              <a:off x="8993266" y="1575806"/>
              <a:ext cx="89237" cy="83661"/>
            </a:xfrm>
            <a:custGeom>
              <a:avLst/>
              <a:gdLst>
                <a:gd name="connsiteX0" fmla="*/ 45243 w 159645"/>
                <a:gd name="connsiteY0" fmla="*/ 26839 h 145901"/>
                <a:gd name="connsiteX1" fmla="*/ 45243 w 159645"/>
                <a:gd name="connsiteY1" fmla="*/ 26839 h 145901"/>
                <a:gd name="connsiteX2" fmla="*/ 80962 w 159645"/>
                <a:gd name="connsiteY2" fmla="*/ 645 h 145901"/>
                <a:gd name="connsiteX3" fmla="*/ 97631 w 159645"/>
                <a:gd name="connsiteY3" fmla="*/ 5407 h 145901"/>
                <a:gd name="connsiteX4" fmla="*/ 114300 w 159645"/>
                <a:gd name="connsiteY4" fmla="*/ 22076 h 145901"/>
                <a:gd name="connsiteX5" fmla="*/ 123825 w 159645"/>
                <a:gd name="connsiteY5" fmla="*/ 26839 h 145901"/>
                <a:gd name="connsiteX6" fmla="*/ 135731 w 159645"/>
                <a:gd name="connsiteY6" fmla="*/ 36364 h 145901"/>
                <a:gd name="connsiteX7" fmla="*/ 145256 w 159645"/>
                <a:gd name="connsiteY7" fmla="*/ 55414 h 145901"/>
                <a:gd name="connsiteX8" fmla="*/ 150018 w 159645"/>
                <a:gd name="connsiteY8" fmla="*/ 69701 h 145901"/>
                <a:gd name="connsiteX9" fmla="*/ 154781 w 159645"/>
                <a:gd name="connsiteY9" fmla="*/ 79226 h 145901"/>
                <a:gd name="connsiteX10" fmla="*/ 157162 w 159645"/>
                <a:gd name="connsiteY10" fmla="*/ 95895 h 145901"/>
                <a:gd name="connsiteX11" fmla="*/ 159543 w 159645"/>
                <a:gd name="connsiteY11" fmla="*/ 107801 h 145901"/>
                <a:gd name="connsiteX12" fmla="*/ 147637 w 159645"/>
                <a:gd name="connsiteY12" fmla="*/ 133995 h 145901"/>
                <a:gd name="connsiteX13" fmla="*/ 123825 w 159645"/>
                <a:gd name="connsiteY13" fmla="*/ 145901 h 145901"/>
                <a:gd name="connsiteX14" fmla="*/ 85725 w 159645"/>
                <a:gd name="connsiteY14" fmla="*/ 141139 h 145901"/>
                <a:gd name="connsiteX15" fmla="*/ 57150 w 159645"/>
                <a:gd name="connsiteY15" fmla="*/ 126851 h 145901"/>
                <a:gd name="connsiteX16" fmla="*/ 30956 w 159645"/>
                <a:gd name="connsiteY16" fmla="*/ 112564 h 145901"/>
                <a:gd name="connsiteX17" fmla="*/ 16668 w 159645"/>
                <a:gd name="connsiteY17" fmla="*/ 91132 h 145901"/>
                <a:gd name="connsiteX18" fmla="*/ 9525 w 159645"/>
                <a:gd name="connsiteY18" fmla="*/ 74464 h 145901"/>
                <a:gd name="connsiteX19" fmla="*/ 0 w 159645"/>
                <a:gd name="connsiteY19" fmla="*/ 55414 h 145901"/>
                <a:gd name="connsiteX20" fmla="*/ 7143 w 159645"/>
                <a:gd name="connsiteY20" fmla="*/ 50651 h 145901"/>
                <a:gd name="connsiteX21" fmla="*/ 21431 w 159645"/>
                <a:gd name="connsiteY21" fmla="*/ 36364 h 145901"/>
                <a:gd name="connsiteX22" fmla="*/ 45243 w 159645"/>
                <a:gd name="connsiteY22" fmla="*/ 26839 h 14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645" h="145901">
                  <a:moveTo>
                    <a:pt x="45243" y="26839"/>
                  </a:moveTo>
                  <a:lnTo>
                    <a:pt x="45243" y="26839"/>
                  </a:lnTo>
                  <a:cubicBezTo>
                    <a:pt x="57149" y="18108"/>
                    <a:pt x="67297" y="6236"/>
                    <a:pt x="80962" y="645"/>
                  </a:cubicBezTo>
                  <a:cubicBezTo>
                    <a:pt x="86310" y="-1543"/>
                    <a:pt x="92770" y="2282"/>
                    <a:pt x="97631" y="5407"/>
                  </a:cubicBezTo>
                  <a:cubicBezTo>
                    <a:pt x="104241" y="9656"/>
                    <a:pt x="108218" y="17100"/>
                    <a:pt x="114300" y="22076"/>
                  </a:cubicBezTo>
                  <a:cubicBezTo>
                    <a:pt x="117047" y="24324"/>
                    <a:pt x="120871" y="24870"/>
                    <a:pt x="123825" y="26839"/>
                  </a:cubicBezTo>
                  <a:cubicBezTo>
                    <a:pt x="128054" y="29658"/>
                    <a:pt x="131762" y="33189"/>
                    <a:pt x="135731" y="36364"/>
                  </a:cubicBezTo>
                  <a:cubicBezTo>
                    <a:pt x="141578" y="59753"/>
                    <a:pt x="133113" y="31128"/>
                    <a:pt x="145256" y="55414"/>
                  </a:cubicBezTo>
                  <a:cubicBezTo>
                    <a:pt x="147501" y="59904"/>
                    <a:pt x="148154" y="65040"/>
                    <a:pt x="150018" y="69701"/>
                  </a:cubicBezTo>
                  <a:cubicBezTo>
                    <a:pt x="151336" y="72997"/>
                    <a:pt x="153193" y="76051"/>
                    <a:pt x="154781" y="79226"/>
                  </a:cubicBezTo>
                  <a:cubicBezTo>
                    <a:pt x="155575" y="84782"/>
                    <a:pt x="156239" y="90359"/>
                    <a:pt x="157162" y="95895"/>
                  </a:cubicBezTo>
                  <a:cubicBezTo>
                    <a:pt x="157827" y="99887"/>
                    <a:pt x="160158" y="103801"/>
                    <a:pt x="159543" y="107801"/>
                  </a:cubicBezTo>
                  <a:cubicBezTo>
                    <a:pt x="159402" y="108716"/>
                    <a:pt x="152783" y="129993"/>
                    <a:pt x="147637" y="133995"/>
                  </a:cubicBezTo>
                  <a:cubicBezTo>
                    <a:pt x="137540" y="141848"/>
                    <a:pt x="133607" y="142640"/>
                    <a:pt x="123825" y="145901"/>
                  </a:cubicBezTo>
                  <a:cubicBezTo>
                    <a:pt x="111125" y="144314"/>
                    <a:pt x="98031" y="144655"/>
                    <a:pt x="85725" y="141139"/>
                  </a:cubicBezTo>
                  <a:cubicBezTo>
                    <a:pt x="75485" y="138213"/>
                    <a:pt x="66675" y="131614"/>
                    <a:pt x="57150" y="126851"/>
                  </a:cubicBezTo>
                  <a:cubicBezTo>
                    <a:pt x="41890" y="119221"/>
                    <a:pt x="50727" y="123862"/>
                    <a:pt x="30956" y="112564"/>
                  </a:cubicBezTo>
                  <a:cubicBezTo>
                    <a:pt x="17173" y="78107"/>
                    <a:pt x="36939" y="122987"/>
                    <a:pt x="16668" y="91132"/>
                  </a:cubicBezTo>
                  <a:cubicBezTo>
                    <a:pt x="13423" y="86032"/>
                    <a:pt x="12228" y="79871"/>
                    <a:pt x="9525" y="74464"/>
                  </a:cubicBezTo>
                  <a:cubicBezTo>
                    <a:pt x="-1722" y="51968"/>
                    <a:pt x="5370" y="71523"/>
                    <a:pt x="0" y="55414"/>
                  </a:cubicBezTo>
                  <a:cubicBezTo>
                    <a:pt x="2381" y="53826"/>
                    <a:pt x="5004" y="52552"/>
                    <a:pt x="7143" y="50651"/>
                  </a:cubicBezTo>
                  <a:cubicBezTo>
                    <a:pt x="12177" y="46176"/>
                    <a:pt x="15042" y="38494"/>
                    <a:pt x="21431" y="36364"/>
                  </a:cubicBezTo>
                  <a:cubicBezTo>
                    <a:pt x="29640" y="33627"/>
                    <a:pt x="41274" y="28426"/>
                    <a:pt x="45243" y="2683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4" name="Nuage 103">
              <a:extLst>
                <a:ext uri="{FF2B5EF4-FFF2-40B4-BE49-F238E27FC236}">
                  <a16:creationId xmlns:a16="http://schemas.microsoft.com/office/drawing/2014/main" id="{EC006BB3-AC6B-E863-8929-98F71C5C448A}"/>
                </a:ext>
              </a:extLst>
            </p:cNvPr>
            <p:cNvSpPr/>
            <p:nvPr/>
          </p:nvSpPr>
          <p:spPr>
            <a:xfrm>
              <a:off x="9281643" y="2142796"/>
              <a:ext cx="5019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5" name="Nuage 104">
              <a:extLst>
                <a:ext uri="{FF2B5EF4-FFF2-40B4-BE49-F238E27FC236}">
                  <a16:creationId xmlns:a16="http://schemas.microsoft.com/office/drawing/2014/main" id="{7DE2B44D-428E-E37B-CFDC-DEAF952C1A8E}"/>
                </a:ext>
              </a:extLst>
            </p:cNvPr>
            <p:cNvSpPr/>
            <p:nvPr/>
          </p:nvSpPr>
          <p:spPr>
            <a:xfrm>
              <a:off x="9197968" y="1575806"/>
              <a:ext cx="68164" cy="4269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6" name="Nuage 105">
              <a:extLst>
                <a:ext uri="{FF2B5EF4-FFF2-40B4-BE49-F238E27FC236}">
                  <a16:creationId xmlns:a16="http://schemas.microsoft.com/office/drawing/2014/main" id="{A9ABAE94-8A02-7E62-14D6-3139DEF67AE5}"/>
                </a:ext>
              </a:extLst>
            </p:cNvPr>
            <p:cNvSpPr/>
            <p:nvPr/>
          </p:nvSpPr>
          <p:spPr>
            <a:xfrm>
              <a:off x="9353739" y="2029650"/>
              <a:ext cx="3821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7" name="Forme libre : forme 106">
              <a:extLst>
                <a:ext uri="{FF2B5EF4-FFF2-40B4-BE49-F238E27FC236}">
                  <a16:creationId xmlns:a16="http://schemas.microsoft.com/office/drawing/2014/main" id="{F74698A5-C8D2-6750-6929-8F98A07E01BB}"/>
                </a:ext>
              </a:extLst>
            </p:cNvPr>
            <p:cNvSpPr/>
            <p:nvPr/>
          </p:nvSpPr>
          <p:spPr>
            <a:xfrm>
              <a:off x="9082502" y="1540653"/>
              <a:ext cx="59840" cy="57369"/>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8" name="Forme libre : forme 107">
              <a:extLst>
                <a:ext uri="{FF2B5EF4-FFF2-40B4-BE49-F238E27FC236}">
                  <a16:creationId xmlns:a16="http://schemas.microsoft.com/office/drawing/2014/main" id="{A68B5256-3F3A-D43E-18B4-6A20DE4A1791}"/>
                </a:ext>
              </a:extLst>
            </p:cNvPr>
            <p:cNvSpPr/>
            <p:nvPr/>
          </p:nvSpPr>
          <p:spPr>
            <a:xfrm>
              <a:off x="8890912" y="1671754"/>
              <a:ext cx="119300" cy="11788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9" name="Forme libre : forme 108">
              <a:extLst>
                <a:ext uri="{FF2B5EF4-FFF2-40B4-BE49-F238E27FC236}">
                  <a16:creationId xmlns:a16="http://schemas.microsoft.com/office/drawing/2014/main" id="{EDD15F75-E457-E64D-164B-5F3201AD9799}"/>
                </a:ext>
              </a:extLst>
            </p:cNvPr>
            <p:cNvSpPr/>
            <p:nvPr/>
          </p:nvSpPr>
          <p:spPr>
            <a:xfrm>
              <a:off x="9192755" y="1639827"/>
              <a:ext cx="55780" cy="67430"/>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0" name="Forme libre : forme 109">
              <a:extLst>
                <a:ext uri="{FF2B5EF4-FFF2-40B4-BE49-F238E27FC236}">
                  <a16:creationId xmlns:a16="http://schemas.microsoft.com/office/drawing/2014/main" id="{35950121-1A85-978F-9032-BB512099D44E}"/>
                </a:ext>
              </a:extLst>
            </p:cNvPr>
            <p:cNvSpPr/>
            <p:nvPr/>
          </p:nvSpPr>
          <p:spPr>
            <a:xfrm>
              <a:off x="8230405" y="2743173"/>
              <a:ext cx="75057" cy="102408"/>
            </a:xfrm>
            <a:custGeom>
              <a:avLst/>
              <a:gdLst>
                <a:gd name="connsiteX0" fmla="*/ 13075 w 134277"/>
                <a:gd name="connsiteY0" fmla="*/ 92869 h 178594"/>
                <a:gd name="connsiteX1" fmla="*/ 13075 w 134277"/>
                <a:gd name="connsiteY1" fmla="*/ 92869 h 178594"/>
                <a:gd name="connsiteX2" fmla="*/ 5932 w 134277"/>
                <a:gd name="connsiteY2" fmla="*/ 71438 h 178594"/>
                <a:gd name="connsiteX3" fmla="*/ 1169 w 134277"/>
                <a:gd name="connsiteY3" fmla="*/ 47625 h 178594"/>
                <a:gd name="connsiteX4" fmla="*/ 22600 w 134277"/>
                <a:gd name="connsiteY4" fmla="*/ 35719 h 178594"/>
                <a:gd name="connsiteX5" fmla="*/ 27363 w 134277"/>
                <a:gd name="connsiteY5" fmla="*/ 28575 h 178594"/>
                <a:gd name="connsiteX6" fmla="*/ 34507 w 134277"/>
                <a:gd name="connsiteY6" fmla="*/ 19050 h 178594"/>
                <a:gd name="connsiteX7" fmla="*/ 55938 w 134277"/>
                <a:gd name="connsiteY7" fmla="*/ 0 h 178594"/>
                <a:gd name="connsiteX8" fmla="*/ 74988 w 134277"/>
                <a:gd name="connsiteY8" fmla="*/ 11906 h 178594"/>
                <a:gd name="connsiteX9" fmla="*/ 98800 w 134277"/>
                <a:gd name="connsiteY9" fmla="*/ 23813 h 178594"/>
                <a:gd name="connsiteX10" fmla="*/ 110707 w 134277"/>
                <a:gd name="connsiteY10" fmla="*/ 38100 h 178594"/>
                <a:gd name="connsiteX11" fmla="*/ 124994 w 134277"/>
                <a:gd name="connsiteY11" fmla="*/ 54769 h 178594"/>
                <a:gd name="connsiteX12" fmla="*/ 129757 w 134277"/>
                <a:gd name="connsiteY12" fmla="*/ 64294 h 178594"/>
                <a:gd name="connsiteX13" fmla="*/ 127375 w 134277"/>
                <a:gd name="connsiteY13" fmla="*/ 145256 h 178594"/>
                <a:gd name="connsiteX14" fmla="*/ 120232 w 134277"/>
                <a:gd name="connsiteY14" fmla="*/ 159544 h 178594"/>
                <a:gd name="connsiteX15" fmla="*/ 96419 w 134277"/>
                <a:gd name="connsiteY15" fmla="*/ 176213 h 178594"/>
                <a:gd name="connsiteX16" fmla="*/ 79750 w 134277"/>
                <a:gd name="connsiteY16" fmla="*/ 178594 h 178594"/>
                <a:gd name="connsiteX17" fmla="*/ 41650 w 134277"/>
                <a:gd name="connsiteY17" fmla="*/ 152400 h 178594"/>
                <a:gd name="connsiteX18" fmla="*/ 36888 w 134277"/>
                <a:gd name="connsiteY18" fmla="*/ 142875 h 178594"/>
                <a:gd name="connsiteX19" fmla="*/ 29744 w 134277"/>
                <a:gd name="connsiteY19" fmla="*/ 140494 h 178594"/>
                <a:gd name="connsiteX20" fmla="*/ 20219 w 134277"/>
                <a:gd name="connsiteY20" fmla="*/ 133350 h 178594"/>
                <a:gd name="connsiteX21" fmla="*/ 5932 w 134277"/>
                <a:gd name="connsiteY21" fmla="*/ 116681 h 178594"/>
                <a:gd name="connsiteX22" fmla="*/ 1169 w 134277"/>
                <a:gd name="connsiteY22" fmla="*/ 104775 h 178594"/>
                <a:gd name="connsiteX23" fmla="*/ 13075 w 134277"/>
                <a:gd name="connsiteY23" fmla="*/ 92869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277" h="178594">
                  <a:moveTo>
                    <a:pt x="13075" y="92869"/>
                  </a:moveTo>
                  <a:lnTo>
                    <a:pt x="13075" y="92869"/>
                  </a:lnTo>
                  <a:cubicBezTo>
                    <a:pt x="10694" y="85725"/>
                    <a:pt x="8146" y="78635"/>
                    <a:pt x="5932" y="71438"/>
                  </a:cubicBezTo>
                  <a:cubicBezTo>
                    <a:pt x="3346" y="63033"/>
                    <a:pt x="2661" y="56578"/>
                    <a:pt x="1169" y="47625"/>
                  </a:cubicBezTo>
                  <a:cubicBezTo>
                    <a:pt x="8313" y="43656"/>
                    <a:pt x="15991" y="40526"/>
                    <a:pt x="22600" y="35719"/>
                  </a:cubicBezTo>
                  <a:cubicBezTo>
                    <a:pt x="24915" y="34036"/>
                    <a:pt x="25699" y="30904"/>
                    <a:pt x="27363" y="28575"/>
                  </a:cubicBezTo>
                  <a:cubicBezTo>
                    <a:pt x="29670" y="25346"/>
                    <a:pt x="31852" y="22000"/>
                    <a:pt x="34507" y="19050"/>
                  </a:cubicBezTo>
                  <a:cubicBezTo>
                    <a:pt x="46740" y="5458"/>
                    <a:pt x="44923" y="7344"/>
                    <a:pt x="55938" y="0"/>
                  </a:cubicBezTo>
                  <a:cubicBezTo>
                    <a:pt x="73038" y="5699"/>
                    <a:pt x="50726" y="-2652"/>
                    <a:pt x="74988" y="11906"/>
                  </a:cubicBezTo>
                  <a:cubicBezTo>
                    <a:pt x="82598" y="16472"/>
                    <a:pt x="98800" y="23813"/>
                    <a:pt x="98800" y="23813"/>
                  </a:cubicBezTo>
                  <a:cubicBezTo>
                    <a:pt x="102769" y="28575"/>
                    <a:pt x="107061" y="33086"/>
                    <a:pt x="110707" y="38100"/>
                  </a:cubicBezTo>
                  <a:cubicBezTo>
                    <a:pt x="122873" y="54827"/>
                    <a:pt x="111804" y="45975"/>
                    <a:pt x="124994" y="54769"/>
                  </a:cubicBezTo>
                  <a:cubicBezTo>
                    <a:pt x="126582" y="57944"/>
                    <a:pt x="128359" y="61031"/>
                    <a:pt x="129757" y="64294"/>
                  </a:cubicBezTo>
                  <a:cubicBezTo>
                    <a:pt x="140215" y="88695"/>
                    <a:pt x="129545" y="129200"/>
                    <a:pt x="127375" y="145256"/>
                  </a:cubicBezTo>
                  <a:cubicBezTo>
                    <a:pt x="126662" y="150533"/>
                    <a:pt x="123997" y="155779"/>
                    <a:pt x="120232" y="159544"/>
                  </a:cubicBezTo>
                  <a:cubicBezTo>
                    <a:pt x="113381" y="166395"/>
                    <a:pt x="105186" y="172087"/>
                    <a:pt x="96419" y="176213"/>
                  </a:cubicBezTo>
                  <a:cubicBezTo>
                    <a:pt x="91340" y="178603"/>
                    <a:pt x="85306" y="177800"/>
                    <a:pt x="79750" y="178594"/>
                  </a:cubicBezTo>
                  <a:cubicBezTo>
                    <a:pt x="53268" y="157996"/>
                    <a:pt x="66177" y="166415"/>
                    <a:pt x="41650" y="152400"/>
                  </a:cubicBezTo>
                  <a:cubicBezTo>
                    <a:pt x="40063" y="149225"/>
                    <a:pt x="39398" y="145385"/>
                    <a:pt x="36888" y="142875"/>
                  </a:cubicBezTo>
                  <a:cubicBezTo>
                    <a:pt x="35113" y="141100"/>
                    <a:pt x="31923" y="141739"/>
                    <a:pt x="29744" y="140494"/>
                  </a:cubicBezTo>
                  <a:cubicBezTo>
                    <a:pt x="26298" y="138525"/>
                    <a:pt x="23206" y="135963"/>
                    <a:pt x="20219" y="133350"/>
                  </a:cubicBezTo>
                  <a:cubicBezTo>
                    <a:pt x="15009" y="128791"/>
                    <a:pt x="9145" y="123106"/>
                    <a:pt x="5932" y="116681"/>
                  </a:cubicBezTo>
                  <a:cubicBezTo>
                    <a:pt x="4020" y="112858"/>
                    <a:pt x="2905" y="108681"/>
                    <a:pt x="1169" y="104775"/>
                  </a:cubicBezTo>
                  <a:cubicBezTo>
                    <a:pt x="-4303" y="92464"/>
                    <a:pt x="11091" y="94853"/>
                    <a:pt x="13075" y="9286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1" name="Forme libre : forme 110">
              <a:extLst>
                <a:ext uri="{FF2B5EF4-FFF2-40B4-BE49-F238E27FC236}">
                  <a16:creationId xmlns:a16="http://schemas.microsoft.com/office/drawing/2014/main" id="{9A9F3B0F-6952-33DB-3A8B-09528F300D20}"/>
                </a:ext>
              </a:extLst>
            </p:cNvPr>
            <p:cNvSpPr/>
            <p:nvPr/>
          </p:nvSpPr>
          <p:spPr>
            <a:xfrm>
              <a:off x="8242339" y="2592135"/>
              <a:ext cx="56010" cy="53348"/>
            </a:xfrm>
            <a:custGeom>
              <a:avLst/>
              <a:gdLst>
                <a:gd name="connsiteX0" fmla="*/ 28575 w 100201"/>
                <a:gd name="connsiteY0" fmla="*/ 0 h 93036"/>
                <a:gd name="connsiteX1" fmla="*/ 28575 w 100201"/>
                <a:gd name="connsiteY1" fmla="*/ 0 h 93036"/>
                <a:gd name="connsiteX2" fmla="*/ 64294 w 100201"/>
                <a:gd name="connsiteY2" fmla="*/ 7143 h 93036"/>
                <a:gd name="connsiteX3" fmla="*/ 73819 w 100201"/>
                <a:gd name="connsiteY3" fmla="*/ 14287 h 93036"/>
                <a:gd name="connsiteX4" fmla="*/ 90488 w 100201"/>
                <a:gd name="connsiteY4" fmla="*/ 23812 h 93036"/>
                <a:gd name="connsiteX5" fmla="*/ 100013 w 100201"/>
                <a:gd name="connsiteY5" fmla="*/ 35718 h 93036"/>
                <a:gd name="connsiteX6" fmla="*/ 95250 w 100201"/>
                <a:gd name="connsiteY6" fmla="*/ 61912 h 93036"/>
                <a:gd name="connsiteX7" fmla="*/ 92869 w 100201"/>
                <a:gd name="connsiteY7" fmla="*/ 69056 h 93036"/>
                <a:gd name="connsiteX8" fmla="*/ 76200 w 100201"/>
                <a:gd name="connsiteY8" fmla="*/ 80962 h 93036"/>
                <a:gd name="connsiteX9" fmla="*/ 64294 w 100201"/>
                <a:gd name="connsiteY9" fmla="*/ 83343 h 93036"/>
                <a:gd name="connsiteX10" fmla="*/ 45244 w 100201"/>
                <a:gd name="connsiteY10" fmla="*/ 92868 h 93036"/>
                <a:gd name="connsiteX11" fmla="*/ 21431 w 100201"/>
                <a:gd name="connsiteY11" fmla="*/ 80962 h 93036"/>
                <a:gd name="connsiteX12" fmla="*/ 16669 w 100201"/>
                <a:gd name="connsiteY12" fmla="*/ 73818 h 93036"/>
                <a:gd name="connsiteX13" fmla="*/ 7144 w 100201"/>
                <a:gd name="connsiteY13" fmla="*/ 61912 h 93036"/>
                <a:gd name="connsiteX14" fmla="*/ 4763 w 100201"/>
                <a:gd name="connsiteY14" fmla="*/ 54768 h 93036"/>
                <a:gd name="connsiteX15" fmla="*/ 2381 w 100201"/>
                <a:gd name="connsiteY15" fmla="*/ 38100 h 93036"/>
                <a:gd name="connsiteX16" fmla="*/ 0 w 100201"/>
                <a:gd name="connsiteY16" fmla="*/ 26193 h 93036"/>
                <a:gd name="connsiteX17" fmla="*/ 28575 w 100201"/>
                <a:gd name="connsiteY17" fmla="*/ 0 h 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1" h="93036">
                  <a:moveTo>
                    <a:pt x="28575" y="0"/>
                  </a:moveTo>
                  <a:lnTo>
                    <a:pt x="28575" y="0"/>
                  </a:lnTo>
                  <a:cubicBezTo>
                    <a:pt x="42042" y="1496"/>
                    <a:pt x="52235" y="1114"/>
                    <a:pt x="64294" y="7143"/>
                  </a:cubicBezTo>
                  <a:cubicBezTo>
                    <a:pt x="67844" y="8918"/>
                    <a:pt x="70471" y="12156"/>
                    <a:pt x="73819" y="14287"/>
                  </a:cubicBezTo>
                  <a:cubicBezTo>
                    <a:pt x="79218" y="17723"/>
                    <a:pt x="84932" y="20637"/>
                    <a:pt x="90488" y="23812"/>
                  </a:cubicBezTo>
                  <a:cubicBezTo>
                    <a:pt x="93663" y="27781"/>
                    <a:pt x="99383" y="30675"/>
                    <a:pt x="100013" y="35718"/>
                  </a:cubicBezTo>
                  <a:cubicBezTo>
                    <a:pt x="101114" y="44524"/>
                    <a:pt x="97110" y="53234"/>
                    <a:pt x="95250" y="61912"/>
                  </a:cubicBezTo>
                  <a:cubicBezTo>
                    <a:pt x="94724" y="64366"/>
                    <a:pt x="94644" y="67281"/>
                    <a:pt x="92869" y="69056"/>
                  </a:cubicBezTo>
                  <a:cubicBezTo>
                    <a:pt x="88041" y="73884"/>
                    <a:pt x="82307" y="77908"/>
                    <a:pt x="76200" y="80962"/>
                  </a:cubicBezTo>
                  <a:cubicBezTo>
                    <a:pt x="72580" y="82772"/>
                    <a:pt x="68263" y="82549"/>
                    <a:pt x="64294" y="83343"/>
                  </a:cubicBezTo>
                  <a:cubicBezTo>
                    <a:pt x="57944" y="86518"/>
                    <a:pt x="52132" y="91146"/>
                    <a:pt x="45244" y="92868"/>
                  </a:cubicBezTo>
                  <a:cubicBezTo>
                    <a:pt x="38390" y="94582"/>
                    <a:pt x="24058" y="82713"/>
                    <a:pt x="21431" y="80962"/>
                  </a:cubicBezTo>
                  <a:cubicBezTo>
                    <a:pt x="19844" y="78581"/>
                    <a:pt x="18386" y="76108"/>
                    <a:pt x="16669" y="73818"/>
                  </a:cubicBezTo>
                  <a:cubicBezTo>
                    <a:pt x="13620" y="69752"/>
                    <a:pt x="9838" y="66222"/>
                    <a:pt x="7144" y="61912"/>
                  </a:cubicBezTo>
                  <a:cubicBezTo>
                    <a:pt x="5814" y="59783"/>
                    <a:pt x="5557" y="57149"/>
                    <a:pt x="4763" y="54768"/>
                  </a:cubicBezTo>
                  <a:cubicBezTo>
                    <a:pt x="3969" y="49212"/>
                    <a:pt x="3304" y="43636"/>
                    <a:pt x="2381" y="38100"/>
                  </a:cubicBezTo>
                  <a:cubicBezTo>
                    <a:pt x="1716" y="34108"/>
                    <a:pt x="0" y="30241"/>
                    <a:pt x="0" y="26193"/>
                  </a:cubicBezTo>
                  <a:cubicBezTo>
                    <a:pt x="0" y="18297"/>
                    <a:pt x="23813" y="4365"/>
                    <a:pt x="28575" y="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2" name="Nuage 111">
              <a:extLst>
                <a:ext uri="{FF2B5EF4-FFF2-40B4-BE49-F238E27FC236}">
                  <a16:creationId xmlns:a16="http://schemas.microsoft.com/office/drawing/2014/main" id="{7955DC9C-8A8B-0766-A94D-9F96282B107D}"/>
                </a:ext>
              </a:extLst>
            </p:cNvPr>
            <p:cNvSpPr/>
            <p:nvPr/>
          </p:nvSpPr>
          <p:spPr>
            <a:xfrm>
              <a:off x="8282282" y="2689048"/>
              <a:ext cx="5019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3" name="Nuage 112">
              <a:extLst>
                <a:ext uri="{FF2B5EF4-FFF2-40B4-BE49-F238E27FC236}">
                  <a16:creationId xmlns:a16="http://schemas.microsoft.com/office/drawing/2014/main" id="{AA860068-7E56-7E2D-F705-82E95FC58082}"/>
                </a:ext>
              </a:extLst>
            </p:cNvPr>
            <p:cNvSpPr/>
            <p:nvPr/>
          </p:nvSpPr>
          <p:spPr>
            <a:xfrm>
              <a:off x="8668974" y="2389819"/>
              <a:ext cx="3821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4" name="Forme libre : forme 113">
              <a:extLst>
                <a:ext uri="{FF2B5EF4-FFF2-40B4-BE49-F238E27FC236}">
                  <a16:creationId xmlns:a16="http://schemas.microsoft.com/office/drawing/2014/main" id="{E43A77E4-C2A7-D401-4C3C-66B9CB592C0F}"/>
                </a:ext>
              </a:extLst>
            </p:cNvPr>
            <p:cNvSpPr/>
            <p:nvPr/>
          </p:nvSpPr>
          <p:spPr>
            <a:xfrm>
              <a:off x="8709785" y="2665797"/>
              <a:ext cx="56010" cy="53348"/>
            </a:xfrm>
            <a:custGeom>
              <a:avLst/>
              <a:gdLst>
                <a:gd name="connsiteX0" fmla="*/ 28575 w 100201"/>
                <a:gd name="connsiteY0" fmla="*/ 0 h 93036"/>
                <a:gd name="connsiteX1" fmla="*/ 28575 w 100201"/>
                <a:gd name="connsiteY1" fmla="*/ 0 h 93036"/>
                <a:gd name="connsiteX2" fmla="*/ 64294 w 100201"/>
                <a:gd name="connsiteY2" fmla="*/ 7143 h 93036"/>
                <a:gd name="connsiteX3" fmla="*/ 73819 w 100201"/>
                <a:gd name="connsiteY3" fmla="*/ 14287 h 93036"/>
                <a:gd name="connsiteX4" fmla="*/ 90488 w 100201"/>
                <a:gd name="connsiteY4" fmla="*/ 23812 h 93036"/>
                <a:gd name="connsiteX5" fmla="*/ 100013 w 100201"/>
                <a:gd name="connsiteY5" fmla="*/ 35718 h 93036"/>
                <a:gd name="connsiteX6" fmla="*/ 95250 w 100201"/>
                <a:gd name="connsiteY6" fmla="*/ 61912 h 93036"/>
                <a:gd name="connsiteX7" fmla="*/ 92869 w 100201"/>
                <a:gd name="connsiteY7" fmla="*/ 69056 h 93036"/>
                <a:gd name="connsiteX8" fmla="*/ 76200 w 100201"/>
                <a:gd name="connsiteY8" fmla="*/ 80962 h 93036"/>
                <a:gd name="connsiteX9" fmla="*/ 64294 w 100201"/>
                <a:gd name="connsiteY9" fmla="*/ 83343 h 93036"/>
                <a:gd name="connsiteX10" fmla="*/ 45244 w 100201"/>
                <a:gd name="connsiteY10" fmla="*/ 92868 h 93036"/>
                <a:gd name="connsiteX11" fmla="*/ 21431 w 100201"/>
                <a:gd name="connsiteY11" fmla="*/ 80962 h 93036"/>
                <a:gd name="connsiteX12" fmla="*/ 16669 w 100201"/>
                <a:gd name="connsiteY12" fmla="*/ 73818 h 93036"/>
                <a:gd name="connsiteX13" fmla="*/ 7144 w 100201"/>
                <a:gd name="connsiteY13" fmla="*/ 61912 h 93036"/>
                <a:gd name="connsiteX14" fmla="*/ 4763 w 100201"/>
                <a:gd name="connsiteY14" fmla="*/ 54768 h 93036"/>
                <a:gd name="connsiteX15" fmla="*/ 2381 w 100201"/>
                <a:gd name="connsiteY15" fmla="*/ 38100 h 93036"/>
                <a:gd name="connsiteX16" fmla="*/ 0 w 100201"/>
                <a:gd name="connsiteY16" fmla="*/ 26193 h 93036"/>
                <a:gd name="connsiteX17" fmla="*/ 28575 w 100201"/>
                <a:gd name="connsiteY17" fmla="*/ 0 h 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1" h="93036">
                  <a:moveTo>
                    <a:pt x="28575" y="0"/>
                  </a:moveTo>
                  <a:lnTo>
                    <a:pt x="28575" y="0"/>
                  </a:lnTo>
                  <a:cubicBezTo>
                    <a:pt x="42042" y="1496"/>
                    <a:pt x="52235" y="1114"/>
                    <a:pt x="64294" y="7143"/>
                  </a:cubicBezTo>
                  <a:cubicBezTo>
                    <a:pt x="67844" y="8918"/>
                    <a:pt x="70471" y="12156"/>
                    <a:pt x="73819" y="14287"/>
                  </a:cubicBezTo>
                  <a:cubicBezTo>
                    <a:pt x="79218" y="17723"/>
                    <a:pt x="84932" y="20637"/>
                    <a:pt x="90488" y="23812"/>
                  </a:cubicBezTo>
                  <a:cubicBezTo>
                    <a:pt x="93663" y="27781"/>
                    <a:pt x="99383" y="30675"/>
                    <a:pt x="100013" y="35718"/>
                  </a:cubicBezTo>
                  <a:cubicBezTo>
                    <a:pt x="101114" y="44524"/>
                    <a:pt x="97110" y="53234"/>
                    <a:pt x="95250" y="61912"/>
                  </a:cubicBezTo>
                  <a:cubicBezTo>
                    <a:pt x="94724" y="64366"/>
                    <a:pt x="94644" y="67281"/>
                    <a:pt x="92869" y="69056"/>
                  </a:cubicBezTo>
                  <a:cubicBezTo>
                    <a:pt x="88041" y="73884"/>
                    <a:pt x="82307" y="77908"/>
                    <a:pt x="76200" y="80962"/>
                  </a:cubicBezTo>
                  <a:cubicBezTo>
                    <a:pt x="72580" y="82772"/>
                    <a:pt x="68263" y="82549"/>
                    <a:pt x="64294" y="83343"/>
                  </a:cubicBezTo>
                  <a:cubicBezTo>
                    <a:pt x="57944" y="86518"/>
                    <a:pt x="52132" y="91146"/>
                    <a:pt x="45244" y="92868"/>
                  </a:cubicBezTo>
                  <a:cubicBezTo>
                    <a:pt x="38390" y="94582"/>
                    <a:pt x="24058" y="82713"/>
                    <a:pt x="21431" y="80962"/>
                  </a:cubicBezTo>
                  <a:cubicBezTo>
                    <a:pt x="19844" y="78581"/>
                    <a:pt x="18386" y="76108"/>
                    <a:pt x="16669" y="73818"/>
                  </a:cubicBezTo>
                  <a:cubicBezTo>
                    <a:pt x="13620" y="69752"/>
                    <a:pt x="9838" y="66222"/>
                    <a:pt x="7144" y="61912"/>
                  </a:cubicBezTo>
                  <a:cubicBezTo>
                    <a:pt x="5814" y="59783"/>
                    <a:pt x="5557" y="57149"/>
                    <a:pt x="4763" y="54768"/>
                  </a:cubicBezTo>
                  <a:cubicBezTo>
                    <a:pt x="3969" y="49212"/>
                    <a:pt x="3304" y="43636"/>
                    <a:pt x="2381" y="38100"/>
                  </a:cubicBezTo>
                  <a:cubicBezTo>
                    <a:pt x="1716" y="34108"/>
                    <a:pt x="0" y="30241"/>
                    <a:pt x="0" y="26193"/>
                  </a:cubicBezTo>
                  <a:cubicBezTo>
                    <a:pt x="0" y="18297"/>
                    <a:pt x="23813" y="4365"/>
                    <a:pt x="28575" y="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5" name="Forme libre : forme 114">
              <a:extLst>
                <a:ext uri="{FF2B5EF4-FFF2-40B4-BE49-F238E27FC236}">
                  <a16:creationId xmlns:a16="http://schemas.microsoft.com/office/drawing/2014/main" id="{EBF3A2A5-1BA8-20AB-E504-5890A6F23359}"/>
                </a:ext>
              </a:extLst>
            </p:cNvPr>
            <p:cNvSpPr/>
            <p:nvPr/>
          </p:nvSpPr>
          <p:spPr>
            <a:xfrm>
              <a:off x="8640528" y="2732704"/>
              <a:ext cx="50195" cy="83292"/>
            </a:xfrm>
            <a:custGeom>
              <a:avLst/>
              <a:gdLst>
                <a:gd name="connsiteX0" fmla="*/ 2456 w 89798"/>
                <a:gd name="connsiteY0" fmla="*/ 73819 h 80962"/>
                <a:gd name="connsiteX1" fmla="*/ 2456 w 89798"/>
                <a:gd name="connsiteY1" fmla="*/ 73819 h 80962"/>
                <a:gd name="connsiteX2" fmla="*/ 75 w 89798"/>
                <a:gd name="connsiteY2" fmla="*/ 50006 h 80962"/>
                <a:gd name="connsiteX3" fmla="*/ 11981 w 89798"/>
                <a:gd name="connsiteY3" fmla="*/ 23812 h 80962"/>
                <a:gd name="connsiteX4" fmla="*/ 26269 w 89798"/>
                <a:gd name="connsiteY4" fmla="*/ 11906 h 80962"/>
                <a:gd name="connsiteX5" fmla="*/ 31031 w 89798"/>
                <a:gd name="connsiteY5" fmla="*/ 4762 h 80962"/>
                <a:gd name="connsiteX6" fmla="*/ 42938 w 89798"/>
                <a:gd name="connsiteY6" fmla="*/ 2381 h 80962"/>
                <a:gd name="connsiteX7" fmla="*/ 59606 w 89798"/>
                <a:gd name="connsiteY7" fmla="*/ 0 h 80962"/>
                <a:gd name="connsiteX8" fmla="*/ 69131 w 89798"/>
                <a:gd name="connsiteY8" fmla="*/ 7144 h 80962"/>
                <a:gd name="connsiteX9" fmla="*/ 73894 w 89798"/>
                <a:gd name="connsiteY9" fmla="*/ 14287 h 80962"/>
                <a:gd name="connsiteX10" fmla="*/ 85800 w 89798"/>
                <a:gd name="connsiteY10" fmla="*/ 45244 h 80962"/>
                <a:gd name="connsiteX11" fmla="*/ 88181 w 89798"/>
                <a:gd name="connsiteY11" fmla="*/ 66675 h 80962"/>
                <a:gd name="connsiteX12" fmla="*/ 52463 w 89798"/>
                <a:gd name="connsiteY12" fmla="*/ 80962 h 80962"/>
                <a:gd name="connsiteX13" fmla="*/ 33413 w 89798"/>
                <a:gd name="connsiteY13" fmla="*/ 73819 h 80962"/>
                <a:gd name="connsiteX14" fmla="*/ 2456 w 89798"/>
                <a:gd name="connsiteY14" fmla="*/ 73819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798" h="80962">
                  <a:moveTo>
                    <a:pt x="2456" y="73819"/>
                  </a:moveTo>
                  <a:lnTo>
                    <a:pt x="2456" y="73819"/>
                  </a:lnTo>
                  <a:cubicBezTo>
                    <a:pt x="1662" y="65881"/>
                    <a:pt x="-423" y="57968"/>
                    <a:pt x="75" y="50006"/>
                  </a:cubicBezTo>
                  <a:cubicBezTo>
                    <a:pt x="471" y="43670"/>
                    <a:pt x="7631" y="28645"/>
                    <a:pt x="11981" y="23812"/>
                  </a:cubicBezTo>
                  <a:cubicBezTo>
                    <a:pt x="16128" y="19204"/>
                    <a:pt x="21885" y="16290"/>
                    <a:pt x="26269" y="11906"/>
                  </a:cubicBezTo>
                  <a:cubicBezTo>
                    <a:pt x="28293" y="9882"/>
                    <a:pt x="28546" y="6182"/>
                    <a:pt x="31031" y="4762"/>
                  </a:cubicBezTo>
                  <a:cubicBezTo>
                    <a:pt x="34545" y="2754"/>
                    <a:pt x="38945" y="3046"/>
                    <a:pt x="42938" y="2381"/>
                  </a:cubicBezTo>
                  <a:cubicBezTo>
                    <a:pt x="48474" y="1458"/>
                    <a:pt x="54050" y="794"/>
                    <a:pt x="59606" y="0"/>
                  </a:cubicBezTo>
                  <a:cubicBezTo>
                    <a:pt x="62781" y="2381"/>
                    <a:pt x="66325" y="4338"/>
                    <a:pt x="69131" y="7144"/>
                  </a:cubicBezTo>
                  <a:cubicBezTo>
                    <a:pt x="71155" y="9168"/>
                    <a:pt x="72614" y="11727"/>
                    <a:pt x="73894" y="14287"/>
                  </a:cubicBezTo>
                  <a:cubicBezTo>
                    <a:pt x="79976" y="26449"/>
                    <a:pt x="81651" y="32795"/>
                    <a:pt x="85800" y="45244"/>
                  </a:cubicBezTo>
                  <a:cubicBezTo>
                    <a:pt x="86594" y="52388"/>
                    <a:pt x="92622" y="61023"/>
                    <a:pt x="88181" y="66675"/>
                  </a:cubicBezTo>
                  <a:cubicBezTo>
                    <a:pt x="85441" y="70162"/>
                    <a:pt x="62548" y="77600"/>
                    <a:pt x="52463" y="80962"/>
                  </a:cubicBezTo>
                  <a:cubicBezTo>
                    <a:pt x="46997" y="79140"/>
                    <a:pt x="37888" y="76260"/>
                    <a:pt x="33413" y="73819"/>
                  </a:cubicBezTo>
                  <a:cubicBezTo>
                    <a:pt x="28388" y="71078"/>
                    <a:pt x="7615" y="73819"/>
                    <a:pt x="2456" y="7381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6" name="Forme libre : forme 115">
              <a:extLst>
                <a:ext uri="{FF2B5EF4-FFF2-40B4-BE49-F238E27FC236}">
                  <a16:creationId xmlns:a16="http://schemas.microsoft.com/office/drawing/2014/main" id="{91E2309C-3AF8-9B16-CB8A-98F965447C0D}"/>
                </a:ext>
              </a:extLst>
            </p:cNvPr>
            <p:cNvSpPr/>
            <p:nvPr/>
          </p:nvSpPr>
          <p:spPr>
            <a:xfrm>
              <a:off x="8611287" y="3010883"/>
              <a:ext cx="89237" cy="83661"/>
            </a:xfrm>
            <a:custGeom>
              <a:avLst/>
              <a:gdLst>
                <a:gd name="connsiteX0" fmla="*/ 45243 w 159645"/>
                <a:gd name="connsiteY0" fmla="*/ 26839 h 145901"/>
                <a:gd name="connsiteX1" fmla="*/ 45243 w 159645"/>
                <a:gd name="connsiteY1" fmla="*/ 26839 h 145901"/>
                <a:gd name="connsiteX2" fmla="*/ 80962 w 159645"/>
                <a:gd name="connsiteY2" fmla="*/ 645 h 145901"/>
                <a:gd name="connsiteX3" fmla="*/ 97631 w 159645"/>
                <a:gd name="connsiteY3" fmla="*/ 5407 h 145901"/>
                <a:gd name="connsiteX4" fmla="*/ 114300 w 159645"/>
                <a:gd name="connsiteY4" fmla="*/ 22076 h 145901"/>
                <a:gd name="connsiteX5" fmla="*/ 123825 w 159645"/>
                <a:gd name="connsiteY5" fmla="*/ 26839 h 145901"/>
                <a:gd name="connsiteX6" fmla="*/ 135731 w 159645"/>
                <a:gd name="connsiteY6" fmla="*/ 36364 h 145901"/>
                <a:gd name="connsiteX7" fmla="*/ 145256 w 159645"/>
                <a:gd name="connsiteY7" fmla="*/ 55414 h 145901"/>
                <a:gd name="connsiteX8" fmla="*/ 150018 w 159645"/>
                <a:gd name="connsiteY8" fmla="*/ 69701 h 145901"/>
                <a:gd name="connsiteX9" fmla="*/ 154781 w 159645"/>
                <a:gd name="connsiteY9" fmla="*/ 79226 h 145901"/>
                <a:gd name="connsiteX10" fmla="*/ 157162 w 159645"/>
                <a:gd name="connsiteY10" fmla="*/ 95895 h 145901"/>
                <a:gd name="connsiteX11" fmla="*/ 159543 w 159645"/>
                <a:gd name="connsiteY11" fmla="*/ 107801 h 145901"/>
                <a:gd name="connsiteX12" fmla="*/ 147637 w 159645"/>
                <a:gd name="connsiteY12" fmla="*/ 133995 h 145901"/>
                <a:gd name="connsiteX13" fmla="*/ 123825 w 159645"/>
                <a:gd name="connsiteY13" fmla="*/ 145901 h 145901"/>
                <a:gd name="connsiteX14" fmla="*/ 85725 w 159645"/>
                <a:gd name="connsiteY14" fmla="*/ 141139 h 145901"/>
                <a:gd name="connsiteX15" fmla="*/ 57150 w 159645"/>
                <a:gd name="connsiteY15" fmla="*/ 126851 h 145901"/>
                <a:gd name="connsiteX16" fmla="*/ 30956 w 159645"/>
                <a:gd name="connsiteY16" fmla="*/ 112564 h 145901"/>
                <a:gd name="connsiteX17" fmla="*/ 16668 w 159645"/>
                <a:gd name="connsiteY17" fmla="*/ 91132 h 145901"/>
                <a:gd name="connsiteX18" fmla="*/ 9525 w 159645"/>
                <a:gd name="connsiteY18" fmla="*/ 74464 h 145901"/>
                <a:gd name="connsiteX19" fmla="*/ 0 w 159645"/>
                <a:gd name="connsiteY19" fmla="*/ 55414 h 145901"/>
                <a:gd name="connsiteX20" fmla="*/ 7143 w 159645"/>
                <a:gd name="connsiteY20" fmla="*/ 50651 h 145901"/>
                <a:gd name="connsiteX21" fmla="*/ 21431 w 159645"/>
                <a:gd name="connsiteY21" fmla="*/ 36364 h 145901"/>
                <a:gd name="connsiteX22" fmla="*/ 45243 w 159645"/>
                <a:gd name="connsiteY22" fmla="*/ 26839 h 14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645" h="145901">
                  <a:moveTo>
                    <a:pt x="45243" y="26839"/>
                  </a:moveTo>
                  <a:lnTo>
                    <a:pt x="45243" y="26839"/>
                  </a:lnTo>
                  <a:cubicBezTo>
                    <a:pt x="57149" y="18108"/>
                    <a:pt x="67297" y="6236"/>
                    <a:pt x="80962" y="645"/>
                  </a:cubicBezTo>
                  <a:cubicBezTo>
                    <a:pt x="86310" y="-1543"/>
                    <a:pt x="92770" y="2282"/>
                    <a:pt x="97631" y="5407"/>
                  </a:cubicBezTo>
                  <a:cubicBezTo>
                    <a:pt x="104241" y="9656"/>
                    <a:pt x="108218" y="17100"/>
                    <a:pt x="114300" y="22076"/>
                  </a:cubicBezTo>
                  <a:cubicBezTo>
                    <a:pt x="117047" y="24324"/>
                    <a:pt x="120871" y="24870"/>
                    <a:pt x="123825" y="26839"/>
                  </a:cubicBezTo>
                  <a:cubicBezTo>
                    <a:pt x="128054" y="29658"/>
                    <a:pt x="131762" y="33189"/>
                    <a:pt x="135731" y="36364"/>
                  </a:cubicBezTo>
                  <a:cubicBezTo>
                    <a:pt x="141578" y="59753"/>
                    <a:pt x="133113" y="31128"/>
                    <a:pt x="145256" y="55414"/>
                  </a:cubicBezTo>
                  <a:cubicBezTo>
                    <a:pt x="147501" y="59904"/>
                    <a:pt x="148154" y="65040"/>
                    <a:pt x="150018" y="69701"/>
                  </a:cubicBezTo>
                  <a:cubicBezTo>
                    <a:pt x="151336" y="72997"/>
                    <a:pt x="153193" y="76051"/>
                    <a:pt x="154781" y="79226"/>
                  </a:cubicBezTo>
                  <a:cubicBezTo>
                    <a:pt x="155575" y="84782"/>
                    <a:pt x="156239" y="90359"/>
                    <a:pt x="157162" y="95895"/>
                  </a:cubicBezTo>
                  <a:cubicBezTo>
                    <a:pt x="157827" y="99887"/>
                    <a:pt x="160158" y="103801"/>
                    <a:pt x="159543" y="107801"/>
                  </a:cubicBezTo>
                  <a:cubicBezTo>
                    <a:pt x="159402" y="108716"/>
                    <a:pt x="152783" y="129993"/>
                    <a:pt x="147637" y="133995"/>
                  </a:cubicBezTo>
                  <a:cubicBezTo>
                    <a:pt x="137540" y="141848"/>
                    <a:pt x="133607" y="142640"/>
                    <a:pt x="123825" y="145901"/>
                  </a:cubicBezTo>
                  <a:cubicBezTo>
                    <a:pt x="111125" y="144314"/>
                    <a:pt x="98031" y="144655"/>
                    <a:pt x="85725" y="141139"/>
                  </a:cubicBezTo>
                  <a:cubicBezTo>
                    <a:pt x="75485" y="138213"/>
                    <a:pt x="66675" y="131614"/>
                    <a:pt x="57150" y="126851"/>
                  </a:cubicBezTo>
                  <a:cubicBezTo>
                    <a:pt x="41890" y="119221"/>
                    <a:pt x="50727" y="123862"/>
                    <a:pt x="30956" y="112564"/>
                  </a:cubicBezTo>
                  <a:cubicBezTo>
                    <a:pt x="17173" y="78107"/>
                    <a:pt x="36939" y="122987"/>
                    <a:pt x="16668" y="91132"/>
                  </a:cubicBezTo>
                  <a:cubicBezTo>
                    <a:pt x="13423" y="86032"/>
                    <a:pt x="12228" y="79871"/>
                    <a:pt x="9525" y="74464"/>
                  </a:cubicBezTo>
                  <a:cubicBezTo>
                    <a:pt x="-1722" y="51968"/>
                    <a:pt x="5370" y="71523"/>
                    <a:pt x="0" y="55414"/>
                  </a:cubicBezTo>
                  <a:cubicBezTo>
                    <a:pt x="2381" y="53826"/>
                    <a:pt x="5004" y="52552"/>
                    <a:pt x="7143" y="50651"/>
                  </a:cubicBezTo>
                  <a:cubicBezTo>
                    <a:pt x="12177" y="46176"/>
                    <a:pt x="15042" y="38494"/>
                    <a:pt x="21431" y="36364"/>
                  </a:cubicBezTo>
                  <a:cubicBezTo>
                    <a:pt x="29640" y="33627"/>
                    <a:pt x="41274" y="28426"/>
                    <a:pt x="45243" y="2683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7" name="Nuage 116">
              <a:extLst>
                <a:ext uri="{FF2B5EF4-FFF2-40B4-BE49-F238E27FC236}">
                  <a16:creationId xmlns:a16="http://schemas.microsoft.com/office/drawing/2014/main" id="{122E2215-0DD3-67B9-3AA4-1343776AA5AE}"/>
                </a:ext>
              </a:extLst>
            </p:cNvPr>
            <p:cNvSpPr/>
            <p:nvPr/>
          </p:nvSpPr>
          <p:spPr>
            <a:xfrm>
              <a:off x="8765795" y="2778944"/>
              <a:ext cx="5019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8" name="Nuage 117">
              <a:extLst>
                <a:ext uri="{FF2B5EF4-FFF2-40B4-BE49-F238E27FC236}">
                  <a16:creationId xmlns:a16="http://schemas.microsoft.com/office/drawing/2014/main" id="{6E8173EA-7BA0-042E-1053-992E07F54497}"/>
                </a:ext>
              </a:extLst>
            </p:cNvPr>
            <p:cNvSpPr/>
            <p:nvPr/>
          </p:nvSpPr>
          <p:spPr>
            <a:xfrm>
              <a:off x="8830026" y="2665797"/>
              <a:ext cx="3821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9" name="Nuage 118">
              <a:extLst>
                <a:ext uri="{FF2B5EF4-FFF2-40B4-BE49-F238E27FC236}">
                  <a16:creationId xmlns:a16="http://schemas.microsoft.com/office/drawing/2014/main" id="{55876E6F-5594-CBDE-4BCD-09A1C5F35969}"/>
                </a:ext>
              </a:extLst>
            </p:cNvPr>
            <p:cNvSpPr/>
            <p:nvPr/>
          </p:nvSpPr>
          <p:spPr>
            <a:xfrm>
              <a:off x="8789513" y="2866332"/>
              <a:ext cx="111664" cy="109399"/>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0" name="Nuage 119">
              <a:extLst>
                <a:ext uri="{FF2B5EF4-FFF2-40B4-BE49-F238E27FC236}">
                  <a16:creationId xmlns:a16="http://schemas.microsoft.com/office/drawing/2014/main" id="{0FD6DDA6-D2BA-22D7-B61B-5D7401B011B2}"/>
                </a:ext>
              </a:extLst>
            </p:cNvPr>
            <p:cNvSpPr/>
            <p:nvPr/>
          </p:nvSpPr>
          <p:spPr>
            <a:xfrm>
              <a:off x="8680072" y="3136775"/>
              <a:ext cx="85723"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1" name="Forme libre : forme 120">
              <a:extLst>
                <a:ext uri="{FF2B5EF4-FFF2-40B4-BE49-F238E27FC236}">
                  <a16:creationId xmlns:a16="http://schemas.microsoft.com/office/drawing/2014/main" id="{A59C6905-3993-D1D9-F475-2FF42451651C}"/>
                </a:ext>
              </a:extLst>
            </p:cNvPr>
            <p:cNvSpPr/>
            <p:nvPr/>
          </p:nvSpPr>
          <p:spPr>
            <a:xfrm>
              <a:off x="8700524" y="2975730"/>
              <a:ext cx="59840" cy="57369"/>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2" name="Forme libre : forme 121">
              <a:extLst>
                <a:ext uri="{FF2B5EF4-FFF2-40B4-BE49-F238E27FC236}">
                  <a16:creationId xmlns:a16="http://schemas.microsoft.com/office/drawing/2014/main" id="{DEF6E804-7995-47D0-807A-B2E1D956BFF5}"/>
                </a:ext>
              </a:extLst>
            </p:cNvPr>
            <p:cNvSpPr/>
            <p:nvPr/>
          </p:nvSpPr>
          <p:spPr>
            <a:xfrm>
              <a:off x="8806845" y="3074903"/>
              <a:ext cx="55780" cy="67430"/>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3" name="Forme libre : forme 122">
              <a:extLst>
                <a:ext uri="{FF2B5EF4-FFF2-40B4-BE49-F238E27FC236}">
                  <a16:creationId xmlns:a16="http://schemas.microsoft.com/office/drawing/2014/main" id="{158C883D-FF20-E34C-4308-85016E865428}"/>
                </a:ext>
              </a:extLst>
            </p:cNvPr>
            <p:cNvSpPr/>
            <p:nvPr/>
          </p:nvSpPr>
          <p:spPr>
            <a:xfrm>
              <a:off x="9198786" y="2541281"/>
              <a:ext cx="89857" cy="83292"/>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4" name="Forme libre : forme 123">
              <a:extLst>
                <a:ext uri="{FF2B5EF4-FFF2-40B4-BE49-F238E27FC236}">
                  <a16:creationId xmlns:a16="http://schemas.microsoft.com/office/drawing/2014/main" id="{AD1E27A3-A819-8FE9-0CE4-98C0346E921D}"/>
                </a:ext>
              </a:extLst>
            </p:cNvPr>
            <p:cNvSpPr/>
            <p:nvPr/>
          </p:nvSpPr>
          <p:spPr>
            <a:xfrm>
              <a:off x="9327922" y="2511241"/>
              <a:ext cx="75057" cy="102408"/>
            </a:xfrm>
            <a:custGeom>
              <a:avLst/>
              <a:gdLst>
                <a:gd name="connsiteX0" fmla="*/ 13075 w 134277"/>
                <a:gd name="connsiteY0" fmla="*/ 92869 h 178594"/>
                <a:gd name="connsiteX1" fmla="*/ 13075 w 134277"/>
                <a:gd name="connsiteY1" fmla="*/ 92869 h 178594"/>
                <a:gd name="connsiteX2" fmla="*/ 5932 w 134277"/>
                <a:gd name="connsiteY2" fmla="*/ 71438 h 178594"/>
                <a:gd name="connsiteX3" fmla="*/ 1169 w 134277"/>
                <a:gd name="connsiteY3" fmla="*/ 47625 h 178594"/>
                <a:gd name="connsiteX4" fmla="*/ 22600 w 134277"/>
                <a:gd name="connsiteY4" fmla="*/ 35719 h 178594"/>
                <a:gd name="connsiteX5" fmla="*/ 27363 w 134277"/>
                <a:gd name="connsiteY5" fmla="*/ 28575 h 178594"/>
                <a:gd name="connsiteX6" fmla="*/ 34507 w 134277"/>
                <a:gd name="connsiteY6" fmla="*/ 19050 h 178594"/>
                <a:gd name="connsiteX7" fmla="*/ 55938 w 134277"/>
                <a:gd name="connsiteY7" fmla="*/ 0 h 178594"/>
                <a:gd name="connsiteX8" fmla="*/ 74988 w 134277"/>
                <a:gd name="connsiteY8" fmla="*/ 11906 h 178594"/>
                <a:gd name="connsiteX9" fmla="*/ 98800 w 134277"/>
                <a:gd name="connsiteY9" fmla="*/ 23813 h 178594"/>
                <a:gd name="connsiteX10" fmla="*/ 110707 w 134277"/>
                <a:gd name="connsiteY10" fmla="*/ 38100 h 178594"/>
                <a:gd name="connsiteX11" fmla="*/ 124994 w 134277"/>
                <a:gd name="connsiteY11" fmla="*/ 54769 h 178594"/>
                <a:gd name="connsiteX12" fmla="*/ 129757 w 134277"/>
                <a:gd name="connsiteY12" fmla="*/ 64294 h 178594"/>
                <a:gd name="connsiteX13" fmla="*/ 127375 w 134277"/>
                <a:gd name="connsiteY13" fmla="*/ 145256 h 178594"/>
                <a:gd name="connsiteX14" fmla="*/ 120232 w 134277"/>
                <a:gd name="connsiteY14" fmla="*/ 159544 h 178594"/>
                <a:gd name="connsiteX15" fmla="*/ 96419 w 134277"/>
                <a:gd name="connsiteY15" fmla="*/ 176213 h 178594"/>
                <a:gd name="connsiteX16" fmla="*/ 79750 w 134277"/>
                <a:gd name="connsiteY16" fmla="*/ 178594 h 178594"/>
                <a:gd name="connsiteX17" fmla="*/ 41650 w 134277"/>
                <a:gd name="connsiteY17" fmla="*/ 152400 h 178594"/>
                <a:gd name="connsiteX18" fmla="*/ 36888 w 134277"/>
                <a:gd name="connsiteY18" fmla="*/ 142875 h 178594"/>
                <a:gd name="connsiteX19" fmla="*/ 29744 w 134277"/>
                <a:gd name="connsiteY19" fmla="*/ 140494 h 178594"/>
                <a:gd name="connsiteX20" fmla="*/ 20219 w 134277"/>
                <a:gd name="connsiteY20" fmla="*/ 133350 h 178594"/>
                <a:gd name="connsiteX21" fmla="*/ 5932 w 134277"/>
                <a:gd name="connsiteY21" fmla="*/ 116681 h 178594"/>
                <a:gd name="connsiteX22" fmla="*/ 1169 w 134277"/>
                <a:gd name="connsiteY22" fmla="*/ 104775 h 178594"/>
                <a:gd name="connsiteX23" fmla="*/ 13075 w 134277"/>
                <a:gd name="connsiteY23" fmla="*/ 92869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277" h="178594">
                  <a:moveTo>
                    <a:pt x="13075" y="92869"/>
                  </a:moveTo>
                  <a:lnTo>
                    <a:pt x="13075" y="92869"/>
                  </a:lnTo>
                  <a:cubicBezTo>
                    <a:pt x="10694" y="85725"/>
                    <a:pt x="8146" y="78635"/>
                    <a:pt x="5932" y="71438"/>
                  </a:cubicBezTo>
                  <a:cubicBezTo>
                    <a:pt x="3346" y="63033"/>
                    <a:pt x="2661" y="56578"/>
                    <a:pt x="1169" y="47625"/>
                  </a:cubicBezTo>
                  <a:cubicBezTo>
                    <a:pt x="8313" y="43656"/>
                    <a:pt x="15991" y="40526"/>
                    <a:pt x="22600" y="35719"/>
                  </a:cubicBezTo>
                  <a:cubicBezTo>
                    <a:pt x="24915" y="34036"/>
                    <a:pt x="25699" y="30904"/>
                    <a:pt x="27363" y="28575"/>
                  </a:cubicBezTo>
                  <a:cubicBezTo>
                    <a:pt x="29670" y="25346"/>
                    <a:pt x="31852" y="22000"/>
                    <a:pt x="34507" y="19050"/>
                  </a:cubicBezTo>
                  <a:cubicBezTo>
                    <a:pt x="46740" y="5458"/>
                    <a:pt x="44923" y="7344"/>
                    <a:pt x="55938" y="0"/>
                  </a:cubicBezTo>
                  <a:cubicBezTo>
                    <a:pt x="73038" y="5699"/>
                    <a:pt x="50726" y="-2652"/>
                    <a:pt x="74988" y="11906"/>
                  </a:cubicBezTo>
                  <a:cubicBezTo>
                    <a:pt x="82598" y="16472"/>
                    <a:pt x="98800" y="23813"/>
                    <a:pt x="98800" y="23813"/>
                  </a:cubicBezTo>
                  <a:cubicBezTo>
                    <a:pt x="102769" y="28575"/>
                    <a:pt x="107061" y="33086"/>
                    <a:pt x="110707" y="38100"/>
                  </a:cubicBezTo>
                  <a:cubicBezTo>
                    <a:pt x="122873" y="54827"/>
                    <a:pt x="111804" y="45975"/>
                    <a:pt x="124994" y="54769"/>
                  </a:cubicBezTo>
                  <a:cubicBezTo>
                    <a:pt x="126582" y="57944"/>
                    <a:pt x="128359" y="61031"/>
                    <a:pt x="129757" y="64294"/>
                  </a:cubicBezTo>
                  <a:cubicBezTo>
                    <a:pt x="140215" y="88695"/>
                    <a:pt x="129545" y="129200"/>
                    <a:pt x="127375" y="145256"/>
                  </a:cubicBezTo>
                  <a:cubicBezTo>
                    <a:pt x="126662" y="150533"/>
                    <a:pt x="123997" y="155779"/>
                    <a:pt x="120232" y="159544"/>
                  </a:cubicBezTo>
                  <a:cubicBezTo>
                    <a:pt x="113381" y="166395"/>
                    <a:pt x="105186" y="172087"/>
                    <a:pt x="96419" y="176213"/>
                  </a:cubicBezTo>
                  <a:cubicBezTo>
                    <a:pt x="91340" y="178603"/>
                    <a:pt x="85306" y="177800"/>
                    <a:pt x="79750" y="178594"/>
                  </a:cubicBezTo>
                  <a:cubicBezTo>
                    <a:pt x="53268" y="157996"/>
                    <a:pt x="66177" y="166415"/>
                    <a:pt x="41650" y="152400"/>
                  </a:cubicBezTo>
                  <a:cubicBezTo>
                    <a:pt x="40063" y="149225"/>
                    <a:pt x="39398" y="145385"/>
                    <a:pt x="36888" y="142875"/>
                  </a:cubicBezTo>
                  <a:cubicBezTo>
                    <a:pt x="35113" y="141100"/>
                    <a:pt x="31923" y="141739"/>
                    <a:pt x="29744" y="140494"/>
                  </a:cubicBezTo>
                  <a:cubicBezTo>
                    <a:pt x="26298" y="138525"/>
                    <a:pt x="23206" y="135963"/>
                    <a:pt x="20219" y="133350"/>
                  </a:cubicBezTo>
                  <a:cubicBezTo>
                    <a:pt x="15009" y="128791"/>
                    <a:pt x="9145" y="123106"/>
                    <a:pt x="5932" y="116681"/>
                  </a:cubicBezTo>
                  <a:cubicBezTo>
                    <a:pt x="4020" y="112858"/>
                    <a:pt x="2905" y="108681"/>
                    <a:pt x="1169" y="104775"/>
                  </a:cubicBezTo>
                  <a:cubicBezTo>
                    <a:pt x="-4303" y="92464"/>
                    <a:pt x="11091" y="94853"/>
                    <a:pt x="13075" y="9286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5" name="Forme libre : forme 124">
              <a:extLst>
                <a:ext uri="{FF2B5EF4-FFF2-40B4-BE49-F238E27FC236}">
                  <a16:creationId xmlns:a16="http://schemas.microsoft.com/office/drawing/2014/main" id="{15244534-9F01-C05F-3D72-1E1732B0E573}"/>
                </a:ext>
              </a:extLst>
            </p:cNvPr>
            <p:cNvSpPr/>
            <p:nvPr/>
          </p:nvSpPr>
          <p:spPr>
            <a:xfrm>
              <a:off x="9323251" y="2344658"/>
              <a:ext cx="56010" cy="53348"/>
            </a:xfrm>
            <a:custGeom>
              <a:avLst/>
              <a:gdLst>
                <a:gd name="connsiteX0" fmla="*/ 28575 w 100201"/>
                <a:gd name="connsiteY0" fmla="*/ 0 h 93036"/>
                <a:gd name="connsiteX1" fmla="*/ 28575 w 100201"/>
                <a:gd name="connsiteY1" fmla="*/ 0 h 93036"/>
                <a:gd name="connsiteX2" fmla="*/ 64294 w 100201"/>
                <a:gd name="connsiteY2" fmla="*/ 7143 h 93036"/>
                <a:gd name="connsiteX3" fmla="*/ 73819 w 100201"/>
                <a:gd name="connsiteY3" fmla="*/ 14287 h 93036"/>
                <a:gd name="connsiteX4" fmla="*/ 90488 w 100201"/>
                <a:gd name="connsiteY4" fmla="*/ 23812 h 93036"/>
                <a:gd name="connsiteX5" fmla="*/ 100013 w 100201"/>
                <a:gd name="connsiteY5" fmla="*/ 35718 h 93036"/>
                <a:gd name="connsiteX6" fmla="*/ 95250 w 100201"/>
                <a:gd name="connsiteY6" fmla="*/ 61912 h 93036"/>
                <a:gd name="connsiteX7" fmla="*/ 92869 w 100201"/>
                <a:gd name="connsiteY7" fmla="*/ 69056 h 93036"/>
                <a:gd name="connsiteX8" fmla="*/ 76200 w 100201"/>
                <a:gd name="connsiteY8" fmla="*/ 80962 h 93036"/>
                <a:gd name="connsiteX9" fmla="*/ 64294 w 100201"/>
                <a:gd name="connsiteY9" fmla="*/ 83343 h 93036"/>
                <a:gd name="connsiteX10" fmla="*/ 45244 w 100201"/>
                <a:gd name="connsiteY10" fmla="*/ 92868 h 93036"/>
                <a:gd name="connsiteX11" fmla="*/ 21431 w 100201"/>
                <a:gd name="connsiteY11" fmla="*/ 80962 h 93036"/>
                <a:gd name="connsiteX12" fmla="*/ 16669 w 100201"/>
                <a:gd name="connsiteY12" fmla="*/ 73818 h 93036"/>
                <a:gd name="connsiteX13" fmla="*/ 7144 w 100201"/>
                <a:gd name="connsiteY13" fmla="*/ 61912 h 93036"/>
                <a:gd name="connsiteX14" fmla="*/ 4763 w 100201"/>
                <a:gd name="connsiteY14" fmla="*/ 54768 h 93036"/>
                <a:gd name="connsiteX15" fmla="*/ 2381 w 100201"/>
                <a:gd name="connsiteY15" fmla="*/ 38100 h 93036"/>
                <a:gd name="connsiteX16" fmla="*/ 0 w 100201"/>
                <a:gd name="connsiteY16" fmla="*/ 26193 h 93036"/>
                <a:gd name="connsiteX17" fmla="*/ 28575 w 100201"/>
                <a:gd name="connsiteY17" fmla="*/ 0 h 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1" h="93036">
                  <a:moveTo>
                    <a:pt x="28575" y="0"/>
                  </a:moveTo>
                  <a:lnTo>
                    <a:pt x="28575" y="0"/>
                  </a:lnTo>
                  <a:cubicBezTo>
                    <a:pt x="42042" y="1496"/>
                    <a:pt x="52235" y="1114"/>
                    <a:pt x="64294" y="7143"/>
                  </a:cubicBezTo>
                  <a:cubicBezTo>
                    <a:pt x="67844" y="8918"/>
                    <a:pt x="70471" y="12156"/>
                    <a:pt x="73819" y="14287"/>
                  </a:cubicBezTo>
                  <a:cubicBezTo>
                    <a:pt x="79218" y="17723"/>
                    <a:pt x="84932" y="20637"/>
                    <a:pt x="90488" y="23812"/>
                  </a:cubicBezTo>
                  <a:cubicBezTo>
                    <a:pt x="93663" y="27781"/>
                    <a:pt x="99383" y="30675"/>
                    <a:pt x="100013" y="35718"/>
                  </a:cubicBezTo>
                  <a:cubicBezTo>
                    <a:pt x="101114" y="44524"/>
                    <a:pt x="97110" y="53234"/>
                    <a:pt x="95250" y="61912"/>
                  </a:cubicBezTo>
                  <a:cubicBezTo>
                    <a:pt x="94724" y="64366"/>
                    <a:pt x="94644" y="67281"/>
                    <a:pt x="92869" y="69056"/>
                  </a:cubicBezTo>
                  <a:cubicBezTo>
                    <a:pt x="88041" y="73884"/>
                    <a:pt x="82307" y="77908"/>
                    <a:pt x="76200" y="80962"/>
                  </a:cubicBezTo>
                  <a:cubicBezTo>
                    <a:pt x="72580" y="82772"/>
                    <a:pt x="68263" y="82549"/>
                    <a:pt x="64294" y="83343"/>
                  </a:cubicBezTo>
                  <a:cubicBezTo>
                    <a:pt x="57944" y="86518"/>
                    <a:pt x="52132" y="91146"/>
                    <a:pt x="45244" y="92868"/>
                  </a:cubicBezTo>
                  <a:cubicBezTo>
                    <a:pt x="38390" y="94582"/>
                    <a:pt x="24058" y="82713"/>
                    <a:pt x="21431" y="80962"/>
                  </a:cubicBezTo>
                  <a:cubicBezTo>
                    <a:pt x="19844" y="78581"/>
                    <a:pt x="18386" y="76108"/>
                    <a:pt x="16669" y="73818"/>
                  </a:cubicBezTo>
                  <a:cubicBezTo>
                    <a:pt x="13620" y="69752"/>
                    <a:pt x="9838" y="66222"/>
                    <a:pt x="7144" y="61912"/>
                  </a:cubicBezTo>
                  <a:cubicBezTo>
                    <a:pt x="5814" y="59783"/>
                    <a:pt x="5557" y="57149"/>
                    <a:pt x="4763" y="54768"/>
                  </a:cubicBezTo>
                  <a:cubicBezTo>
                    <a:pt x="3969" y="49212"/>
                    <a:pt x="3304" y="43636"/>
                    <a:pt x="2381" y="38100"/>
                  </a:cubicBezTo>
                  <a:cubicBezTo>
                    <a:pt x="1716" y="34108"/>
                    <a:pt x="0" y="30241"/>
                    <a:pt x="0" y="26193"/>
                  </a:cubicBezTo>
                  <a:cubicBezTo>
                    <a:pt x="0" y="18297"/>
                    <a:pt x="23813" y="4365"/>
                    <a:pt x="28575" y="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6" name="Forme libre : forme 125">
              <a:extLst>
                <a:ext uri="{FF2B5EF4-FFF2-40B4-BE49-F238E27FC236}">
                  <a16:creationId xmlns:a16="http://schemas.microsoft.com/office/drawing/2014/main" id="{010FB4A1-4985-8989-7688-A2F24E96B348}"/>
                </a:ext>
              </a:extLst>
            </p:cNvPr>
            <p:cNvSpPr/>
            <p:nvPr/>
          </p:nvSpPr>
          <p:spPr>
            <a:xfrm>
              <a:off x="9253995" y="2411564"/>
              <a:ext cx="50195" cy="83292"/>
            </a:xfrm>
            <a:custGeom>
              <a:avLst/>
              <a:gdLst>
                <a:gd name="connsiteX0" fmla="*/ 2456 w 89798"/>
                <a:gd name="connsiteY0" fmla="*/ 73819 h 80962"/>
                <a:gd name="connsiteX1" fmla="*/ 2456 w 89798"/>
                <a:gd name="connsiteY1" fmla="*/ 73819 h 80962"/>
                <a:gd name="connsiteX2" fmla="*/ 75 w 89798"/>
                <a:gd name="connsiteY2" fmla="*/ 50006 h 80962"/>
                <a:gd name="connsiteX3" fmla="*/ 11981 w 89798"/>
                <a:gd name="connsiteY3" fmla="*/ 23812 h 80962"/>
                <a:gd name="connsiteX4" fmla="*/ 26269 w 89798"/>
                <a:gd name="connsiteY4" fmla="*/ 11906 h 80962"/>
                <a:gd name="connsiteX5" fmla="*/ 31031 w 89798"/>
                <a:gd name="connsiteY5" fmla="*/ 4762 h 80962"/>
                <a:gd name="connsiteX6" fmla="*/ 42938 w 89798"/>
                <a:gd name="connsiteY6" fmla="*/ 2381 h 80962"/>
                <a:gd name="connsiteX7" fmla="*/ 59606 w 89798"/>
                <a:gd name="connsiteY7" fmla="*/ 0 h 80962"/>
                <a:gd name="connsiteX8" fmla="*/ 69131 w 89798"/>
                <a:gd name="connsiteY8" fmla="*/ 7144 h 80962"/>
                <a:gd name="connsiteX9" fmla="*/ 73894 w 89798"/>
                <a:gd name="connsiteY9" fmla="*/ 14287 h 80962"/>
                <a:gd name="connsiteX10" fmla="*/ 85800 w 89798"/>
                <a:gd name="connsiteY10" fmla="*/ 45244 h 80962"/>
                <a:gd name="connsiteX11" fmla="*/ 88181 w 89798"/>
                <a:gd name="connsiteY11" fmla="*/ 66675 h 80962"/>
                <a:gd name="connsiteX12" fmla="*/ 52463 w 89798"/>
                <a:gd name="connsiteY12" fmla="*/ 80962 h 80962"/>
                <a:gd name="connsiteX13" fmla="*/ 33413 w 89798"/>
                <a:gd name="connsiteY13" fmla="*/ 73819 h 80962"/>
                <a:gd name="connsiteX14" fmla="*/ 2456 w 89798"/>
                <a:gd name="connsiteY14" fmla="*/ 73819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798" h="80962">
                  <a:moveTo>
                    <a:pt x="2456" y="73819"/>
                  </a:moveTo>
                  <a:lnTo>
                    <a:pt x="2456" y="73819"/>
                  </a:lnTo>
                  <a:cubicBezTo>
                    <a:pt x="1662" y="65881"/>
                    <a:pt x="-423" y="57968"/>
                    <a:pt x="75" y="50006"/>
                  </a:cubicBezTo>
                  <a:cubicBezTo>
                    <a:pt x="471" y="43670"/>
                    <a:pt x="7631" y="28645"/>
                    <a:pt x="11981" y="23812"/>
                  </a:cubicBezTo>
                  <a:cubicBezTo>
                    <a:pt x="16128" y="19204"/>
                    <a:pt x="21885" y="16290"/>
                    <a:pt x="26269" y="11906"/>
                  </a:cubicBezTo>
                  <a:cubicBezTo>
                    <a:pt x="28293" y="9882"/>
                    <a:pt x="28546" y="6182"/>
                    <a:pt x="31031" y="4762"/>
                  </a:cubicBezTo>
                  <a:cubicBezTo>
                    <a:pt x="34545" y="2754"/>
                    <a:pt x="38945" y="3046"/>
                    <a:pt x="42938" y="2381"/>
                  </a:cubicBezTo>
                  <a:cubicBezTo>
                    <a:pt x="48474" y="1458"/>
                    <a:pt x="54050" y="794"/>
                    <a:pt x="59606" y="0"/>
                  </a:cubicBezTo>
                  <a:cubicBezTo>
                    <a:pt x="62781" y="2381"/>
                    <a:pt x="66325" y="4338"/>
                    <a:pt x="69131" y="7144"/>
                  </a:cubicBezTo>
                  <a:cubicBezTo>
                    <a:pt x="71155" y="9168"/>
                    <a:pt x="72614" y="11727"/>
                    <a:pt x="73894" y="14287"/>
                  </a:cubicBezTo>
                  <a:cubicBezTo>
                    <a:pt x="79976" y="26449"/>
                    <a:pt x="81651" y="32795"/>
                    <a:pt x="85800" y="45244"/>
                  </a:cubicBezTo>
                  <a:cubicBezTo>
                    <a:pt x="86594" y="52388"/>
                    <a:pt x="92622" y="61023"/>
                    <a:pt x="88181" y="66675"/>
                  </a:cubicBezTo>
                  <a:cubicBezTo>
                    <a:pt x="85441" y="70162"/>
                    <a:pt x="62548" y="77600"/>
                    <a:pt x="52463" y="80962"/>
                  </a:cubicBezTo>
                  <a:cubicBezTo>
                    <a:pt x="46997" y="79140"/>
                    <a:pt x="37888" y="76260"/>
                    <a:pt x="33413" y="73819"/>
                  </a:cubicBezTo>
                  <a:cubicBezTo>
                    <a:pt x="28388" y="71078"/>
                    <a:pt x="7615" y="73819"/>
                    <a:pt x="2456" y="7381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7" name="Forme libre : forme 126">
              <a:extLst>
                <a:ext uri="{FF2B5EF4-FFF2-40B4-BE49-F238E27FC236}">
                  <a16:creationId xmlns:a16="http://schemas.microsoft.com/office/drawing/2014/main" id="{79C1276B-4D54-0BDE-7DE5-A265B63DBD74}"/>
                </a:ext>
              </a:extLst>
            </p:cNvPr>
            <p:cNvSpPr/>
            <p:nvPr/>
          </p:nvSpPr>
          <p:spPr>
            <a:xfrm>
              <a:off x="9224754" y="2689744"/>
              <a:ext cx="89237" cy="83661"/>
            </a:xfrm>
            <a:custGeom>
              <a:avLst/>
              <a:gdLst>
                <a:gd name="connsiteX0" fmla="*/ 45243 w 159645"/>
                <a:gd name="connsiteY0" fmla="*/ 26839 h 145901"/>
                <a:gd name="connsiteX1" fmla="*/ 45243 w 159645"/>
                <a:gd name="connsiteY1" fmla="*/ 26839 h 145901"/>
                <a:gd name="connsiteX2" fmla="*/ 80962 w 159645"/>
                <a:gd name="connsiteY2" fmla="*/ 645 h 145901"/>
                <a:gd name="connsiteX3" fmla="*/ 97631 w 159645"/>
                <a:gd name="connsiteY3" fmla="*/ 5407 h 145901"/>
                <a:gd name="connsiteX4" fmla="*/ 114300 w 159645"/>
                <a:gd name="connsiteY4" fmla="*/ 22076 h 145901"/>
                <a:gd name="connsiteX5" fmla="*/ 123825 w 159645"/>
                <a:gd name="connsiteY5" fmla="*/ 26839 h 145901"/>
                <a:gd name="connsiteX6" fmla="*/ 135731 w 159645"/>
                <a:gd name="connsiteY6" fmla="*/ 36364 h 145901"/>
                <a:gd name="connsiteX7" fmla="*/ 145256 w 159645"/>
                <a:gd name="connsiteY7" fmla="*/ 55414 h 145901"/>
                <a:gd name="connsiteX8" fmla="*/ 150018 w 159645"/>
                <a:gd name="connsiteY8" fmla="*/ 69701 h 145901"/>
                <a:gd name="connsiteX9" fmla="*/ 154781 w 159645"/>
                <a:gd name="connsiteY9" fmla="*/ 79226 h 145901"/>
                <a:gd name="connsiteX10" fmla="*/ 157162 w 159645"/>
                <a:gd name="connsiteY10" fmla="*/ 95895 h 145901"/>
                <a:gd name="connsiteX11" fmla="*/ 159543 w 159645"/>
                <a:gd name="connsiteY11" fmla="*/ 107801 h 145901"/>
                <a:gd name="connsiteX12" fmla="*/ 147637 w 159645"/>
                <a:gd name="connsiteY12" fmla="*/ 133995 h 145901"/>
                <a:gd name="connsiteX13" fmla="*/ 123825 w 159645"/>
                <a:gd name="connsiteY13" fmla="*/ 145901 h 145901"/>
                <a:gd name="connsiteX14" fmla="*/ 85725 w 159645"/>
                <a:gd name="connsiteY14" fmla="*/ 141139 h 145901"/>
                <a:gd name="connsiteX15" fmla="*/ 57150 w 159645"/>
                <a:gd name="connsiteY15" fmla="*/ 126851 h 145901"/>
                <a:gd name="connsiteX16" fmla="*/ 30956 w 159645"/>
                <a:gd name="connsiteY16" fmla="*/ 112564 h 145901"/>
                <a:gd name="connsiteX17" fmla="*/ 16668 w 159645"/>
                <a:gd name="connsiteY17" fmla="*/ 91132 h 145901"/>
                <a:gd name="connsiteX18" fmla="*/ 9525 w 159645"/>
                <a:gd name="connsiteY18" fmla="*/ 74464 h 145901"/>
                <a:gd name="connsiteX19" fmla="*/ 0 w 159645"/>
                <a:gd name="connsiteY19" fmla="*/ 55414 h 145901"/>
                <a:gd name="connsiteX20" fmla="*/ 7143 w 159645"/>
                <a:gd name="connsiteY20" fmla="*/ 50651 h 145901"/>
                <a:gd name="connsiteX21" fmla="*/ 21431 w 159645"/>
                <a:gd name="connsiteY21" fmla="*/ 36364 h 145901"/>
                <a:gd name="connsiteX22" fmla="*/ 45243 w 159645"/>
                <a:gd name="connsiteY22" fmla="*/ 26839 h 14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645" h="145901">
                  <a:moveTo>
                    <a:pt x="45243" y="26839"/>
                  </a:moveTo>
                  <a:lnTo>
                    <a:pt x="45243" y="26839"/>
                  </a:lnTo>
                  <a:cubicBezTo>
                    <a:pt x="57149" y="18108"/>
                    <a:pt x="67297" y="6236"/>
                    <a:pt x="80962" y="645"/>
                  </a:cubicBezTo>
                  <a:cubicBezTo>
                    <a:pt x="86310" y="-1543"/>
                    <a:pt x="92770" y="2282"/>
                    <a:pt x="97631" y="5407"/>
                  </a:cubicBezTo>
                  <a:cubicBezTo>
                    <a:pt x="104241" y="9656"/>
                    <a:pt x="108218" y="17100"/>
                    <a:pt x="114300" y="22076"/>
                  </a:cubicBezTo>
                  <a:cubicBezTo>
                    <a:pt x="117047" y="24324"/>
                    <a:pt x="120871" y="24870"/>
                    <a:pt x="123825" y="26839"/>
                  </a:cubicBezTo>
                  <a:cubicBezTo>
                    <a:pt x="128054" y="29658"/>
                    <a:pt x="131762" y="33189"/>
                    <a:pt x="135731" y="36364"/>
                  </a:cubicBezTo>
                  <a:cubicBezTo>
                    <a:pt x="141578" y="59753"/>
                    <a:pt x="133113" y="31128"/>
                    <a:pt x="145256" y="55414"/>
                  </a:cubicBezTo>
                  <a:cubicBezTo>
                    <a:pt x="147501" y="59904"/>
                    <a:pt x="148154" y="65040"/>
                    <a:pt x="150018" y="69701"/>
                  </a:cubicBezTo>
                  <a:cubicBezTo>
                    <a:pt x="151336" y="72997"/>
                    <a:pt x="153193" y="76051"/>
                    <a:pt x="154781" y="79226"/>
                  </a:cubicBezTo>
                  <a:cubicBezTo>
                    <a:pt x="155575" y="84782"/>
                    <a:pt x="156239" y="90359"/>
                    <a:pt x="157162" y="95895"/>
                  </a:cubicBezTo>
                  <a:cubicBezTo>
                    <a:pt x="157827" y="99887"/>
                    <a:pt x="160158" y="103801"/>
                    <a:pt x="159543" y="107801"/>
                  </a:cubicBezTo>
                  <a:cubicBezTo>
                    <a:pt x="159402" y="108716"/>
                    <a:pt x="152783" y="129993"/>
                    <a:pt x="147637" y="133995"/>
                  </a:cubicBezTo>
                  <a:cubicBezTo>
                    <a:pt x="137540" y="141848"/>
                    <a:pt x="133607" y="142640"/>
                    <a:pt x="123825" y="145901"/>
                  </a:cubicBezTo>
                  <a:cubicBezTo>
                    <a:pt x="111125" y="144314"/>
                    <a:pt x="98031" y="144655"/>
                    <a:pt x="85725" y="141139"/>
                  </a:cubicBezTo>
                  <a:cubicBezTo>
                    <a:pt x="75485" y="138213"/>
                    <a:pt x="66675" y="131614"/>
                    <a:pt x="57150" y="126851"/>
                  </a:cubicBezTo>
                  <a:cubicBezTo>
                    <a:pt x="41890" y="119221"/>
                    <a:pt x="50727" y="123862"/>
                    <a:pt x="30956" y="112564"/>
                  </a:cubicBezTo>
                  <a:cubicBezTo>
                    <a:pt x="17173" y="78107"/>
                    <a:pt x="36939" y="122987"/>
                    <a:pt x="16668" y="91132"/>
                  </a:cubicBezTo>
                  <a:cubicBezTo>
                    <a:pt x="13423" y="86032"/>
                    <a:pt x="12228" y="79871"/>
                    <a:pt x="9525" y="74464"/>
                  </a:cubicBezTo>
                  <a:cubicBezTo>
                    <a:pt x="-1722" y="51968"/>
                    <a:pt x="5370" y="71523"/>
                    <a:pt x="0" y="55414"/>
                  </a:cubicBezTo>
                  <a:cubicBezTo>
                    <a:pt x="2381" y="53826"/>
                    <a:pt x="5004" y="52552"/>
                    <a:pt x="7143" y="50651"/>
                  </a:cubicBezTo>
                  <a:cubicBezTo>
                    <a:pt x="12177" y="46176"/>
                    <a:pt x="15042" y="38494"/>
                    <a:pt x="21431" y="36364"/>
                  </a:cubicBezTo>
                  <a:cubicBezTo>
                    <a:pt x="29640" y="33627"/>
                    <a:pt x="41274" y="28426"/>
                    <a:pt x="45243" y="2683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8" name="Nuage 127">
              <a:extLst>
                <a:ext uri="{FF2B5EF4-FFF2-40B4-BE49-F238E27FC236}">
                  <a16:creationId xmlns:a16="http://schemas.microsoft.com/office/drawing/2014/main" id="{BFCC1291-C416-E172-E743-BAC6F4A4AF43}"/>
                </a:ext>
              </a:extLst>
            </p:cNvPr>
            <p:cNvSpPr/>
            <p:nvPr/>
          </p:nvSpPr>
          <p:spPr>
            <a:xfrm>
              <a:off x="9379261" y="2457804"/>
              <a:ext cx="5019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9" name="Nuage 128">
              <a:extLst>
                <a:ext uri="{FF2B5EF4-FFF2-40B4-BE49-F238E27FC236}">
                  <a16:creationId xmlns:a16="http://schemas.microsoft.com/office/drawing/2014/main" id="{8B033492-EB7B-7F06-4C25-A44660CCCC4B}"/>
                </a:ext>
              </a:extLst>
            </p:cNvPr>
            <p:cNvSpPr/>
            <p:nvPr/>
          </p:nvSpPr>
          <p:spPr>
            <a:xfrm>
              <a:off x="9429456" y="2689744"/>
              <a:ext cx="68164" cy="4269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0" name="Nuage 129">
              <a:extLst>
                <a:ext uri="{FF2B5EF4-FFF2-40B4-BE49-F238E27FC236}">
                  <a16:creationId xmlns:a16="http://schemas.microsoft.com/office/drawing/2014/main" id="{99AA870E-3BB6-C4E5-585C-878149D2196E}"/>
                </a:ext>
              </a:extLst>
            </p:cNvPr>
            <p:cNvSpPr/>
            <p:nvPr/>
          </p:nvSpPr>
          <p:spPr>
            <a:xfrm>
              <a:off x="9447425" y="2344658"/>
              <a:ext cx="3821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1" name="Nuage 130">
              <a:extLst>
                <a:ext uri="{FF2B5EF4-FFF2-40B4-BE49-F238E27FC236}">
                  <a16:creationId xmlns:a16="http://schemas.microsoft.com/office/drawing/2014/main" id="{3E67886C-E62E-707A-2D9B-33627BF68EA8}"/>
                </a:ext>
              </a:extLst>
            </p:cNvPr>
            <p:cNvSpPr/>
            <p:nvPr/>
          </p:nvSpPr>
          <p:spPr>
            <a:xfrm>
              <a:off x="9293538" y="2815636"/>
              <a:ext cx="85723"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2" name="Forme libre : forme 131">
              <a:extLst>
                <a:ext uri="{FF2B5EF4-FFF2-40B4-BE49-F238E27FC236}">
                  <a16:creationId xmlns:a16="http://schemas.microsoft.com/office/drawing/2014/main" id="{DE69C560-A009-A669-2747-AF9C0175E3B4}"/>
                </a:ext>
              </a:extLst>
            </p:cNvPr>
            <p:cNvSpPr/>
            <p:nvPr/>
          </p:nvSpPr>
          <p:spPr>
            <a:xfrm>
              <a:off x="9313991" y="2654591"/>
              <a:ext cx="59840" cy="57369"/>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3" name="Forme libre : forme 132">
              <a:extLst>
                <a:ext uri="{FF2B5EF4-FFF2-40B4-BE49-F238E27FC236}">
                  <a16:creationId xmlns:a16="http://schemas.microsoft.com/office/drawing/2014/main" id="{C5EAE88D-EA1B-4173-1229-FAA9BD55BAF1}"/>
                </a:ext>
              </a:extLst>
            </p:cNvPr>
            <p:cNvSpPr/>
            <p:nvPr/>
          </p:nvSpPr>
          <p:spPr>
            <a:xfrm>
              <a:off x="9047595" y="2613649"/>
              <a:ext cx="134865" cy="11792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4" name="Forme libre : forme 133">
              <a:extLst>
                <a:ext uri="{FF2B5EF4-FFF2-40B4-BE49-F238E27FC236}">
                  <a16:creationId xmlns:a16="http://schemas.microsoft.com/office/drawing/2014/main" id="{BDB23837-8B0E-FC5B-E2EB-715922081F64}"/>
                </a:ext>
              </a:extLst>
            </p:cNvPr>
            <p:cNvSpPr/>
            <p:nvPr/>
          </p:nvSpPr>
          <p:spPr>
            <a:xfrm>
              <a:off x="9424243" y="2753764"/>
              <a:ext cx="55780" cy="67430"/>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5" name="Forme libre : forme 134">
              <a:extLst>
                <a:ext uri="{FF2B5EF4-FFF2-40B4-BE49-F238E27FC236}">
                  <a16:creationId xmlns:a16="http://schemas.microsoft.com/office/drawing/2014/main" id="{696BA3BE-AFAA-851A-6DAC-0E11ABD23A80}"/>
                </a:ext>
              </a:extLst>
            </p:cNvPr>
            <p:cNvSpPr/>
            <p:nvPr/>
          </p:nvSpPr>
          <p:spPr>
            <a:xfrm>
              <a:off x="8931919" y="2862421"/>
              <a:ext cx="89857" cy="83292"/>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6" name="Forme libre : forme 135">
              <a:extLst>
                <a:ext uri="{FF2B5EF4-FFF2-40B4-BE49-F238E27FC236}">
                  <a16:creationId xmlns:a16="http://schemas.microsoft.com/office/drawing/2014/main" id="{B3B97BDE-B441-E22C-0CA2-FEE002F07CDB}"/>
                </a:ext>
              </a:extLst>
            </p:cNvPr>
            <p:cNvSpPr/>
            <p:nvPr/>
          </p:nvSpPr>
          <p:spPr>
            <a:xfrm>
              <a:off x="9061054" y="2832380"/>
              <a:ext cx="75057" cy="102408"/>
            </a:xfrm>
            <a:custGeom>
              <a:avLst/>
              <a:gdLst>
                <a:gd name="connsiteX0" fmla="*/ 13075 w 134277"/>
                <a:gd name="connsiteY0" fmla="*/ 92869 h 178594"/>
                <a:gd name="connsiteX1" fmla="*/ 13075 w 134277"/>
                <a:gd name="connsiteY1" fmla="*/ 92869 h 178594"/>
                <a:gd name="connsiteX2" fmla="*/ 5932 w 134277"/>
                <a:gd name="connsiteY2" fmla="*/ 71438 h 178594"/>
                <a:gd name="connsiteX3" fmla="*/ 1169 w 134277"/>
                <a:gd name="connsiteY3" fmla="*/ 47625 h 178594"/>
                <a:gd name="connsiteX4" fmla="*/ 22600 w 134277"/>
                <a:gd name="connsiteY4" fmla="*/ 35719 h 178594"/>
                <a:gd name="connsiteX5" fmla="*/ 27363 w 134277"/>
                <a:gd name="connsiteY5" fmla="*/ 28575 h 178594"/>
                <a:gd name="connsiteX6" fmla="*/ 34507 w 134277"/>
                <a:gd name="connsiteY6" fmla="*/ 19050 h 178594"/>
                <a:gd name="connsiteX7" fmla="*/ 55938 w 134277"/>
                <a:gd name="connsiteY7" fmla="*/ 0 h 178594"/>
                <a:gd name="connsiteX8" fmla="*/ 74988 w 134277"/>
                <a:gd name="connsiteY8" fmla="*/ 11906 h 178594"/>
                <a:gd name="connsiteX9" fmla="*/ 98800 w 134277"/>
                <a:gd name="connsiteY9" fmla="*/ 23813 h 178594"/>
                <a:gd name="connsiteX10" fmla="*/ 110707 w 134277"/>
                <a:gd name="connsiteY10" fmla="*/ 38100 h 178594"/>
                <a:gd name="connsiteX11" fmla="*/ 124994 w 134277"/>
                <a:gd name="connsiteY11" fmla="*/ 54769 h 178594"/>
                <a:gd name="connsiteX12" fmla="*/ 129757 w 134277"/>
                <a:gd name="connsiteY12" fmla="*/ 64294 h 178594"/>
                <a:gd name="connsiteX13" fmla="*/ 127375 w 134277"/>
                <a:gd name="connsiteY13" fmla="*/ 145256 h 178594"/>
                <a:gd name="connsiteX14" fmla="*/ 120232 w 134277"/>
                <a:gd name="connsiteY14" fmla="*/ 159544 h 178594"/>
                <a:gd name="connsiteX15" fmla="*/ 96419 w 134277"/>
                <a:gd name="connsiteY15" fmla="*/ 176213 h 178594"/>
                <a:gd name="connsiteX16" fmla="*/ 79750 w 134277"/>
                <a:gd name="connsiteY16" fmla="*/ 178594 h 178594"/>
                <a:gd name="connsiteX17" fmla="*/ 41650 w 134277"/>
                <a:gd name="connsiteY17" fmla="*/ 152400 h 178594"/>
                <a:gd name="connsiteX18" fmla="*/ 36888 w 134277"/>
                <a:gd name="connsiteY18" fmla="*/ 142875 h 178594"/>
                <a:gd name="connsiteX19" fmla="*/ 29744 w 134277"/>
                <a:gd name="connsiteY19" fmla="*/ 140494 h 178594"/>
                <a:gd name="connsiteX20" fmla="*/ 20219 w 134277"/>
                <a:gd name="connsiteY20" fmla="*/ 133350 h 178594"/>
                <a:gd name="connsiteX21" fmla="*/ 5932 w 134277"/>
                <a:gd name="connsiteY21" fmla="*/ 116681 h 178594"/>
                <a:gd name="connsiteX22" fmla="*/ 1169 w 134277"/>
                <a:gd name="connsiteY22" fmla="*/ 104775 h 178594"/>
                <a:gd name="connsiteX23" fmla="*/ 13075 w 134277"/>
                <a:gd name="connsiteY23" fmla="*/ 92869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277" h="178594">
                  <a:moveTo>
                    <a:pt x="13075" y="92869"/>
                  </a:moveTo>
                  <a:lnTo>
                    <a:pt x="13075" y="92869"/>
                  </a:lnTo>
                  <a:cubicBezTo>
                    <a:pt x="10694" y="85725"/>
                    <a:pt x="8146" y="78635"/>
                    <a:pt x="5932" y="71438"/>
                  </a:cubicBezTo>
                  <a:cubicBezTo>
                    <a:pt x="3346" y="63033"/>
                    <a:pt x="2661" y="56578"/>
                    <a:pt x="1169" y="47625"/>
                  </a:cubicBezTo>
                  <a:cubicBezTo>
                    <a:pt x="8313" y="43656"/>
                    <a:pt x="15991" y="40526"/>
                    <a:pt x="22600" y="35719"/>
                  </a:cubicBezTo>
                  <a:cubicBezTo>
                    <a:pt x="24915" y="34036"/>
                    <a:pt x="25699" y="30904"/>
                    <a:pt x="27363" y="28575"/>
                  </a:cubicBezTo>
                  <a:cubicBezTo>
                    <a:pt x="29670" y="25346"/>
                    <a:pt x="31852" y="22000"/>
                    <a:pt x="34507" y="19050"/>
                  </a:cubicBezTo>
                  <a:cubicBezTo>
                    <a:pt x="46740" y="5458"/>
                    <a:pt x="44923" y="7344"/>
                    <a:pt x="55938" y="0"/>
                  </a:cubicBezTo>
                  <a:cubicBezTo>
                    <a:pt x="73038" y="5699"/>
                    <a:pt x="50726" y="-2652"/>
                    <a:pt x="74988" y="11906"/>
                  </a:cubicBezTo>
                  <a:cubicBezTo>
                    <a:pt x="82598" y="16472"/>
                    <a:pt x="98800" y="23813"/>
                    <a:pt x="98800" y="23813"/>
                  </a:cubicBezTo>
                  <a:cubicBezTo>
                    <a:pt x="102769" y="28575"/>
                    <a:pt x="107061" y="33086"/>
                    <a:pt x="110707" y="38100"/>
                  </a:cubicBezTo>
                  <a:cubicBezTo>
                    <a:pt x="122873" y="54827"/>
                    <a:pt x="111804" y="45975"/>
                    <a:pt x="124994" y="54769"/>
                  </a:cubicBezTo>
                  <a:cubicBezTo>
                    <a:pt x="126582" y="57944"/>
                    <a:pt x="128359" y="61031"/>
                    <a:pt x="129757" y="64294"/>
                  </a:cubicBezTo>
                  <a:cubicBezTo>
                    <a:pt x="140215" y="88695"/>
                    <a:pt x="129545" y="129200"/>
                    <a:pt x="127375" y="145256"/>
                  </a:cubicBezTo>
                  <a:cubicBezTo>
                    <a:pt x="126662" y="150533"/>
                    <a:pt x="123997" y="155779"/>
                    <a:pt x="120232" y="159544"/>
                  </a:cubicBezTo>
                  <a:cubicBezTo>
                    <a:pt x="113381" y="166395"/>
                    <a:pt x="105186" y="172087"/>
                    <a:pt x="96419" y="176213"/>
                  </a:cubicBezTo>
                  <a:cubicBezTo>
                    <a:pt x="91340" y="178603"/>
                    <a:pt x="85306" y="177800"/>
                    <a:pt x="79750" y="178594"/>
                  </a:cubicBezTo>
                  <a:cubicBezTo>
                    <a:pt x="53268" y="157996"/>
                    <a:pt x="66177" y="166415"/>
                    <a:pt x="41650" y="152400"/>
                  </a:cubicBezTo>
                  <a:cubicBezTo>
                    <a:pt x="40063" y="149225"/>
                    <a:pt x="39398" y="145385"/>
                    <a:pt x="36888" y="142875"/>
                  </a:cubicBezTo>
                  <a:cubicBezTo>
                    <a:pt x="35113" y="141100"/>
                    <a:pt x="31923" y="141739"/>
                    <a:pt x="29744" y="140494"/>
                  </a:cubicBezTo>
                  <a:cubicBezTo>
                    <a:pt x="26298" y="138525"/>
                    <a:pt x="23206" y="135963"/>
                    <a:pt x="20219" y="133350"/>
                  </a:cubicBezTo>
                  <a:cubicBezTo>
                    <a:pt x="15009" y="128791"/>
                    <a:pt x="9145" y="123106"/>
                    <a:pt x="5932" y="116681"/>
                  </a:cubicBezTo>
                  <a:cubicBezTo>
                    <a:pt x="4020" y="112858"/>
                    <a:pt x="2905" y="108681"/>
                    <a:pt x="1169" y="104775"/>
                  </a:cubicBezTo>
                  <a:cubicBezTo>
                    <a:pt x="-4303" y="92464"/>
                    <a:pt x="11091" y="94853"/>
                    <a:pt x="13075" y="9286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7" name="Forme libre : forme 136">
              <a:extLst>
                <a:ext uri="{FF2B5EF4-FFF2-40B4-BE49-F238E27FC236}">
                  <a16:creationId xmlns:a16="http://schemas.microsoft.com/office/drawing/2014/main" id="{40DD219B-8A24-4D2C-18B1-1B155F821113}"/>
                </a:ext>
              </a:extLst>
            </p:cNvPr>
            <p:cNvSpPr/>
            <p:nvPr/>
          </p:nvSpPr>
          <p:spPr>
            <a:xfrm>
              <a:off x="9056383" y="2665797"/>
              <a:ext cx="56010" cy="53348"/>
            </a:xfrm>
            <a:custGeom>
              <a:avLst/>
              <a:gdLst>
                <a:gd name="connsiteX0" fmla="*/ 28575 w 100201"/>
                <a:gd name="connsiteY0" fmla="*/ 0 h 93036"/>
                <a:gd name="connsiteX1" fmla="*/ 28575 w 100201"/>
                <a:gd name="connsiteY1" fmla="*/ 0 h 93036"/>
                <a:gd name="connsiteX2" fmla="*/ 64294 w 100201"/>
                <a:gd name="connsiteY2" fmla="*/ 7143 h 93036"/>
                <a:gd name="connsiteX3" fmla="*/ 73819 w 100201"/>
                <a:gd name="connsiteY3" fmla="*/ 14287 h 93036"/>
                <a:gd name="connsiteX4" fmla="*/ 90488 w 100201"/>
                <a:gd name="connsiteY4" fmla="*/ 23812 h 93036"/>
                <a:gd name="connsiteX5" fmla="*/ 100013 w 100201"/>
                <a:gd name="connsiteY5" fmla="*/ 35718 h 93036"/>
                <a:gd name="connsiteX6" fmla="*/ 95250 w 100201"/>
                <a:gd name="connsiteY6" fmla="*/ 61912 h 93036"/>
                <a:gd name="connsiteX7" fmla="*/ 92869 w 100201"/>
                <a:gd name="connsiteY7" fmla="*/ 69056 h 93036"/>
                <a:gd name="connsiteX8" fmla="*/ 76200 w 100201"/>
                <a:gd name="connsiteY8" fmla="*/ 80962 h 93036"/>
                <a:gd name="connsiteX9" fmla="*/ 64294 w 100201"/>
                <a:gd name="connsiteY9" fmla="*/ 83343 h 93036"/>
                <a:gd name="connsiteX10" fmla="*/ 45244 w 100201"/>
                <a:gd name="connsiteY10" fmla="*/ 92868 h 93036"/>
                <a:gd name="connsiteX11" fmla="*/ 21431 w 100201"/>
                <a:gd name="connsiteY11" fmla="*/ 80962 h 93036"/>
                <a:gd name="connsiteX12" fmla="*/ 16669 w 100201"/>
                <a:gd name="connsiteY12" fmla="*/ 73818 h 93036"/>
                <a:gd name="connsiteX13" fmla="*/ 7144 w 100201"/>
                <a:gd name="connsiteY13" fmla="*/ 61912 h 93036"/>
                <a:gd name="connsiteX14" fmla="*/ 4763 w 100201"/>
                <a:gd name="connsiteY14" fmla="*/ 54768 h 93036"/>
                <a:gd name="connsiteX15" fmla="*/ 2381 w 100201"/>
                <a:gd name="connsiteY15" fmla="*/ 38100 h 93036"/>
                <a:gd name="connsiteX16" fmla="*/ 0 w 100201"/>
                <a:gd name="connsiteY16" fmla="*/ 26193 h 93036"/>
                <a:gd name="connsiteX17" fmla="*/ 28575 w 100201"/>
                <a:gd name="connsiteY17" fmla="*/ 0 h 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1" h="93036">
                  <a:moveTo>
                    <a:pt x="28575" y="0"/>
                  </a:moveTo>
                  <a:lnTo>
                    <a:pt x="28575" y="0"/>
                  </a:lnTo>
                  <a:cubicBezTo>
                    <a:pt x="42042" y="1496"/>
                    <a:pt x="52235" y="1114"/>
                    <a:pt x="64294" y="7143"/>
                  </a:cubicBezTo>
                  <a:cubicBezTo>
                    <a:pt x="67844" y="8918"/>
                    <a:pt x="70471" y="12156"/>
                    <a:pt x="73819" y="14287"/>
                  </a:cubicBezTo>
                  <a:cubicBezTo>
                    <a:pt x="79218" y="17723"/>
                    <a:pt x="84932" y="20637"/>
                    <a:pt x="90488" y="23812"/>
                  </a:cubicBezTo>
                  <a:cubicBezTo>
                    <a:pt x="93663" y="27781"/>
                    <a:pt x="99383" y="30675"/>
                    <a:pt x="100013" y="35718"/>
                  </a:cubicBezTo>
                  <a:cubicBezTo>
                    <a:pt x="101114" y="44524"/>
                    <a:pt x="97110" y="53234"/>
                    <a:pt x="95250" y="61912"/>
                  </a:cubicBezTo>
                  <a:cubicBezTo>
                    <a:pt x="94724" y="64366"/>
                    <a:pt x="94644" y="67281"/>
                    <a:pt x="92869" y="69056"/>
                  </a:cubicBezTo>
                  <a:cubicBezTo>
                    <a:pt x="88041" y="73884"/>
                    <a:pt x="82307" y="77908"/>
                    <a:pt x="76200" y="80962"/>
                  </a:cubicBezTo>
                  <a:cubicBezTo>
                    <a:pt x="72580" y="82772"/>
                    <a:pt x="68263" y="82549"/>
                    <a:pt x="64294" y="83343"/>
                  </a:cubicBezTo>
                  <a:cubicBezTo>
                    <a:pt x="57944" y="86518"/>
                    <a:pt x="52132" y="91146"/>
                    <a:pt x="45244" y="92868"/>
                  </a:cubicBezTo>
                  <a:cubicBezTo>
                    <a:pt x="38390" y="94582"/>
                    <a:pt x="24058" y="82713"/>
                    <a:pt x="21431" y="80962"/>
                  </a:cubicBezTo>
                  <a:cubicBezTo>
                    <a:pt x="19844" y="78581"/>
                    <a:pt x="18386" y="76108"/>
                    <a:pt x="16669" y="73818"/>
                  </a:cubicBezTo>
                  <a:cubicBezTo>
                    <a:pt x="13620" y="69752"/>
                    <a:pt x="9838" y="66222"/>
                    <a:pt x="7144" y="61912"/>
                  </a:cubicBezTo>
                  <a:cubicBezTo>
                    <a:pt x="5814" y="59783"/>
                    <a:pt x="5557" y="57149"/>
                    <a:pt x="4763" y="54768"/>
                  </a:cubicBezTo>
                  <a:cubicBezTo>
                    <a:pt x="3969" y="49212"/>
                    <a:pt x="3304" y="43636"/>
                    <a:pt x="2381" y="38100"/>
                  </a:cubicBezTo>
                  <a:cubicBezTo>
                    <a:pt x="1716" y="34108"/>
                    <a:pt x="0" y="30241"/>
                    <a:pt x="0" y="26193"/>
                  </a:cubicBezTo>
                  <a:cubicBezTo>
                    <a:pt x="0" y="18297"/>
                    <a:pt x="23813" y="4365"/>
                    <a:pt x="28575" y="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8" name="Forme libre : forme 137">
              <a:extLst>
                <a:ext uri="{FF2B5EF4-FFF2-40B4-BE49-F238E27FC236}">
                  <a16:creationId xmlns:a16="http://schemas.microsoft.com/office/drawing/2014/main" id="{DD2ADEB7-5E6A-C7AD-2CFA-47D09C8284AD}"/>
                </a:ext>
              </a:extLst>
            </p:cNvPr>
            <p:cNvSpPr/>
            <p:nvPr/>
          </p:nvSpPr>
          <p:spPr>
            <a:xfrm>
              <a:off x="8987127" y="2732704"/>
              <a:ext cx="50195" cy="83292"/>
            </a:xfrm>
            <a:custGeom>
              <a:avLst/>
              <a:gdLst>
                <a:gd name="connsiteX0" fmla="*/ 2456 w 89798"/>
                <a:gd name="connsiteY0" fmla="*/ 73819 h 80962"/>
                <a:gd name="connsiteX1" fmla="*/ 2456 w 89798"/>
                <a:gd name="connsiteY1" fmla="*/ 73819 h 80962"/>
                <a:gd name="connsiteX2" fmla="*/ 75 w 89798"/>
                <a:gd name="connsiteY2" fmla="*/ 50006 h 80962"/>
                <a:gd name="connsiteX3" fmla="*/ 11981 w 89798"/>
                <a:gd name="connsiteY3" fmla="*/ 23812 h 80962"/>
                <a:gd name="connsiteX4" fmla="*/ 26269 w 89798"/>
                <a:gd name="connsiteY4" fmla="*/ 11906 h 80962"/>
                <a:gd name="connsiteX5" fmla="*/ 31031 w 89798"/>
                <a:gd name="connsiteY5" fmla="*/ 4762 h 80962"/>
                <a:gd name="connsiteX6" fmla="*/ 42938 w 89798"/>
                <a:gd name="connsiteY6" fmla="*/ 2381 h 80962"/>
                <a:gd name="connsiteX7" fmla="*/ 59606 w 89798"/>
                <a:gd name="connsiteY7" fmla="*/ 0 h 80962"/>
                <a:gd name="connsiteX8" fmla="*/ 69131 w 89798"/>
                <a:gd name="connsiteY8" fmla="*/ 7144 h 80962"/>
                <a:gd name="connsiteX9" fmla="*/ 73894 w 89798"/>
                <a:gd name="connsiteY9" fmla="*/ 14287 h 80962"/>
                <a:gd name="connsiteX10" fmla="*/ 85800 w 89798"/>
                <a:gd name="connsiteY10" fmla="*/ 45244 h 80962"/>
                <a:gd name="connsiteX11" fmla="*/ 88181 w 89798"/>
                <a:gd name="connsiteY11" fmla="*/ 66675 h 80962"/>
                <a:gd name="connsiteX12" fmla="*/ 52463 w 89798"/>
                <a:gd name="connsiteY12" fmla="*/ 80962 h 80962"/>
                <a:gd name="connsiteX13" fmla="*/ 33413 w 89798"/>
                <a:gd name="connsiteY13" fmla="*/ 73819 h 80962"/>
                <a:gd name="connsiteX14" fmla="*/ 2456 w 89798"/>
                <a:gd name="connsiteY14" fmla="*/ 73819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798" h="80962">
                  <a:moveTo>
                    <a:pt x="2456" y="73819"/>
                  </a:moveTo>
                  <a:lnTo>
                    <a:pt x="2456" y="73819"/>
                  </a:lnTo>
                  <a:cubicBezTo>
                    <a:pt x="1662" y="65881"/>
                    <a:pt x="-423" y="57968"/>
                    <a:pt x="75" y="50006"/>
                  </a:cubicBezTo>
                  <a:cubicBezTo>
                    <a:pt x="471" y="43670"/>
                    <a:pt x="7631" y="28645"/>
                    <a:pt x="11981" y="23812"/>
                  </a:cubicBezTo>
                  <a:cubicBezTo>
                    <a:pt x="16128" y="19204"/>
                    <a:pt x="21885" y="16290"/>
                    <a:pt x="26269" y="11906"/>
                  </a:cubicBezTo>
                  <a:cubicBezTo>
                    <a:pt x="28293" y="9882"/>
                    <a:pt x="28546" y="6182"/>
                    <a:pt x="31031" y="4762"/>
                  </a:cubicBezTo>
                  <a:cubicBezTo>
                    <a:pt x="34545" y="2754"/>
                    <a:pt x="38945" y="3046"/>
                    <a:pt x="42938" y="2381"/>
                  </a:cubicBezTo>
                  <a:cubicBezTo>
                    <a:pt x="48474" y="1458"/>
                    <a:pt x="54050" y="794"/>
                    <a:pt x="59606" y="0"/>
                  </a:cubicBezTo>
                  <a:cubicBezTo>
                    <a:pt x="62781" y="2381"/>
                    <a:pt x="66325" y="4338"/>
                    <a:pt x="69131" y="7144"/>
                  </a:cubicBezTo>
                  <a:cubicBezTo>
                    <a:pt x="71155" y="9168"/>
                    <a:pt x="72614" y="11727"/>
                    <a:pt x="73894" y="14287"/>
                  </a:cubicBezTo>
                  <a:cubicBezTo>
                    <a:pt x="79976" y="26449"/>
                    <a:pt x="81651" y="32795"/>
                    <a:pt x="85800" y="45244"/>
                  </a:cubicBezTo>
                  <a:cubicBezTo>
                    <a:pt x="86594" y="52388"/>
                    <a:pt x="92622" y="61023"/>
                    <a:pt x="88181" y="66675"/>
                  </a:cubicBezTo>
                  <a:cubicBezTo>
                    <a:pt x="85441" y="70162"/>
                    <a:pt x="62548" y="77600"/>
                    <a:pt x="52463" y="80962"/>
                  </a:cubicBezTo>
                  <a:cubicBezTo>
                    <a:pt x="46997" y="79140"/>
                    <a:pt x="37888" y="76260"/>
                    <a:pt x="33413" y="73819"/>
                  </a:cubicBezTo>
                  <a:cubicBezTo>
                    <a:pt x="28388" y="71078"/>
                    <a:pt x="7615" y="73819"/>
                    <a:pt x="2456" y="7381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9" name="Forme libre : forme 138">
              <a:extLst>
                <a:ext uri="{FF2B5EF4-FFF2-40B4-BE49-F238E27FC236}">
                  <a16:creationId xmlns:a16="http://schemas.microsoft.com/office/drawing/2014/main" id="{D936A25A-16CA-68DD-51E5-7F1EE307E885}"/>
                </a:ext>
              </a:extLst>
            </p:cNvPr>
            <p:cNvSpPr/>
            <p:nvPr/>
          </p:nvSpPr>
          <p:spPr>
            <a:xfrm>
              <a:off x="8957886" y="3010883"/>
              <a:ext cx="89237" cy="83661"/>
            </a:xfrm>
            <a:custGeom>
              <a:avLst/>
              <a:gdLst>
                <a:gd name="connsiteX0" fmla="*/ 45243 w 159645"/>
                <a:gd name="connsiteY0" fmla="*/ 26839 h 145901"/>
                <a:gd name="connsiteX1" fmla="*/ 45243 w 159645"/>
                <a:gd name="connsiteY1" fmla="*/ 26839 h 145901"/>
                <a:gd name="connsiteX2" fmla="*/ 80962 w 159645"/>
                <a:gd name="connsiteY2" fmla="*/ 645 h 145901"/>
                <a:gd name="connsiteX3" fmla="*/ 97631 w 159645"/>
                <a:gd name="connsiteY3" fmla="*/ 5407 h 145901"/>
                <a:gd name="connsiteX4" fmla="*/ 114300 w 159645"/>
                <a:gd name="connsiteY4" fmla="*/ 22076 h 145901"/>
                <a:gd name="connsiteX5" fmla="*/ 123825 w 159645"/>
                <a:gd name="connsiteY5" fmla="*/ 26839 h 145901"/>
                <a:gd name="connsiteX6" fmla="*/ 135731 w 159645"/>
                <a:gd name="connsiteY6" fmla="*/ 36364 h 145901"/>
                <a:gd name="connsiteX7" fmla="*/ 145256 w 159645"/>
                <a:gd name="connsiteY7" fmla="*/ 55414 h 145901"/>
                <a:gd name="connsiteX8" fmla="*/ 150018 w 159645"/>
                <a:gd name="connsiteY8" fmla="*/ 69701 h 145901"/>
                <a:gd name="connsiteX9" fmla="*/ 154781 w 159645"/>
                <a:gd name="connsiteY9" fmla="*/ 79226 h 145901"/>
                <a:gd name="connsiteX10" fmla="*/ 157162 w 159645"/>
                <a:gd name="connsiteY10" fmla="*/ 95895 h 145901"/>
                <a:gd name="connsiteX11" fmla="*/ 159543 w 159645"/>
                <a:gd name="connsiteY11" fmla="*/ 107801 h 145901"/>
                <a:gd name="connsiteX12" fmla="*/ 147637 w 159645"/>
                <a:gd name="connsiteY12" fmla="*/ 133995 h 145901"/>
                <a:gd name="connsiteX13" fmla="*/ 123825 w 159645"/>
                <a:gd name="connsiteY13" fmla="*/ 145901 h 145901"/>
                <a:gd name="connsiteX14" fmla="*/ 85725 w 159645"/>
                <a:gd name="connsiteY14" fmla="*/ 141139 h 145901"/>
                <a:gd name="connsiteX15" fmla="*/ 57150 w 159645"/>
                <a:gd name="connsiteY15" fmla="*/ 126851 h 145901"/>
                <a:gd name="connsiteX16" fmla="*/ 30956 w 159645"/>
                <a:gd name="connsiteY16" fmla="*/ 112564 h 145901"/>
                <a:gd name="connsiteX17" fmla="*/ 16668 w 159645"/>
                <a:gd name="connsiteY17" fmla="*/ 91132 h 145901"/>
                <a:gd name="connsiteX18" fmla="*/ 9525 w 159645"/>
                <a:gd name="connsiteY18" fmla="*/ 74464 h 145901"/>
                <a:gd name="connsiteX19" fmla="*/ 0 w 159645"/>
                <a:gd name="connsiteY19" fmla="*/ 55414 h 145901"/>
                <a:gd name="connsiteX20" fmla="*/ 7143 w 159645"/>
                <a:gd name="connsiteY20" fmla="*/ 50651 h 145901"/>
                <a:gd name="connsiteX21" fmla="*/ 21431 w 159645"/>
                <a:gd name="connsiteY21" fmla="*/ 36364 h 145901"/>
                <a:gd name="connsiteX22" fmla="*/ 45243 w 159645"/>
                <a:gd name="connsiteY22" fmla="*/ 26839 h 14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645" h="145901">
                  <a:moveTo>
                    <a:pt x="45243" y="26839"/>
                  </a:moveTo>
                  <a:lnTo>
                    <a:pt x="45243" y="26839"/>
                  </a:lnTo>
                  <a:cubicBezTo>
                    <a:pt x="57149" y="18108"/>
                    <a:pt x="67297" y="6236"/>
                    <a:pt x="80962" y="645"/>
                  </a:cubicBezTo>
                  <a:cubicBezTo>
                    <a:pt x="86310" y="-1543"/>
                    <a:pt x="92770" y="2282"/>
                    <a:pt x="97631" y="5407"/>
                  </a:cubicBezTo>
                  <a:cubicBezTo>
                    <a:pt x="104241" y="9656"/>
                    <a:pt x="108218" y="17100"/>
                    <a:pt x="114300" y="22076"/>
                  </a:cubicBezTo>
                  <a:cubicBezTo>
                    <a:pt x="117047" y="24324"/>
                    <a:pt x="120871" y="24870"/>
                    <a:pt x="123825" y="26839"/>
                  </a:cubicBezTo>
                  <a:cubicBezTo>
                    <a:pt x="128054" y="29658"/>
                    <a:pt x="131762" y="33189"/>
                    <a:pt x="135731" y="36364"/>
                  </a:cubicBezTo>
                  <a:cubicBezTo>
                    <a:pt x="141578" y="59753"/>
                    <a:pt x="133113" y="31128"/>
                    <a:pt x="145256" y="55414"/>
                  </a:cubicBezTo>
                  <a:cubicBezTo>
                    <a:pt x="147501" y="59904"/>
                    <a:pt x="148154" y="65040"/>
                    <a:pt x="150018" y="69701"/>
                  </a:cubicBezTo>
                  <a:cubicBezTo>
                    <a:pt x="151336" y="72997"/>
                    <a:pt x="153193" y="76051"/>
                    <a:pt x="154781" y="79226"/>
                  </a:cubicBezTo>
                  <a:cubicBezTo>
                    <a:pt x="155575" y="84782"/>
                    <a:pt x="156239" y="90359"/>
                    <a:pt x="157162" y="95895"/>
                  </a:cubicBezTo>
                  <a:cubicBezTo>
                    <a:pt x="157827" y="99887"/>
                    <a:pt x="160158" y="103801"/>
                    <a:pt x="159543" y="107801"/>
                  </a:cubicBezTo>
                  <a:cubicBezTo>
                    <a:pt x="159402" y="108716"/>
                    <a:pt x="152783" y="129993"/>
                    <a:pt x="147637" y="133995"/>
                  </a:cubicBezTo>
                  <a:cubicBezTo>
                    <a:pt x="137540" y="141848"/>
                    <a:pt x="133607" y="142640"/>
                    <a:pt x="123825" y="145901"/>
                  </a:cubicBezTo>
                  <a:cubicBezTo>
                    <a:pt x="111125" y="144314"/>
                    <a:pt x="98031" y="144655"/>
                    <a:pt x="85725" y="141139"/>
                  </a:cubicBezTo>
                  <a:cubicBezTo>
                    <a:pt x="75485" y="138213"/>
                    <a:pt x="66675" y="131614"/>
                    <a:pt x="57150" y="126851"/>
                  </a:cubicBezTo>
                  <a:cubicBezTo>
                    <a:pt x="41890" y="119221"/>
                    <a:pt x="50727" y="123862"/>
                    <a:pt x="30956" y="112564"/>
                  </a:cubicBezTo>
                  <a:cubicBezTo>
                    <a:pt x="17173" y="78107"/>
                    <a:pt x="36939" y="122987"/>
                    <a:pt x="16668" y="91132"/>
                  </a:cubicBezTo>
                  <a:cubicBezTo>
                    <a:pt x="13423" y="86032"/>
                    <a:pt x="12228" y="79871"/>
                    <a:pt x="9525" y="74464"/>
                  </a:cubicBezTo>
                  <a:cubicBezTo>
                    <a:pt x="-1722" y="51968"/>
                    <a:pt x="5370" y="71523"/>
                    <a:pt x="0" y="55414"/>
                  </a:cubicBezTo>
                  <a:cubicBezTo>
                    <a:pt x="2381" y="53826"/>
                    <a:pt x="5004" y="52552"/>
                    <a:pt x="7143" y="50651"/>
                  </a:cubicBezTo>
                  <a:cubicBezTo>
                    <a:pt x="12177" y="46176"/>
                    <a:pt x="15042" y="38494"/>
                    <a:pt x="21431" y="36364"/>
                  </a:cubicBezTo>
                  <a:cubicBezTo>
                    <a:pt x="29640" y="33627"/>
                    <a:pt x="41274" y="28426"/>
                    <a:pt x="45243" y="2683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0" name="Nuage 139">
              <a:extLst>
                <a:ext uri="{FF2B5EF4-FFF2-40B4-BE49-F238E27FC236}">
                  <a16:creationId xmlns:a16="http://schemas.microsoft.com/office/drawing/2014/main" id="{0C75DC6D-A2AA-7F7C-D7B0-D8ACE84031B3}"/>
                </a:ext>
              </a:extLst>
            </p:cNvPr>
            <p:cNvSpPr/>
            <p:nvPr/>
          </p:nvSpPr>
          <p:spPr>
            <a:xfrm>
              <a:off x="9112393" y="2778944"/>
              <a:ext cx="5019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1" name="Nuage 140">
              <a:extLst>
                <a:ext uri="{FF2B5EF4-FFF2-40B4-BE49-F238E27FC236}">
                  <a16:creationId xmlns:a16="http://schemas.microsoft.com/office/drawing/2014/main" id="{1D8A49CB-B049-B356-DD5E-B68818BF30BA}"/>
                </a:ext>
              </a:extLst>
            </p:cNvPr>
            <p:cNvSpPr/>
            <p:nvPr/>
          </p:nvSpPr>
          <p:spPr>
            <a:xfrm>
              <a:off x="9162587" y="3010883"/>
              <a:ext cx="68164" cy="4269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2" name="Nuage 141">
              <a:extLst>
                <a:ext uri="{FF2B5EF4-FFF2-40B4-BE49-F238E27FC236}">
                  <a16:creationId xmlns:a16="http://schemas.microsoft.com/office/drawing/2014/main" id="{52D54B78-2D80-A905-F70A-FE8954DB7637}"/>
                </a:ext>
              </a:extLst>
            </p:cNvPr>
            <p:cNvSpPr/>
            <p:nvPr/>
          </p:nvSpPr>
          <p:spPr>
            <a:xfrm>
              <a:off x="9180557" y="2665797"/>
              <a:ext cx="3821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3" name="Nuage 142">
              <a:extLst>
                <a:ext uri="{FF2B5EF4-FFF2-40B4-BE49-F238E27FC236}">
                  <a16:creationId xmlns:a16="http://schemas.microsoft.com/office/drawing/2014/main" id="{1306B9A0-9DEE-5E93-8D9E-7E94C2091AE2}"/>
                </a:ext>
              </a:extLst>
            </p:cNvPr>
            <p:cNvSpPr/>
            <p:nvPr/>
          </p:nvSpPr>
          <p:spPr>
            <a:xfrm>
              <a:off x="9136111" y="2866332"/>
              <a:ext cx="111664" cy="109399"/>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4" name="Nuage 143">
              <a:extLst>
                <a:ext uri="{FF2B5EF4-FFF2-40B4-BE49-F238E27FC236}">
                  <a16:creationId xmlns:a16="http://schemas.microsoft.com/office/drawing/2014/main" id="{AEA0F203-601F-B4C0-D1B1-AAD3881F3513}"/>
                </a:ext>
              </a:extLst>
            </p:cNvPr>
            <p:cNvSpPr/>
            <p:nvPr/>
          </p:nvSpPr>
          <p:spPr>
            <a:xfrm>
              <a:off x="9026670" y="3136775"/>
              <a:ext cx="85723"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5" name="Forme libre : forme 144">
              <a:extLst>
                <a:ext uri="{FF2B5EF4-FFF2-40B4-BE49-F238E27FC236}">
                  <a16:creationId xmlns:a16="http://schemas.microsoft.com/office/drawing/2014/main" id="{95D34D9D-0DAE-4E53-5B98-50B9531B8D53}"/>
                </a:ext>
              </a:extLst>
            </p:cNvPr>
            <p:cNvSpPr/>
            <p:nvPr/>
          </p:nvSpPr>
          <p:spPr>
            <a:xfrm>
              <a:off x="9047123" y="2975730"/>
              <a:ext cx="59840" cy="57369"/>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6" name="Forme libre : forme 145">
              <a:extLst>
                <a:ext uri="{FF2B5EF4-FFF2-40B4-BE49-F238E27FC236}">
                  <a16:creationId xmlns:a16="http://schemas.microsoft.com/office/drawing/2014/main" id="{E86BD7A4-8644-A4E4-004B-B79532F80CBB}"/>
                </a:ext>
              </a:extLst>
            </p:cNvPr>
            <p:cNvSpPr/>
            <p:nvPr/>
          </p:nvSpPr>
          <p:spPr>
            <a:xfrm>
              <a:off x="9157375" y="3074903"/>
              <a:ext cx="55780" cy="67430"/>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7" name="Forme libre : forme 146">
              <a:extLst>
                <a:ext uri="{FF2B5EF4-FFF2-40B4-BE49-F238E27FC236}">
                  <a16:creationId xmlns:a16="http://schemas.microsoft.com/office/drawing/2014/main" id="{54201181-2550-B5A1-2343-0841BF9E2F1E}"/>
                </a:ext>
              </a:extLst>
            </p:cNvPr>
            <p:cNvSpPr/>
            <p:nvPr/>
          </p:nvSpPr>
          <p:spPr>
            <a:xfrm>
              <a:off x="9387548" y="2866332"/>
              <a:ext cx="89857" cy="83292"/>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8" name="Forme libre : forme 147">
              <a:extLst>
                <a:ext uri="{FF2B5EF4-FFF2-40B4-BE49-F238E27FC236}">
                  <a16:creationId xmlns:a16="http://schemas.microsoft.com/office/drawing/2014/main" id="{CE942294-F77C-8F1A-0CAD-E1F2DE61AD50}"/>
                </a:ext>
              </a:extLst>
            </p:cNvPr>
            <p:cNvSpPr/>
            <p:nvPr/>
          </p:nvSpPr>
          <p:spPr>
            <a:xfrm>
              <a:off x="9516684" y="2836292"/>
              <a:ext cx="75057" cy="102408"/>
            </a:xfrm>
            <a:custGeom>
              <a:avLst/>
              <a:gdLst>
                <a:gd name="connsiteX0" fmla="*/ 13075 w 134277"/>
                <a:gd name="connsiteY0" fmla="*/ 92869 h 178594"/>
                <a:gd name="connsiteX1" fmla="*/ 13075 w 134277"/>
                <a:gd name="connsiteY1" fmla="*/ 92869 h 178594"/>
                <a:gd name="connsiteX2" fmla="*/ 5932 w 134277"/>
                <a:gd name="connsiteY2" fmla="*/ 71438 h 178594"/>
                <a:gd name="connsiteX3" fmla="*/ 1169 w 134277"/>
                <a:gd name="connsiteY3" fmla="*/ 47625 h 178594"/>
                <a:gd name="connsiteX4" fmla="*/ 22600 w 134277"/>
                <a:gd name="connsiteY4" fmla="*/ 35719 h 178594"/>
                <a:gd name="connsiteX5" fmla="*/ 27363 w 134277"/>
                <a:gd name="connsiteY5" fmla="*/ 28575 h 178594"/>
                <a:gd name="connsiteX6" fmla="*/ 34507 w 134277"/>
                <a:gd name="connsiteY6" fmla="*/ 19050 h 178594"/>
                <a:gd name="connsiteX7" fmla="*/ 55938 w 134277"/>
                <a:gd name="connsiteY7" fmla="*/ 0 h 178594"/>
                <a:gd name="connsiteX8" fmla="*/ 74988 w 134277"/>
                <a:gd name="connsiteY8" fmla="*/ 11906 h 178594"/>
                <a:gd name="connsiteX9" fmla="*/ 98800 w 134277"/>
                <a:gd name="connsiteY9" fmla="*/ 23813 h 178594"/>
                <a:gd name="connsiteX10" fmla="*/ 110707 w 134277"/>
                <a:gd name="connsiteY10" fmla="*/ 38100 h 178594"/>
                <a:gd name="connsiteX11" fmla="*/ 124994 w 134277"/>
                <a:gd name="connsiteY11" fmla="*/ 54769 h 178594"/>
                <a:gd name="connsiteX12" fmla="*/ 129757 w 134277"/>
                <a:gd name="connsiteY12" fmla="*/ 64294 h 178594"/>
                <a:gd name="connsiteX13" fmla="*/ 127375 w 134277"/>
                <a:gd name="connsiteY13" fmla="*/ 145256 h 178594"/>
                <a:gd name="connsiteX14" fmla="*/ 120232 w 134277"/>
                <a:gd name="connsiteY14" fmla="*/ 159544 h 178594"/>
                <a:gd name="connsiteX15" fmla="*/ 96419 w 134277"/>
                <a:gd name="connsiteY15" fmla="*/ 176213 h 178594"/>
                <a:gd name="connsiteX16" fmla="*/ 79750 w 134277"/>
                <a:gd name="connsiteY16" fmla="*/ 178594 h 178594"/>
                <a:gd name="connsiteX17" fmla="*/ 41650 w 134277"/>
                <a:gd name="connsiteY17" fmla="*/ 152400 h 178594"/>
                <a:gd name="connsiteX18" fmla="*/ 36888 w 134277"/>
                <a:gd name="connsiteY18" fmla="*/ 142875 h 178594"/>
                <a:gd name="connsiteX19" fmla="*/ 29744 w 134277"/>
                <a:gd name="connsiteY19" fmla="*/ 140494 h 178594"/>
                <a:gd name="connsiteX20" fmla="*/ 20219 w 134277"/>
                <a:gd name="connsiteY20" fmla="*/ 133350 h 178594"/>
                <a:gd name="connsiteX21" fmla="*/ 5932 w 134277"/>
                <a:gd name="connsiteY21" fmla="*/ 116681 h 178594"/>
                <a:gd name="connsiteX22" fmla="*/ 1169 w 134277"/>
                <a:gd name="connsiteY22" fmla="*/ 104775 h 178594"/>
                <a:gd name="connsiteX23" fmla="*/ 13075 w 134277"/>
                <a:gd name="connsiteY23" fmla="*/ 92869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277" h="178594">
                  <a:moveTo>
                    <a:pt x="13075" y="92869"/>
                  </a:moveTo>
                  <a:lnTo>
                    <a:pt x="13075" y="92869"/>
                  </a:lnTo>
                  <a:cubicBezTo>
                    <a:pt x="10694" y="85725"/>
                    <a:pt x="8146" y="78635"/>
                    <a:pt x="5932" y="71438"/>
                  </a:cubicBezTo>
                  <a:cubicBezTo>
                    <a:pt x="3346" y="63033"/>
                    <a:pt x="2661" y="56578"/>
                    <a:pt x="1169" y="47625"/>
                  </a:cubicBezTo>
                  <a:cubicBezTo>
                    <a:pt x="8313" y="43656"/>
                    <a:pt x="15991" y="40526"/>
                    <a:pt x="22600" y="35719"/>
                  </a:cubicBezTo>
                  <a:cubicBezTo>
                    <a:pt x="24915" y="34036"/>
                    <a:pt x="25699" y="30904"/>
                    <a:pt x="27363" y="28575"/>
                  </a:cubicBezTo>
                  <a:cubicBezTo>
                    <a:pt x="29670" y="25346"/>
                    <a:pt x="31852" y="22000"/>
                    <a:pt x="34507" y="19050"/>
                  </a:cubicBezTo>
                  <a:cubicBezTo>
                    <a:pt x="46740" y="5458"/>
                    <a:pt x="44923" y="7344"/>
                    <a:pt x="55938" y="0"/>
                  </a:cubicBezTo>
                  <a:cubicBezTo>
                    <a:pt x="73038" y="5699"/>
                    <a:pt x="50726" y="-2652"/>
                    <a:pt x="74988" y="11906"/>
                  </a:cubicBezTo>
                  <a:cubicBezTo>
                    <a:pt x="82598" y="16472"/>
                    <a:pt x="98800" y="23813"/>
                    <a:pt x="98800" y="23813"/>
                  </a:cubicBezTo>
                  <a:cubicBezTo>
                    <a:pt x="102769" y="28575"/>
                    <a:pt x="107061" y="33086"/>
                    <a:pt x="110707" y="38100"/>
                  </a:cubicBezTo>
                  <a:cubicBezTo>
                    <a:pt x="122873" y="54827"/>
                    <a:pt x="111804" y="45975"/>
                    <a:pt x="124994" y="54769"/>
                  </a:cubicBezTo>
                  <a:cubicBezTo>
                    <a:pt x="126582" y="57944"/>
                    <a:pt x="128359" y="61031"/>
                    <a:pt x="129757" y="64294"/>
                  </a:cubicBezTo>
                  <a:cubicBezTo>
                    <a:pt x="140215" y="88695"/>
                    <a:pt x="129545" y="129200"/>
                    <a:pt x="127375" y="145256"/>
                  </a:cubicBezTo>
                  <a:cubicBezTo>
                    <a:pt x="126662" y="150533"/>
                    <a:pt x="123997" y="155779"/>
                    <a:pt x="120232" y="159544"/>
                  </a:cubicBezTo>
                  <a:cubicBezTo>
                    <a:pt x="113381" y="166395"/>
                    <a:pt x="105186" y="172087"/>
                    <a:pt x="96419" y="176213"/>
                  </a:cubicBezTo>
                  <a:cubicBezTo>
                    <a:pt x="91340" y="178603"/>
                    <a:pt x="85306" y="177800"/>
                    <a:pt x="79750" y="178594"/>
                  </a:cubicBezTo>
                  <a:cubicBezTo>
                    <a:pt x="53268" y="157996"/>
                    <a:pt x="66177" y="166415"/>
                    <a:pt x="41650" y="152400"/>
                  </a:cubicBezTo>
                  <a:cubicBezTo>
                    <a:pt x="40063" y="149225"/>
                    <a:pt x="39398" y="145385"/>
                    <a:pt x="36888" y="142875"/>
                  </a:cubicBezTo>
                  <a:cubicBezTo>
                    <a:pt x="35113" y="141100"/>
                    <a:pt x="31923" y="141739"/>
                    <a:pt x="29744" y="140494"/>
                  </a:cubicBezTo>
                  <a:cubicBezTo>
                    <a:pt x="26298" y="138525"/>
                    <a:pt x="23206" y="135963"/>
                    <a:pt x="20219" y="133350"/>
                  </a:cubicBezTo>
                  <a:cubicBezTo>
                    <a:pt x="15009" y="128791"/>
                    <a:pt x="9145" y="123106"/>
                    <a:pt x="5932" y="116681"/>
                  </a:cubicBezTo>
                  <a:cubicBezTo>
                    <a:pt x="4020" y="112858"/>
                    <a:pt x="2905" y="108681"/>
                    <a:pt x="1169" y="104775"/>
                  </a:cubicBezTo>
                  <a:cubicBezTo>
                    <a:pt x="-4303" y="92464"/>
                    <a:pt x="11091" y="94853"/>
                    <a:pt x="13075" y="9286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9" name="Forme libre : forme 148">
              <a:extLst>
                <a:ext uri="{FF2B5EF4-FFF2-40B4-BE49-F238E27FC236}">
                  <a16:creationId xmlns:a16="http://schemas.microsoft.com/office/drawing/2014/main" id="{09251E3C-DFB3-34AA-2087-1202B5FC9199}"/>
                </a:ext>
              </a:extLst>
            </p:cNvPr>
            <p:cNvSpPr/>
            <p:nvPr/>
          </p:nvSpPr>
          <p:spPr>
            <a:xfrm>
              <a:off x="9512013" y="2669708"/>
              <a:ext cx="56010" cy="53348"/>
            </a:xfrm>
            <a:custGeom>
              <a:avLst/>
              <a:gdLst>
                <a:gd name="connsiteX0" fmla="*/ 28575 w 100201"/>
                <a:gd name="connsiteY0" fmla="*/ 0 h 93036"/>
                <a:gd name="connsiteX1" fmla="*/ 28575 w 100201"/>
                <a:gd name="connsiteY1" fmla="*/ 0 h 93036"/>
                <a:gd name="connsiteX2" fmla="*/ 64294 w 100201"/>
                <a:gd name="connsiteY2" fmla="*/ 7143 h 93036"/>
                <a:gd name="connsiteX3" fmla="*/ 73819 w 100201"/>
                <a:gd name="connsiteY3" fmla="*/ 14287 h 93036"/>
                <a:gd name="connsiteX4" fmla="*/ 90488 w 100201"/>
                <a:gd name="connsiteY4" fmla="*/ 23812 h 93036"/>
                <a:gd name="connsiteX5" fmla="*/ 100013 w 100201"/>
                <a:gd name="connsiteY5" fmla="*/ 35718 h 93036"/>
                <a:gd name="connsiteX6" fmla="*/ 95250 w 100201"/>
                <a:gd name="connsiteY6" fmla="*/ 61912 h 93036"/>
                <a:gd name="connsiteX7" fmla="*/ 92869 w 100201"/>
                <a:gd name="connsiteY7" fmla="*/ 69056 h 93036"/>
                <a:gd name="connsiteX8" fmla="*/ 76200 w 100201"/>
                <a:gd name="connsiteY8" fmla="*/ 80962 h 93036"/>
                <a:gd name="connsiteX9" fmla="*/ 64294 w 100201"/>
                <a:gd name="connsiteY9" fmla="*/ 83343 h 93036"/>
                <a:gd name="connsiteX10" fmla="*/ 45244 w 100201"/>
                <a:gd name="connsiteY10" fmla="*/ 92868 h 93036"/>
                <a:gd name="connsiteX11" fmla="*/ 21431 w 100201"/>
                <a:gd name="connsiteY11" fmla="*/ 80962 h 93036"/>
                <a:gd name="connsiteX12" fmla="*/ 16669 w 100201"/>
                <a:gd name="connsiteY12" fmla="*/ 73818 h 93036"/>
                <a:gd name="connsiteX13" fmla="*/ 7144 w 100201"/>
                <a:gd name="connsiteY13" fmla="*/ 61912 h 93036"/>
                <a:gd name="connsiteX14" fmla="*/ 4763 w 100201"/>
                <a:gd name="connsiteY14" fmla="*/ 54768 h 93036"/>
                <a:gd name="connsiteX15" fmla="*/ 2381 w 100201"/>
                <a:gd name="connsiteY15" fmla="*/ 38100 h 93036"/>
                <a:gd name="connsiteX16" fmla="*/ 0 w 100201"/>
                <a:gd name="connsiteY16" fmla="*/ 26193 h 93036"/>
                <a:gd name="connsiteX17" fmla="*/ 28575 w 100201"/>
                <a:gd name="connsiteY17" fmla="*/ 0 h 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1" h="93036">
                  <a:moveTo>
                    <a:pt x="28575" y="0"/>
                  </a:moveTo>
                  <a:lnTo>
                    <a:pt x="28575" y="0"/>
                  </a:lnTo>
                  <a:cubicBezTo>
                    <a:pt x="42042" y="1496"/>
                    <a:pt x="52235" y="1114"/>
                    <a:pt x="64294" y="7143"/>
                  </a:cubicBezTo>
                  <a:cubicBezTo>
                    <a:pt x="67844" y="8918"/>
                    <a:pt x="70471" y="12156"/>
                    <a:pt x="73819" y="14287"/>
                  </a:cubicBezTo>
                  <a:cubicBezTo>
                    <a:pt x="79218" y="17723"/>
                    <a:pt x="84932" y="20637"/>
                    <a:pt x="90488" y="23812"/>
                  </a:cubicBezTo>
                  <a:cubicBezTo>
                    <a:pt x="93663" y="27781"/>
                    <a:pt x="99383" y="30675"/>
                    <a:pt x="100013" y="35718"/>
                  </a:cubicBezTo>
                  <a:cubicBezTo>
                    <a:pt x="101114" y="44524"/>
                    <a:pt x="97110" y="53234"/>
                    <a:pt x="95250" y="61912"/>
                  </a:cubicBezTo>
                  <a:cubicBezTo>
                    <a:pt x="94724" y="64366"/>
                    <a:pt x="94644" y="67281"/>
                    <a:pt x="92869" y="69056"/>
                  </a:cubicBezTo>
                  <a:cubicBezTo>
                    <a:pt x="88041" y="73884"/>
                    <a:pt x="82307" y="77908"/>
                    <a:pt x="76200" y="80962"/>
                  </a:cubicBezTo>
                  <a:cubicBezTo>
                    <a:pt x="72580" y="82772"/>
                    <a:pt x="68263" y="82549"/>
                    <a:pt x="64294" y="83343"/>
                  </a:cubicBezTo>
                  <a:cubicBezTo>
                    <a:pt x="57944" y="86518"/>
                    <a:pt x="52132" y="91146"/>
                    <a:pt x="45244" y="92868"/>
                  </a:cubicBezTo>
                  <a:cubicBezTo>
                    <a:pt x="38390" y="94582"/>
                    <a:pt x="24058" y="82713"/>
                    <a:pt x="21431" y="80962"/>
                  </a:cubicBezTo>
                  <a:cubicBezTo>
                    <a:pt x="19844" y="78581"/>
                    <a:pt x="18386" y="76108"/>
                    <a:pt x="16669" y="73818"/>
                  </a:cubicBezTo>
                  <a:cubicBezTo>
                    <a:pt x="13620" y="69752"/>
                    <a:pt x="9838" y="66222"/>
                    <a:pt x="7144" y="61912"/>
                  </a:cubicBezTo>
                  <a:cubicBezTo>
                    <a:pt x="5814" y="59783"/>
                    <a:pt x="5557" y="57149"/>
                    <a:pt x="4763" y="54768"/>
                  </a:cubicBezTo>
                  <a:cubicBezTo>
                    <a:pt x="3969" y="49212"/>
                    <a:pt x="3304" y="43636"/>
                    <a:pt x="2381" y="38100"/>
                  </a:cubicBezTo>
                  <a:cubicBezTo>
                    <a:pt x="1716" y="34108"/>
                    <a:pt x="0" y="30241"/>
                    <a:pt x="0" y="26193"/>
                  </a:cubicBezTo>
                  <a:cubicBezTo>
                    <a:pt x="0" y="18297"/>
                    <a:pt x="23813" y="4365"/>
                    <a:pt x="28575" y="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0" name="Forme libre : forme 149">
              <a:extLst>
                <a:ext uri="{FF2B5EF4-FFF2-40B4-BE49-F238E27FC236}">
                  <a16:creationId xmlns:a16="http://schemas.microsoft.com/office/drawing/2014/main" id="{DBAB5741-A516-47C2-CA23-12FEC4CCE992}"/>
                </a:ext>
              </a:extLst>
            </p:cNvPr>
            <p:cNvSpPr/>
            <p:nvPr/>
          </p:nvSpPr>
          <p:spPr>
            <a:xfrm>
              <a:off x="9442757" y="2736615"/>
              <a:ext cx="50195" cy="83292"/>
            </a:xfrm>
            <a:custGeom>
              <a:avLst/>
              <a:gdLst>
                <a:gd name="connsiteX0" fmla="*/ 2456 w 89798"/>
                <a:gd name="connsiteY0" fmla="*/ 73819 h 80962"/>
                <a:gd name="connsiteX1" fmla="*/ 2456 w 89798"/>
                <a:gd name="connsiteY1" fmla="*/ 73819 h 80962"/>
                <a:gd name="connsiteX2" fmla="*/ 75 w 89798"/>
                <a:gd name="connsiteY2" fmla="*/ 50006 h 80962"/>
                <a:gd name="connsiteX3" fmla="*/ 11981 w 89798"/>
                <a:gd name="connsiteY3" fmla="*/ 23812 h 80962"/>
                <a:gd name="connsiteX4" fmla="*/ 26269 w 89798"/>
                <a:gd name="connsiteY4" fmla="*/ 11906 h 80962"/>
                <a:gd name="connsiteX5" fmla="*/ 31031 w 89798"/>
                <a:gd name="connsiteY5" fmla="*/ 4762 h 80962"/>
                <a:gd name="connsiteX6" fmla="*/ 42938 w 89798"/>
                <a:gd name="connsiteY6" fmla="*/ 2381 h 80962"/>
                <a:gd name="connsiteX7" fmla="*/ 59606 w 89798"/>
                <a:gd name="connsiteY7" fmla="*/ 0 h 80962"/>
                <a:gd name="connsiteX8" fmla="*/ 69131 w 89798"/>
                <a:gd name="connsiteY8" fmla="*/ 7144 h 80962"/>
                <a:gd name="connsiteX9" fmla="*/ 73894 w 89798"/>
                <a:gd name="connsiteY9" fmla="*/ 14287 h 80962"/>
                <a:gd name="connsiteX10" fmla="*/ 85800 w 89798"/>
                <a:gd name="connsiteY10" fmla="*/ 45244 h 80962"/>
                <a:gd name="connsiteX11" fmla="*/ 88181 w 89798"/>
                <a:gd name="connsiteY11" fmla="*/ 66675 h 80962"/>
                <a:gd name="connsiteX12" fmla="*/ 52463 w 89798"/>
                <a:gd name="connsiteY12" fmla="*/ 80962 h 80962"/>
                <a:gd name="connsiteX13" fmla="*/ 33413 w 89798"/>
                <a:gd name="connsiteY13" fmla="*/ 73819 h 80962"/>
                <a:gd name="connsiteX14" fmla="*/ 2456 w 89798"/>
                <a:gd name="connsiteY14" fmla="*/ 73819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798" h="80962">
                  <a:moveTo>
                    <a:pt x="2456" y="73819"/>
                  </a:moveTo>
                  <a:lnTo>
                    <a:pt x="2456" y="73819"/>
                  </a:lnTo>
                  <a:cubicBezTo>
                    <a:pt x="1662" y="65881"/>
                    <a:pt x="-423" y="57968"/>
                    <a:pt x="75" y="50006"/>
                  </a:cubicBezTo>
                  <a:cubicBezTo>
                    <a:pt x="471" y="43670"/>
                    <a:pt x="7631" y="28645"/>
                    <a:pt x="11981" y="23812"/>
                  </a:cubicBezTo>
                  <a:cubicBezTo>
                    <a:pt x="16128" y="19204"/>
                    <a:pt x="21885" y="16290"/>
                    <a:pt x="26269" y="11906"/>
                  </a:cubicBezTo>
                  <a:cubicBezTo>
                    <a:pt x="28293" y="9882"/>
                    <a:pt x="28546" y="6182"/>
                    <a:pt x="31031" y="4762"/>
                  </a:cubicBezTo>
                  <a:cubicBezTo>
                    <a:pt x="34545" y="2754"/>
                    <a:pt x="38945" y="3046"/>
                    <a:pt x="42938" y="2381"/>
                  </a:cubicBezTo>
                  <a:cubicBezTo>
                    <a:pt x="48474" y="1458"/>
                    <a:pt x="54050" y="794"/>
                    <a:pt x="59606" y="0"/>
                  </a:cubicBezTo>
                  <a:cubicBezTo>
                    <a:pt x="62781" y="2381"/>
                    <a:pt x="66325" y="4338"/>
                    <a:pt x="69131" y="7144"/>
                  </a:cubicBezTo>
                  <a:cubicBezTo>
                    <a:pt x="71155" y="9168"/>
                    <a:pt x="72614" y="11727"/>
                    <a:pt x="73894" y="14287"/>
                  </a:cubicBezTo>
                  <a:cubicBezTo>
                    <a:pt x="79976" y="26449"/>
                    <a:pt x="81651" y="32795"/>
                    <a:pt x="85800" y="45244"/>
                  </a:cubicBezTo>
                  <a:cubicBezTo>
                    <a:pt x="86594" y="52388"/>
                    <a:pt x="92622" y="61023"/>
                    <a:pt x="88181" y="66675"/>
                  </a:cubicBezTo>
                  <a:cubicBezTo>
                    <a:pt x="85441" y="70162"/>
                    <a:pt x="62548" y="77600"/>
                    <a:pt x="52463" y="80962"/>
                  </a:cubicBezTo>
                  <a:cubicBezTo>
                    <a:pt x="46997" y="79140"/>
                    <a:pt x="37888" y="76260"/>
                    <a:pt x="33413" y="73819"/>
                  </a:cubicBezTo>
                  <a:cubicBezTo>
                    <a:pt x="28388" y="71078"/>
                    <a:pt x="7615" y="73819"/>
                    <a:pt x="2456" y="7381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1" name="Forme libre : forme 150">
              <a:extLst>
                <a:ext uri="{FF2B5EF4-FFF2-40B4-BE49-F238E27FC236}">
                  <a16:creationId xmlns:a16="http://schemas.microsoft.com/office/drawing/2014/main" id="{9A8A2AA7-4BB3-A08B-79A8-3192ED2EB535}"/>
                </a:ext>
              </a:extLst>
            </p:cNvPr>
            <p:cNvSpPr/>
            <p:nvPr/>
          </p:nvSpPr>
          <p:spPr>
            <a:xfrm>
              <a:off x="9413515" y="3014795"/>
              <a:ext cx="89237" cy="83661"/>
            </a:xfrm>
            <a:custGeom>
              <a:avLst/>
              <a:gdLst>
                <a:gd name="connsiteX0" fmla="*/ 45243 w 159645"/>
                <a:gd name="connsiteY0" fmla="*/ 26839 h 145901"/>
                <a:gd name="connsiteX1" fmla="*/ 45243 w 159645"/>
                <a:gd name="connsiteY1" fmla="*/ 26839 h 145901"/>
                <a:gd name="connsiteX2" fmla="*/ 80962 w 159645"/>
                <a:gd name="connsiteY2" fmla="*/ 645 h 145901"/>
                <a:gd name="connsiteX3" fmla="*/ 97631 w 159645"/>
                <a:gd name="connsiteY3" fmla="*/ 5407 h 145901"/>
                <a:gd name="connsiteX4" fmla="*/ 114300 w 159645"/>
                <a:gd name="connsiteY4" fmla="*/ 22076 h 145901"/>
                <a:gd name="connsiteX5" fmla="*/ 123825 w 159645"/>
                <a:gd name="connsiteY5" fmla="*/ 26839 h 145901"/>
                <a:gd name="connsiteX6" fmla="*/ 135731 w 159645"/>
                <a:gd name="connsiteY6" fmla="*/ 36364 h 145901"/>
                <a:gd name="connsiteX7" fmla="*/ 145256 w 159645"/>
                <a:gd name="connsiteY7" fmla="*/ 55414 h 145901"/>
                <a:gd name="connsiteX8" fmla="*/ 150018 w 159645"/>
                <a:gd name="connsiteY8" fmla="*/ 69701 h 145901"/>
                <a:gd name="connsiteX9" fmla="*/ 154781 w 159645"/>
                <a:gd name="connsiteY9" fmla="*/ 79226 h 145901"/>
                <a:gd name="connsiteX10" fmla="*/ 157162 w 159645"/>
                <a:gd name="connsiteY10" fmla="*/ 95895 h 145901"/>
                <a:gd name="connsiteX11" fmla="*/ 159543 w 159645"/>
                <a:gd name="connsiteY11" fmla="*/ 107801 h 145901"/>
                <a:gd name="connsiteX12" fmla="*/ 147637 w 159645"/>
                <a:gd name="connsiteY12" fmla="*/ 133995 h 145901"/>
                <a:gd name="connsiteX13" fmla="*/ 123825 w 159645"/>
                <a:gd name="connsiteY13" fmla="*/ 145901 h 145901"/>
                <a:gd name="connsiteX14" fmla="*/ 85725 w 159645"/>
                <a:gd name="connsiteY14" fmla="*/ 141139 h 145901"/>
                <a:gd name="connsiteX15" fmla="*/ 57150 w 159645"/>
                <a:gd name="connsiteY15" fmla="*/ 126851 h 145901"/>
                <a:gd name="connsiteX16" fmla="*/ 30956 w 159645"/>
                <a:gd name="connsiteY16" fmla="*/ 112564 h 145901"/>
                <a:gd name="connsiteX17" fmla="*/ 16668 w 159645"/>
                <a:gd name="connsiteY17" fmla="*/ 91132 h 145901"/>
                <a:gd name="connsiteX18" fmla="*/ 9525 w 159645"/>
                <a:gd name="connsiteY18" fmla="*/ 74464 h 145901"/>
                <a:gd name="connsiteX19" fmla="*/ 0 w 159645"/>
                <a:gd name="connsiteY19" fmla="*/ 55414 h 145901"/>
                <a:gd name="connsiteX20" fmla="*/ 7143 w 159645"/>
                <a:gd name="connsiteY20" fmla="*/ 50651 h 145901"/>
                <a:gd name="connsiteX21" fmla="*/ 21431 w 159645"/>
                <a:gd name="connsiteY21" fmla="*/ 36364 h 145901"/>
                <a:gd name="connsiteX22" fmla="*/ 45243 w 159645"/>
                <a:gd name="connsiteY22" fmla="*/ 26839 h 14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645" h="145901">
                  <a:moveTo>
                    <a:pt x="45243" y="26839"/>
                  </a:moveTo>
                  <a:lnTo>
                    <a:pt x="45243" y="26839"/>
                  </a:lnTo>
                  <a:cubicBezTo>
                    <a:pt x="57149" y="18108"/>
                    <a:pt x="67297" y="6236"/>
                    <a:pt x="80962" y="645"/>
                  </a:cubicBezTo>
                  <a:cubicBezTo>
                    <a:pt x="86310" y="-1543"/>
                    <a:pt x="92770" y="2282"/>
                    <a:pt x="97631" y="5407"/>
                  </a:cubicBezTo>
                  <a:cubicBezTo>
                    <a:pt x="104241" y="9656"/>
                    <a:pt x="108218" y="17100"/>
                    <a:pt x="114300" y="22076"/>
                  </a:cubicBezTo>
                  <a:cubicBezTo>
                    <a:pt x="117047" y="24324"/>
                    <a:pt x="120871" y="24870"/>
                    <a:pt x="123825" y="26839"/>
                  </a:cubicBezTo>
                  <a:cubicBezTo>
                    <a:pt x="128054" y="29658"/>
                    <a:pt x="131762" y="33189"/>
                    <a:pt x="135731" y="36364"/>
                  </a:cubicBezTo>
                  <a:cubicBezTo>
                    <a:pt x="141578" y="59753"/>
                    <a:pt x="133113" y="31128"/>
                    <a:pt x="145256" y="55414"/>
                  </a:cubicBezTo>
                  <a:cubicBezTo>
                    <a:pt x="147501" y="59904"/>
                    <a:pt x="148154" y="65040"/>
                    <a:pt x="150018" y="69701"/>
                  </a:cubicBezTo>
                  <a:cubicBezTo>
                    <a:pt x="151336" y="72997"/>
                    <a:pt x="153193" y="76051"/>
                    <a:pt x="154781" y="79226"/>
                  </a:cubicBezTo>
                  <a:cubicBezTo>
                    <a:pt x="155575" y="84782"/>
                    <a:pt x="156239" y="90359"/>
                    <a:pt x="157162" y="95895"/>
                  </a:cubicBezTo>
                  <a:cubicBezTo>
                    <a:pt x="157827" y="99887"/>
                    <a:pt x="160158" y="103801"/>
                    <a:pt x="159543" y="107801"/>
                  </a:cubicBezTo>
                  <a:cubicBezTo>
                    <a:pt x="159402" y="108716"/>
                    <a:pt x="152783" y="129993"/>
                    <a:pt x="147637" y="133995"/>
                  </a:cubicBezTo>
                  <a:cubicBezTo>
                    <a:pt x="137540" y="141848"/>
                    <a:pt x="133607" y="142640"/>
                    <a:pt x="123825" y="145901"/>
                  </a:cubicBezTo>
                  <a:cubicBezTo>
                    <a:pt x="111125" y="144314"/>
                    <a:pt x="98031" y="144655"/>
                    <a:pt x="85725" y="141139"/>
                  </a:cubicBezTo>
                  <a:cubicBezTo>
                    <a:pt x="75485" y="138213"/>
                    <a:pt x="66675" y="131614"/>
                    <a:pt x="57150" y="126851"/>
                  </a:cubicBezTo>
                  <a:cubicBezTo>
                    <a:pt x="41890" y="119221"/>
                    <a:pt x="50727" y="123862"/>
                    <a:pt x="30956" y="112564"/>
                  </a:cubicBezTo>
                  <a:cubicBezTo>
                    <a:pt x="17173" y="78107"/>
                    <a:pt x="36939" y="122987"/>
                    <a:pt x="16668" y="91132"/>
                  </a:cubicBezTo>
                  <a:cubicBezTo>
                    <a:pt x="13423" y="86032"/>
                    <a:pt x="12228" y="79871"/>
                    <a:pt x="9525" y="74464"/>
                  </a:cubicBezTo>
                  <a:cubicBezTo>
                    <a:pt x="-1722" y="51968"/>
                    <a:pt x="5370" y="71523"/>
                    <a:pt x="0" y="55414"/>
                  </a:cubicBezTo>
                  <a:cubicBezTo>
                    <a:pt x="2381" y="53826"/>
                    <a:pt x="5004" y="52552"/>
                    <a:pt x="7143" y="50651"/>
                  </a:cubicBezTo>
                  <a:cubicBezTo>
                    <a:pt x="12177" y="46176"/>
                    <a:pt x="15042" y="38494"/>
                    <a:pt x="21431" y="36364"/>
                  </a:cubicBezTo>
                  <a:cubicBezTo>
                    <a:pt x="29640" y="33627"/>
                    <a:pt x="41274" y="28426"/>
                    <a:pt x="45243" y="2683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2" name="Nuage 151">
              <a:extLst>
                <a:ext uri="{FF2B5EF4-FFF2-40B4-BE49-F238E27FC236}">
                  <a16:creationId xmlns:a16="http://schemas.microsoft.com/office/drawing/2014/main" id="{4BED468A-FF30-73FF-2B10-D4E6507C0E51}"/>
                </a:ext>
              </a:extLst>
            </p:cNvPr>
            <p:cNvSpPr/>
            <p:nvPr/>
          </p:nvSpPr>
          <p:spPr>
            <a:xfrm>
              <a:off x="9568022" y="2782855"/>
              <a:ext cx="5019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3" name="Nuage 152">
              <a:extLst>
                <a:ext uri="{FF2B5EF4-FFF2-40B4-BE49-F238E27FC236}">
                  <a16:creationId xmlns:a16="http://schemas.microsoft.com/office/drawing/2014/main" id="{2D03ACA0-B8E1-6DFE-149A-750CBD46689F}"/>
                </a:ext>
              </a:extLst>
            </p:cNvPr>
            <p:cNvSpPr/>
            <p:nvPr/>
          </p:nvSpPr>
          <p:spPr>
            <a:xfrm>
              <a:off x="9618217" y="3014795"/>
              <a:ext cx="68164" cy="4269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4" name="Nuage 153">
              <a:extLst>
                <a:ext uri="{FF2B5EF4-FFF2-40B4-BE49-F238E27FC236}">
                  <a16:creationId xmlns:a16="http://schemas.microsoft.com/office/drawing/2014/main" id="{F4D3064E-E2BC-C5BA-274E-04E56889853C}"/>
                </a:ext>
              </a:extLst>
            </p:cNvPr>
            <p:cNvSpPr/>
            <p:nvPr/>
          </p:nvSpPr>
          <p:spPr>
            <a:xfrm>
              <a:off x="9636187" y="2669708"/>
              <a:ext cx="3821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5" name="Nuage 154">
              <a:extLst>
                <a:ext uri="{FF2B5EF4-FFF2-40B4-BE49-F238E27FC236}">
                  <a16:creationId xmlns:a16="http://schemas.microsoft.com/office/drawing/2014/main" id="{BDAE763B-155B-9CDD-5380-4EC0D22612C0}"/>
                </a:ext>
              </a:extLst>
            </p:cNvPr>
            <p:cNvSpPr/>
            <p:nvPr/>
          </p:nvSpPr>
          <p:spPr>
            <a:xfrm>
              <a:off x="9482300" y="3140686"/>
              <a:ext cx="85723"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6" name="Forme libre : forme 155">
              <a:extLst>
                <a:ext uri="{FF2B5EF4-FFF2-40B4-BE49-F238E27FC236}">
                  <a16:creationId xmlns:a16="http://schemas.microsoft.com/office/drawing/2014/main" id="{4944CCE3-BD3A-A795-25B2-5283B97770FD}"/>
                </a:ext>
              </a:extLst>
            </p:cNvPr>
            <p:cNvSpPr/>
            <p:nvPr/>
          </p:nvSpPr>
          <p:spPr>
            <a:xfrm>
              <a:off x="9502753" y="2979641"/>
              <a:ext cx="59840" cy="57369"/>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7" name="Forme libre : forme 156">
              <a:extLst>
                <a:ext uri="{FF2B5EF4-FFF2-40B4-BE49-F238E27FC236}">
                  <a16:creationId xmlns:a16="http://schemas.microsoft.com/office/drawing/2014/main" id="{BB93F502-87ED-0F29-B074-306749A918E4}"/>
                </a:ext>
              </a:extLst>
            </p:cNvPr>
            <p:cNvSpPr/>
            <p:nvPr/>
          </p:nvSpPr>
          <p:spPr>
            <a:xfrm>
              <a:off x="9236357" y="2938700"/>
              <a:ext cx="134865" cy="11792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8" name="Forme libre : forme 157">
              <a:extLst>
                <a:ext uri="{FF2B5EF4-FFF2-40B4-BE49-F238E27FC236}">
                  <a16:creationId xmlns:a16="http://schemas.microsoft.com/office/drawing/2014/main" id="{2AD0745C-0D0E-C3B3-5E02-4CB45A53E223}"/>
                </a:ext>
              </a:extLst>
            </p:cNvPr>
            <p:cNvSpPr/>
            <p:nvPr/>
          </p:nvSpPr>
          <p:spPr>
            <a:xfrm>
              <a:off x="9292023" y="3078815"/>
              <a:ext cx="119300" cy="11788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9" name="Forme libre : forme 158">
              <a:extLst>
                <a:ext uri="{FF2B5EF4-FFF2-40B4-BE49-F238E27FC236}">
                  <a16:creationId xmlns:a16="http://schemas.microsoft.com/office/drawing/2014/main" id="{AC4D1D76-88D3-99FB-1CAD-31F2A80CAD2F}"/>
                </a:ext>
              </a:extLst>
            </p:cNvPr>
            <p:cNvSpPr/>
            <p:nvPr/>
          </p:nvSpPr>
          <p:spPr>
            <a:xfrm>
              <a:off x="9613005" y="3078815"/>
              <a:ext cx="55780" cy="67430"/>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0" name="Forme libre : forme 159">
              <a:extLst>
                <a:ext uri="{FF2B5EF4-FFF2-40B4-BE49-F238E27FC236}">
                  <a16:creationId xmlns:a16="http://schemas.microsoft.com/office/drawing/2014/main" id="{5C8EFC20-F1E0-AD66-B3DC-E18F03F758D4}"/>
                </a:ext>
              </a:extLst>
            </p:cNvPr>
            <p:cNvSpPr/>
            <p:nvPr/>
          </p:nvSpPr>
          <p:spPr>
            <a:xfrm>
              <a:off x="9606553" y="2544020"/>
              <a:ext cx="89237" cy="83661"/>
            </a:xfrm>
            <a:custGeom>
              <a:avLst/>
              <a:gdLst>
                <a:gd name="connsiteX0" fmla="*/ 45243 w 159645"/>
                <a:gd name="connsiteY0" fmla="*/ 26839 h 145901"/>
                <a:gd name="connsiteX1" fmla="*/ 45243 w 159645"/>
                <a:gd name="connsiteY1" fmla="*/ 26839 h 145901"/>
                <a:gd name="connsiteX2" fmla="*/ 80962 w 159645"/>
                <a:gd name="connsiteY2" fmla="*/ 645 h 145901"/>
                <a:gd name="connsiteX3" fmla="*/ 97631 w 159645"/>
                <a:gd name="connsiteY3" fmla="*/ 5407 h 145901"/>
                <a:gd name="connsiteX4" fmla="*/ 114300 w 159645"/>
                <a:gd name="connsiteY4" fmla="*/ 22076 h 145901"/>
                <a:gd name="connsiteX5" fmla="*/ 123825 w 159645"/>
                <a:gd name="connsiteY5" fmla="*/ 26839 h 145901"/>
                <a:gd name="connsiteX6" fmla="*/ 135731 w 159645"/>
                <a:gd name="connsiteY6" fmla="*/ 36364 h 145901"/>
                <a:gd name="connsiteX7" fmla="*/ 145256 w 159645"/>
                <a:gd name="connsiteY7" fmla="*/ 55414 h 145901"/>
                <a:gd name="connsiteX8" fmla="*/ 150018 w 159645"/>
                <a:gd name="connsiteY8" fmla="*/ 69701 h 145901"/>
                <a:gd name="connsiteX9" fmla="*/ 154781 w 159645"/>
                <a:gd name="connsiteY9" fmla="*/ 79226 h 145901"/>
                <a:gd name="connsiteX10" fmla="*/ 157162 w 159645"/>
                <a:gd name="connsiteY10" fmla="*/ 95895 h 145901"/>
                <a:gd name="connsiteX11" fmla="*/ 159543 w 159645"/>
                <a:gd name="connsiteY11" fmla="*/ 107801 h 145901"/>
                <a:gd name="connsiteX12" fmla="*/ 147637 w 159645"/>
                <a:gd name="connsiteY12" fmla="*/ 133995 h 145901"/>
                <a:gd name="connsiteX13" fmla="*/ 123825 w 159645"/>
                <a:gd name="connsiteY13" fmla="*/ 145901 h 145901"/>
                <a:gd name="connsiteX14" fmla="*/ 85725 w 159645"/>
                <a:gd name="connsiteY14" fmla="*/ 141139 h 145901"/>
                <a:gd name="connsiteX15" fmla="*/ 57150 w 159645"/>
                <a:gd name="connsiteY15" fmla="*/ 126851 h 145901"/>
                <a:gd name="connsiteX16" fmla="*/ 30956 w 159645"/>
                <a:gd name="connsiteY16" fmla="*/ 112564 h 145901"/>
                <a:gd name="connsiteX17" fmla="*/ 16668 w 159645"/>
                <a:gd name="connsiteY17" fmla="*/ 91132 h 145901"/>
                <a:gd name="connsiteX18" fmla="*/ 9525 w 159645"/>
                <a:gd name="connsiteY18" fmla="*/ 74464 h 145901"/>
                <a:gd name="connsiteX19" fmla="*/ 0 w 159645"/>
                <a:gd name="connsiteY19" fmla="*/ 55414 h 145901"/>
                <a:gd name="connsiteX20" fmla="*/ 7143 w 159645"/>
                <a:gd name="connsiteY20" fmla="*/ 50651 h 145901"/>
                <a:gd name="connsiteX21" fmla="*/ 21431 w 159645"/>
                <a:gd name="connsiteY21" fmla="*/ 36364 h 145901"/>
                <a:gd name="connsiteX22" fmla="*/ 45243 w 159645"/>
                <a:gd name="connsiteY22" fmla="*/ 26839 h 14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645" h="145901">
                  <a:moveTo>
                    <a:pt x="45243" y="26839"/>
                  </a:moveTo>
                  <a:lnTo>
                    <a:pt x="45243" y="26839"/>
                  </a:lnTo>
                  <a:cubicBezTo>
                    <a:pt x="57149" y="18108"/>
                    <a:pt x="67297" y="6236"/>
                    <a:pt x="80962" y="645"/>
                  </a:cubicBezTo>
                  <a:cubicBezTo>
                    <a:pt x="86310" y="-1543"/>
                    <a:pt x="92770" y="2282"/>
                    <a:pt x="97631" y="5407"/>
                  </a:cubicBezTo>
                  <a:cubicBezTo>
                    <a:pt x="104241" y="9656"/>
                    <a:pt x="108218" y="17100"/>
                    <a:pt x="114300" y="22076"/>
                  </a:cubicBezTo>
                  <a:cubicBezTo>
                    <a:pt x="117047" y="24324"/>
                    <a:pt x="120871" y="24870"/>
                    <a:pt x="123825" y="26839"/>
                  </a:cubicBezTo>
                  <a:cubicBezTo>
                    <a:pt x="128054" y="29658"/>
                    <a:pt x="131762" y="33189"/>
                    <a:pt x="135731" y="36364"/>
                  </a:cubicBezTo>
                  <a:cubicBezTo>
                    <a:pt x="141578" y="59753"/>
                    <a:pt x="133113" y="31128"/>
                    <a:pt x="145256" y="55414"/>
                  </a:cubicBezTo>
                  <a:cubicBezTo>
                    <a:pt x="147501" y="59904"/>
                    <a:pt x="148154" y="65040"/>
                    <a:pt x="150018" y="69701"/>
                  </a:cubicBezTo>
                  <a:cubicBezTo>
                    <a:pt x="151336" y="72997"/>
                    <a:pt x="153193" y="76051"/>
                    <a:pt x="154781" y="79226"/>
                  </a:cubicBezTo>
                  <a:cubicBezTo>
                    <a:pt x="155575" y="84782"/>
                    <a:pt x="156239" y="90359"/>
                    <a:pt x="157162" y="95895"/>
                  </a:cubicBezTo>
                  <a:cubicBezTo>
                    <a:pt x="157827" y="99887"/>
                    <a:pt x="160158" y="103801"/>
                    <a:pt x="159543" y="107801"/>
                  </a:cubicBezTo>
                  <a:cubicBezTo>
                    <a:pt x="159402" y="108716"/>
                    <a:pt x="152783" y="129993"/>
                    <a:pt x="147637" y="133995"/>
                  </a:cubicBezTo>
                  <a:cubicBezTo>
                    <a:pt x="137540" y="141848"/>
                    <a:pt x="133607" y="142640"/>
                    <a:pt x="123825" y="145901"/>
                  </a:cubicBezTo>
                  <a:cubicBezTo>
                    <a:pt x="111125" y="144314"/>
                    <a:pt x="98031" y="144655"/>
                    <a:pt x="85725" y="141139"/>
                  </a:cubicBezTo>
                  <a:cubicBezTo>
                    <a:pt x="75485" y="138213"/>
                    <a:pt x="66675" y="131614"/>
                    <a:pt x="57150" y="126851"/>
                  </a:cubicBezTo>
                  <a:cubicBezTo>
                    <a:pt x="41890" y="119221"/>
                    <a:pt x="50727" y="123862"/>
                    <a:pt x="30956" y="112564"/>
                  </a:cubicBezTo>
                  <a:cubicBezTo>
                    <a:pt x="17173" y="78107"/>
                    <a:pt x="36939" y="122987"/>
                    <a:pt x="16668" y="91132"/>
                  </a:cubicBezTo>
                  <a:cubicBezTo>
                    <a:pt x="13423" y="86032"/>
                    <a:pt x="12228" y="79871"/>
                    <a:pt x="9525" y="74464"/>
                  </a:cubicBezTo>
                  <a:cubicBezTo>
                    <a:pt x="-1722" y="51968"/>
                    <a:pt x="5370" y="71523"/>
                    <a:pt x="0" y="55414"/>
                  </a:cubicBezTo>
                  <a:cubicBezTo>
                    <a:pt x="2381" y="53826"/>
                    <a:pt x="5004" y="52552"/>
                    <a:pt x="7143" y="50651"/>
                  </a:cubicBezTo>
                  <a:cubicBezTo>
                    <a:pt x="12177" y="46176"/>
                    <a:pt x="15042" y="38494"/>
                    <a:pt x="21431" y="36364"/>
                  </a:cubicBezTo>
                  <a:cubicBezTo>
                    <a:pt x="29640" y="33627"/>
                    <a:pt x="41274" y="28426"/>
                    <a:pt x="45243" y="2683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1" name="Forme libre : forme 160">
              <a:extLst>
                <a:ext uri="{FF2B5EF4-FFF2-40B4-BE49-F238E27FC236}">
                  <a16:creationId xmlns:a16="http://schemas.microsoft.com/office/drawing/2014/main" id="{F6BDB5C6-11BD-2D49-CC62-F5798D031697}"/>
                </a:ext>
              </a:extLst>
            </p:cNvPr>
            <p:cNvSpPr/>
            <p:nvPr/>
          </p:nvSpPr>
          <p:spPr>
            <a:xfrm>
              <a:off x="9501207" y="2431522"/>
              <a:ext cx="134865" cy="11792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2" name="Forme libre : forme 161">
              <a:extLst>
                <a:ext uri="{FF2B5EF4-FFF2-40B4-BE49-F238E27FC236}">
                  <a16:creationId xmlns:a16="http://schemas.microsoft.com/office/drawing/2014/main" id="{6D7C9996-D04D-EA03-085F-D1FFC5F24FA1}"/>
                </a:ext>
              </a:extLst>
            </p:cNvPr>
            <p:cNvSpPr/>
            <p:nvPr/>
          </p:nvSpPr>
          <p:spPr>
            <a:xfrm>
              <a:off x="9576013" y="2603565"/>
              <a:ext cx="119300" cy="11788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3" name="Forme libre : forme 162">
              <a:extLst>
                <a:ext uri="{FF2B5EF4-FFF2-40B4-BE49-F238E27FC236}">
                  <a16:creationId xmlns:a16="http://schemas.microsoft.com/office/drawing/2014/main" id="{5DA265A5-E979-ABEE-6A25-D7357F404D5E}"/>
                </a:ext>
              </a:extLst>
            </p:cNvPr>
            <p:cNvSpPr/>
            <p:nvPr/>
          </p:nvSpPr>
          <p:spPr>
            <a:xfrm>
              <a:off x="9592821" y="1890349"/>
              <a:ext cx="89857" cy="83292"/>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4" name="Nuage 163">
              <a:extLst>
                <a:ext uri="{FF2B5EF4-FFF2-40B4-BE49-F238E27FC236}">
                  <a16:creationId xmlns:a16="http://schemas.microsoft.com/office/drawing/2014/main" id="{EF036177-8936-379A-B3DC-499849F9CE79}"/>
                </a:ext>
              </a:extLst>
            </p:cNvPr>
            <p:cNvSpPr/>
            <p:nvPr/>
          </p:nvSpPr>
          <p:spPr>
            <a:xfrm>
              <a:off x="9298785" y="1589745"/>
              <a:ext cx="3821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5" name="Forme libre : forme 164">
              <a:extLst>
                <a:ext uri="{FF2B5EF4-FFF2-40B4-BE49-F238E27FC236}">
                  <a16:creationId xmlns:a16="http://schemas.microsoft.com/office/drawing/2014/main" id="{1CFA0506-A21D-8156-D0F8-D60C3B1D2B38}"/>
                </a:ext>
              </a:extLst>
            </p:cNvPr>
            <p:cNvSpPr/>
            <p:nvPr/>
          </p:nvSpPr>
          <p:spPr>
            <a:xfrm>
              <a:off x="9512093" y="1999492"/>
              <a:ext cx="134865" cy="11792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7" name="Forme libre : forme 166">
              <a:extLst>
                <a:ext uri="{FF2B5EF4-FFF2-40B4-BE49-F238E27FC236}">
                  <a16:creationId xmlns:a16="http://schemas.microsoft.com/office/drawing/2014/main" id="{9A3EE6B8-54DF-315D-9A99-C5D076DFABDF}"/>
                </a:ext>
              </a:extLst>
            </p:cNvPr>
            <p:cNvSpPr/>
            <p:nvPr/>
          </p:nvSpPr>
          <p:spPr>
            <a:xfrm>
              <a:off x="8753484" y="1872492"/>
              <a:ext cx="55780" cy="67430"/>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0" name="Nuage 169">
              <a:extLst>
                <a:ext uri="{FF2B5EF4-FFF2-40B4-BE49-F238E27FC236}">
                  <a16:creationId xmlns:a16="http://schemas.microsoft.com/office/drawing/2014/main" id="{8E22403D-BD63-91E0-3DE5-170669D79617}"/>
                </a:ext>
              </a:extLst>
            </p:cNvPr>
            <p:cNvSpPr/>
            <p:nvPr/>
          </p:nvSpPr>
          <p:spPr>
            <a:xfrm>
              <a:off x="9062050" y="1701699"/>
              <a:ext cx="85723"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6" name="Forme libre : forme 175">
              <a:extLst>
                <a:ext uri="{FF2B5EF4-FFF2-40B4-BE49-F238E27FC236}">
                  <a16:creationId xmlns:a16="http://schemas.microsoft.com/office/drawing/2014/main" id="{75DDB37A-0DBF-9118-48C9-2095D2E417F7}"/>
                </a:ext>
              </a:extLst>
            </p:cNvPr>
            <p:cNvSpPr/>
            <p:nvPr/>
          </p:nvSpPr>
          <p:spPr>
            <a:xfrm>
              <a:off x="8252923" y="1861482"/>
              <a:ext cx="75057" cy="102408"/>
            </a:xfrm>
            <a:custGeom>
              <a:avLst/>
              <a:gdLst>
                <a:gd name="connsiteX0" fmla="*/ 13075 w 134277"/>
                <a:gd name="connsiteY0" fmla="*/ 92869 h 178594"/>
                <a:gd name="connsiteX1" fmla="*/ 13075 w 134277"/>
                <a:gd name="connsiteY1" fmla="*/ 92869 h 178594"/>
                <a:gd name="connsiteX2" fmla="*/ 5932 w 134277"/>
                <a:gd name="connsiteY2" fmla="*/ 71438 h 178594"/>
                <a:gd name="connsiteX3" fmla="*/ 1169 w 134277"/>
                <a:gd name="connsiteY3" fmla="*/ 47625 h 178594"/>
                <a:gd name="connsiteX4" fmla="*/ 22600 w 134277"/>
                <a:gd name="connsiteY4" fmla="*/ 35719 h 178594"/>
                <a:gd name="connsiteX5" fmla="*/ 27363 w 134277"/>
                <a:gd name="connsiteY5" fmla="*/ 28575 h 178594"/>
                <a:gd name="connsiteX6" fmla="*/ 34507 w 134277"/>
                <a:gd name="connsiteY6" fmla="*/ 19050 h 178594"/>
                <a:gd name="connsiteX7" fmla="*/ 55938 w 134277"/>
                <a:gd name="connsiteY7" fmla="*/ 0 h 178594"/>
                <a:gd name="connsiteX8" fmla="*/ 74988 w 134277"/>
                <a:gd name="connsiteY8" fmla="*/ 11906 h 178594"/>
                <a:gd name="connsiteX9" fmla="*/ 98800 w 134277"/>
                <a:gd name="connsiteY9" fmla="*/ 23813 h 178594"/>
                <a:gd name="connsiteX10" fmla="*/ 110707 w 134277"/>
                <a:gd name="connsiteY10" fmla="*/ 38100 h 178594"/>
                <a:gd name="connsiteX11" fmla="*/ 124994 w 134277"/>
                <a:gd name="connsiteY11" fmla="*/ 54769 h 178594"/>
                <a:gd name="connsiteX12" fmla="*/ 129757 w 134277"/>
                <a:gd name="connsiteY12" fmla="*/ 64294 h 178594"/>
                <a:gd name="connsiteX13" fmla="*/ 127375 w 134277"/>
                <a:gd name="connsiteY13" fmla="*/ 145256 h 178594"/>
                <a:gd name="connsiteX14" fmla="*/ 120232 w 134277"/>
                <a:gd name="connsiteY14" fmla="*/ 159544 h 178594"/>
                <a:gd name="connsiteX15" fmla="*/ 96419 w 134277"/>
                <a:gd name="connsiteY15" fmla="*/ 176213 h 178594"/>
                <a:gd name="connsiteX16" fmla="*/ 79750 w 134277"/>
                <a:gd name="connsiteY16" fmla="*/ 178594 h 178594"/>
                <a:gd name="connsiteX17" fmla="*/ 41650 w 134277"/>
                <a:gd name="connsiteY17" fmla="*/ 152400 h 178594"/>
                <a:gd name="connsiteX18" fmla="*/ 36888 w 134277"/>
                <a:gd name="connsiteY18" fmla="*/ 142875 h 178594"/>
                <a:gd name="connsiteX19" fmla="*/ 29744 w 134277"/>
                <a:gd name="connsiteY19" fmla="*/ 140494 h 178594"/>
                <a:gd name="connsiteX20" fmla="*/ 20219 w 134277"/>
                <a:gd name="connsiteY20" fmla="*/ 133350 h 178594"/>
                <a:gd name="connsiteX21" fmla="*/ 5932 w 134277"/>
                <a:gd name="connsiteY21" fmla="*/ 116681 h 178594"/>
                <a:gd name="connsiteX22" fmla="*/ 1169 w 134277"/>
                <a:gd name="connsiteY22" fmla="*/ 104775 h 178594"/>
                <a:gd name="connsiteX23" fmla="*/ 13075 w 134277"/>
                <a:gd name="connsiteY23" fmla="*/ 92869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277" h="178594">
                  <a:moveTo>
                    <a:pt x="13075" y="92869"/>
                  </a:moveTo>
                  <a:lnTo>
                    <a:pt x="13075" y="92869"/>
                  </a:lnTo>
                  <a:cubicBezTo>
                    <a:pt x="10694" y="85725"/>
                    <a:pt x="8146" y="78635"/>
                    <a:pt x="5932" y="71438"/>
                  </a:cubicBezTo>
                  <a:cubicBezTo>
                    <a:pt x="3346" y="63033"/>
                    <a:pt x="2661" y="56578"/>
                    <a:pt x="1169" y="47625"/>
                  </a:cubicBezTo>
                  <a:cubicBezTo>
                    <a:pt x="8313" y="43656"/>
                    <a:pt x="15991" y="40526"/>
                    <a:pt x="22600" y="35719"/>
                  </a:cubicBezTo>
                  <a:cubicBezTo>
                    <a:pt x="24915" y="34036"/>
                    <a:pt x="25699" y="30904"/>
                    <a:pt x="27363" y="28575"/>
                  </a:cubicBezTo>
                  <a:cubicBezTo>
                    <a:pt x="29670" y="25346"/>
                    <a:pt x="31852" y="22000"/>
                    <a:pt x="34507" y="19050"/>
                  </a:cubicBezTo>
                  <a:cubicBezTo>
                    <a:pt x="46740" y="5458"/>
                    <a:pt x="44923" y="7344"/>
                    <a:pt x="55938" y="0"/>
                  </a:cubicBezTo>
                  <a:cubicBezTo>
                    <a:pt x="73038" y="5699"/>
                    <a:pt x="50726" y="-2652"/>
                    <a:pt x="74988" y="11906"/>
                  </a:cubicBezTo>
                  <a:cubicBezTo>
                    <a:pt x="82598" y="16472"/>
                    <a:pt x="98800" y="23813"/>
                    <a:pt x="98800" y="23813"/>
                  </a:cubicBezTo>
                  <a:cubicBezTo>
                    <a:pt x="102769" y="28575"/>
                    <a:pt x="107061" y="33086"/>
                    <a:pt x="110707" y="38100"/>
                  </a:cubicBezTo>
                  <a:cubicBezTo>
                    <a:pt x="122873" y="54827"/>
                    <a:pt x="111804" y="45975"/>
                    <a:pt x="124994" y="54769"/>
                  </a:cubicBezTo>
                  <a:cubicBezTo>
                    <a:pt x="126582" y="57944"/>
                    <a:pt x="128359" y="61031"/>
                    <a:pt x="129757" y="64294"/>
                  </a:cubicBezTo>
                  <a:cubicBezTo>
                    <a:pt x="140215" y="88695"/>
                    <a:pt x="129545" y="129200"/>
                    <a:pt x="127375" y="145256"/>
                  </a:cubicBezTo>
                  <a:cubicBezTo>
                    <a:pt x="126662" y="150533"/>
                    <a:pt x="123997" y="155779"/>
                    <a:pt x="120232" y="159544"/>
                  </a:cubicBezTo>
                  <a:cubicBezTo>
                    <a:pt x="113381" y="166395"/>
                    <a:pt x="105186" y="172087"/>
                    <a:pt x="96419" y="176213"/>
                  </a:cubicBezTo>
                  <a:cubicBezTo>
                    <a:pt x="91340" y="178603"/>
                    <a:pt x="85306" y="177800"/>
                    <a:pt x="79750" y="178594"/>
                  </a:cubicBezTo>
                  <a:cubicBezTo>
                    <a:pt x="53268" y="157996"/>
                    <a:pt x="66177" y="166415"/>
                    <a:pt x="41650" y="152400"/>
                  </a:cubicBezTo>
                  <a:cubicBezTo>
                    <a:pt x="40063" y="149225"/>
                    <a:pt x="39398" y="145385"/>
                    <a:pt x="36888" y="142875"/>
                  </a:cubicBezTo>
                  <a:cubicBezTo>
                    <a:pt x="35113" y="141100"/>
                    <a:pt x="31923" y="141739"/>
                    <a:pt x="29744" y="140494"/>
                  </a:cubicBezTo>
                  <a:cubicBezTo>
                    <a:pt x="26298" y="138525"/>
                    <a:pt x="23206" y="135963"/>
                    <a:pt x="20219" y="133350"/>
                  </a:cubicBezTo>
                  <a:cubicBezTo>
                    <a:pt x="15009" y="128791"/>
                    <a:pt x="9145" y="123106"/>
                    <a:pt x="5932" y="116681"/>
                  </a:cubicBezTo>
                  <a:cubicBezTo>
                    <a:pt x="4020" y="112858"/>
                    <a:pt x="2905" y="108681"/>
                    <a:pt x="1169" y="104775"/>
                  </a:cubicBezTo>
                  <a:cubicBezTo>
                    <a:pt x="-4303" y="92464"/>
                    <a:pt x="11091" y="94853"/>
                    <a:pt x="13075" y="9286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7" name="Forme libre : forme 176">
              <a:extLst>
                <a:ext uri="{FF2B5EF4-FFF2-40B4-BE49-F238E27FC236}">
                  <a16:creationId xmlns:a16="http://schemas.microsoft.com/office/drawing/2014/main" id="{2D34B0FB-2929-85C6-2DB8-7399DB094797}"/>
                </a:ext>
              </a:extLst>
            </p:cNvPr>
            <p:cNvSpPr/>
            <p:nvPr/>
          </p:nvSpPr>
          <p:spPr>
            <a:xfrm>
              <a:off x="8178996" y="1761805"/>
              <a:ext cx="50195" cy="83292"/>
            </a:xfrm>
            <a:custGeom>
              <a:avLst/>
              <a:gdLst>
                <a:gd name="connsiteX0" fmla="*/ 2456 w 89798"/>
                <a:gd name="connsiteY0" fmla="*/ 73819 h 80962"/>
                <a:gd name="connsiteX1" fmla="*/ 2456 w 89798"/>
                <a:gd name="connsiteY1" fmla="*/ 73819 h 80962"/>
                <a:gd name="connsiteX2" fmla="*/ 75 w 89798"/>
                <a:gd name="connsiteY2" fmla="*/ 50006 h 80962"/>
                <a:gd name="connsiteX3" fmla="*/ 11981 w 89798"/>
                <a:gd name="connsiteY3" fmla="*/ 23812 h 80962"/>
                <a:gd name="connsiteX4" fmla="*/ 26269 w 89798"/>
                <a:gd name="connsiteY4" fmla="*/ 11906 h 80962"/>
                <a:gd name="connsiteX5" fmla="*/ 31031 w 89798"/>
                <a:gd name="connsiteY5" fmla="*/ 4762 h 80962"/>
                <a:gd name="connsiteX6" fmla="*/ 42938 w 89798"/>
                <a:gd name="connsiteY6" fmla="*/ 2381 h 80962"/>
                <a:gd name="connsiteX7" fmla="*/ 59606 w 89798"/>
                <a:gd name="connsiteY7" fmla="*/ 0 h 80962"/>
                <a:gd name="connsiteX8" fmla="*/ 69131 w 89798"/>
                <a:gd name="connsiteY8" fmla="*/ 7144 h 80962"/>
                <a:gd name="connsiteX9" fmla="*/ 73894 w 89798"/>
                <a:gd name="connsiteY9" fmla="*/ 14287 h 80962"/>
                <a:gd name="connsiteX10" fmla="*/ 85800 w 89798"/>
                <a:gd name="connsiteY10" fmla="*/ 45244 h 80962"/>
                <a:gd name="connsiteX11" fmla="*/ 88181 w 89798"/>
                <a:gd name="connsiteY11" fmla="*/ 66675 h 80962"/>
                <a:gd name="connsiteX12" fmla="*/ 52463 w 89798"/>
                <a:gd name="connsiteY12" fmla="*/ 80962 h 80962"/>
                <a:gd name="connsiteX13" fmla="*/ 33413 w 89798"/>
                <a:gd name="connsiteY13" fmla="*/ 73819 h 80962"/>
                <a:gd name="connsiteX14" fmla="*/ 2456 w 89798"/>
                <a:gd name="connsiteY14" fmla="*/ 73819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798" h="80962">
                  <a:moveTo>
                    <a:pt x="2456" y="73819"/>
                  </a:moveTo>
                  <a:lnTo>
                    <a:pt x="2456" y="73819"/>
                  </a:lnTo>
                  <a:cubicBezTo>
                    <a:pt x="1662" y="65881"/>
                    <a:pt x="-423" y="57968"/>
                    <a:pt x="75" y="50006"/>
                  </a:cubicBezTo>
                  <a:cubicBezTo>
                    <a:pt x="471" y="43670"/>
                    <a:pt x="7631" y="28645"/>
                    <a:pt x="11981" y="23812"/>
                  </a:cubicBezTo>
                  <a:cubicBezTo>
                    <a:pt x="16128" y="19204"/>
                    <a:pt x="21885" y="16290"/>
                    <a:pt x="26269" y="11906"/>
                  </a:cubicBezTo>
                  <a:cubicBezTo>
                    <a:pt x="28293" y="9882"/>
                    <a:pt x="28546" y="6182"/>
                    <a:pt x="31031" y="4762"/>
                  </a:cubicBezTo>
                  <a:cubicBezTo>
                    <a:pt x="34545" y="2754"/>
                    <a:pt x="38945" y="3046"/>
                    <a:pt x="42938" y="2381"/>
                  </a:cubicBezTo>
                  <a:cubicBezTo>
                    <a:pt x="48474" y="1458"/>
                    <a:pt x="54050" y="794"/>
                    <a:pt x="59606" y="0"/>
                  </a:cubicBezTo>
                  <a:cubicBezTo>
                    <a:pt x="62781" y="2381"/>
                    <a:pt x="66325" y="4338"/>
                    <a:pt x="69131" y="7144"/>
                  </a:cubicBezTo>
                  <a:cubicBezTo>
                    <a:pt x="71155" y="9168"/>
                    <a:pt x="72614" y="11727"/>
                    <a:pt x="73894" y="14287"/>
                  </a:cubicBezTo>
                  <a:cubicBezTo>
                    <a:pt x="79976" y="26449"/>
                    <a:pt x="81651" y="32795"/>
                    <a:pt x="85800" y="45244"/>
                  </a:cubicBezTo>
                  <a:cubicBezTo>
                    <a:pt x="86594" y="52388"/>
                    <a:pt x="92622" y="61023"/>
                    <a:pt x="88181" y="66675"/>
                  </a:cubicBezTo>
                  <a:cubicBezTo>
                    <a:pt x="85441" y="70162"/>
                    <a:pt x="62548" y="77600"/>
                    <a:pt x="52463" y="80962"/>
                  </a:cubicBezTo>
                  <a:cubicBezTo>
                    <a:pt x="46997" y="79140"/>
                    <a:pt x="37888" y="76260"/>
                    <a:pt x="33413" y="73819"/>
                  </a:cubicBezTo>
                  <a:cubicBezTo>
                    <a:pt x="28388" y="71078"/>
                    <a:pt x="7615" y="73819"/>
                    <a:pt x="2456" y="7381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8" name="Nuage 177">
              <a:extLst>
                <a:ext uri="{FF2B5EF4-FFF2-40B4-BE49-F238E27FC236}">
                  <a16:creationId xmlns:a16="http://schemas.microsoft.com/office/drawing/2014/main" id="{7EA908B2-B97B-11F8-19D4-3FDE2231BE3D}"/>
                </a:ext>
              </a:extLst>
            </p:cNvPr>
            <p:cNvSpPr/>
            <p:nvPr/>
          </p:nvSpPr>
          <p:spPr>
            <a:xfrm>
              <a:off x="8218539" y="2165877"/>
              <a:ext cx="85723"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9" name="Forme libre : forme 178">
              <a:extLst>
                <a:ext uri="{FF2B5EF4-FFF2-40B4-BE49-F238E27FC236}">
                  <a16:creationId xmlns:a16="http://schemas.microsoft.com/office/drawing/2014/main" id="{37AD013E-43C3-499D-EE0B-ACB960159F1B}"/>
                </a:ext>
              </a:extLst>
            </p:cNvPr>
            <p:cNvSpPr/>
            <p:nvPr/>
          </p:nvSpPr>
          <p:spPr>
            <a:xfrm>
              <a:off x="8238992" y="2004831"/>
              <a:ext cx="59840" cy="57369"/>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0" name="Forme libre : forme 179">
              <a:extLst>
                <a:ext uri="{FF2B5EF4-FFF2-40B4-BE49-F238E27FC236}">
                  <a16:creationId xmlns:a16="http://schemas.microsoft.com/office/drawing/2014/main" id="{A55EBD32-74E3-28B1-8102-6C04736ED261}"/>
                </a:ext>
              </a:extLst>
            </p:cNvPr>
            <p:cNvSpPr/>
            <p:nvPr/>
          </p:nvSpPr>
          <p:spPr>
            <a:xfrm>
              <a:off x="9111139" y="2489133"/>
              <a:ext cx="89857" cy="83292"/>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1" name="Forme libre : forme 180">
              <a:extLst>
                <a:ext uri="{FF2B5EF4-FFF2-40B4-BE49-F238E27FC236}">
                  <a16:creationId xmlns:a16="http://schemas.microsoft.com/office/drawing/2014/main" id="{8B17BEC7-3D1B-5B27-34E3-E9AD1A4F4C7D}"/>
                </a:ext>
              </a:extLst>
            </p:cNvPr>
            <p:cNvSpPr/>
            <p:nvPr/>
          </p:nvSpPr>
          <p:spPr>
            <a:xfrm>
              <a:off x="8102752" y="1692599"/>
              <a:ext cx="56010" cy="53348"/>
            </a:xfrm>
            <a:custGeom>
              <a:avLst/>
              <a:gdLst>
                <a:gd name="connsiteX0" fmla="*/ 28575 w 100201"/>
                <a:gd name="connsiteY0" fmla="*/ 0 h 93036"/>
                <a:gd name="connsiteX1" fmla="*/ 28575 w 100201"/>
                <a:gd name="connsiteY1" fmla="*/ 0 h 93036"/>
                <a:gd name="connsiteX2" fmla="*/ 64294 w 100201"/>
                <a:gd name="connsiteY2" fmla="*/ 7143 h 93036"/>
                <a:gd name="connsiteX3" fmla="*/ 73819 w 100201"/>
                <a:gd name="connsiteY3" fmla="*/ 14287 h 93036"/>
                <a:gd name="connsiteX4" fmla="*/ 90488 w 100201"/>
                <a:gd name="connsiteY4" fmla="*/ 23812 h 93036"/>
                <a:gd name="connsiteX5" fmla="*/ 100013 w 100201"/>
                <a:gd name="connsiteY5" fmla="*/ 35718 h 93036"/>
                <a:gd name="connsiteX6" fmla="*/ 95250 w 100201"/>
                <a:gd name="connsiteY6" fmla="*/ 61912 h 93036"/>
                <a:gd name="connsiteX7" fmla="*/ 92869 w 100201"/>
                <a:gd name="connsiteY7" fmla="*/ 69056 h 93036"/>
                <a:gd name="connsiteX8" fmla="*/ 76200 w 100201"/>
                <a:gd name="connsiteY8" fmla="*/ 80962 h 93036"/>
                <a:gd name="connsiteX9" fmla="*/ 64294 w 100201"/>
                <a:gd name="connsiteY9" fmla="*/ 83343 h 93036"/>
                <a:gd name="connsiteX10" fmla="*/ 45244 w 100201"/>
                <a:gd name="connsiteY10" fmla="*/ 92868 h 93036"/>
                <a:gd name="connsiteX11" fmla="*/ 21431 w 100201"/>
                <a:gd name="connsiteY11" fmla="*/ 80962 h 93036"/>
                <a:gd name="connsiteX12" fmla="*/ 16669 w 100201"/>
                <a:gd name="connsiteY12" fmla="*/ 73818 h 93036"/>
                <a:gd name="connsiteX13" fmla="*/ 7144 w 100201"/>
                <a:gd name="connsiteY13" fmla="*/ 61912 h 93036"/>
                <a:gd name="connsiteX14" fmla="*/ 4763 w 100201"/>
                <a:gd name="connsiteY14" fmla="*/ 54768 h 93036"/>
                <a:gd name="connsiteX15" fmla="*/ 2381 w 100201"/>
                <a:gd name="connsiteY15" fmla="*/ 38100 h 93036"/>
                <a:gd name="connsiteX16" fmla="*/ 0 w 100201"/>
                <a:gd name="connsiteY16" fmla="*/ 26193 h 93036"/>
                <a:gd name="connsiteX17" fmla="*/ 28575 w 100201"/>
                <a:gd name="connsiteY17" fmla="*/ 0 h 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1" h="93036">
                  <a:moveTo>
                    <a:pt x="28575" y="0"/>
                  </a:moveTo>
                  <a:lnTo>
                    <a:pt x="28575" y="0"/>
                  </a:lnTo>
                  <a:cubicBezTo>
                    <a:pt x="42042" y="1496"/>
                    <a:pt x="52235" y="1114"/>
                    <a:pt x="64294" y="7143"/>
                  </a:cubicBezTo>
                  <a:cubicBezTo>
                    <a:pt x="67844" y="8918"/>
                    <a:pt x="70471" y="12156"/>
                    <a:pt x="73819" y="14287"/>
                  </a:cubicBezTo>
                  <a:cubicBezTo>
                    <a:pt x="79218" y="17723"/>
                    <a:pt x="84932" y="20637"/>
                    <a:pt x="90488" y="23812"/>
                  </a:cubicBezTo>
                  <a:cubicBezTo>
                    <a:pt x="93663" y="27781"/>
                    <a:pt x="99383" y="30675"/>
                    <a:pt x="100013" y="35718"/>
                  </a:cubicBezTo>
                  <a:cubicBezTo>
                    <a:pt x="101114" y="44524"/>
                    <a:pt x="97110" y="53234"/>
                    <a:pt x="95250" y="61912"/>
                  </a:cubicBezTo>
                  <a:cubicBezTo>
                    <a:pt x="94724" y="64366"/>
                    <a:pt x="94644" y="67281"/>
                    <a:pt x="92869" y="69056"/>
                  </a:cubicBezTo>
                  <a:cubicBezTo>
                    <a:pt x="88041" y="73884"/>
                    <a:pt x="82307" y="77908"/>
                    <a:pt x="76200" y="80962"/>
                  </a:cubicBezTo>
                  <a:cubicBezTo>
                    <a:pt x="72580" y="82772"/>
                    <a:pt x="68263" y="82549"/>
                    <a:pt x="64294" y="83343"/>
                  </a:cubicBezTo>
                  <a:cubicBezTo>
                    <a:pt x="57944" y="86518"/>
                    <a:pt x="52132" y="91146"/>
                    <a:pt x="45244" y="92868"/>
                  </a:cubicBezTo>
                  <a:cubicBezTo>
                    <a:pt x="38390" y="94582"/>
                    <a:pt x="24058" y="82713"/>
                    <a:pt x="21431" y="80962"/>
                  </a:cubicBezTo>
                  <a:cubicBezTo>
                    <a:pt x="19844" y="78581"/>
                    <a:pt x="18386" y="76108"/>
                    <a:pt x="16669" y="73818"/>
                  </a:cubicBezTo>
                  <a:cubicBezTo>
                    <a:pt x="13620" y="69752"/>
                    <a:pt x="9838" y="66222"/>
                    <a:pt x="7144" y="61912"/>
                  </a:cubicBezTo>
                  <a:cubicBezTo>
                    <a:pt x="5814" y="59783"/>
                    <a:pt x="5557" y="57149"/>
                    <a:pt x="4763" y="54768"/>
                  </a:cubicBezTo>
                  <a:cubicBezTo>
                    <a:pt x="3969" y="49212"/>
                    <a:pt x="3304" y="43636"/>
                    <a:pt x="2381" y="38100"/>
                  </a:cubicBezTo>
                  <a:cubicBezTo>
                    <a:pt x="1716" y="34108"/>
                    <a:pt x="0" y="30241"/>
                    <a:pt x="0" y="26193"/>
                  </a:cubicBezTo>
                  <a:cubicBezTo>
                    <a:pt x="0" y="18297"/>
                    <a:pt x="23813" y="4365"/>
                    <a:pt x="28575" y="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0" name="Forme libre : forme 189">
              <a:extLst>
                <a:ext uri="{FF2B5EF4-FFF2-40B4-BE49-F238E27FC236}">
                  <a16:creationId xmlns:a16="http://schemas.microsoft.com/office/drawing/2014/main" id="{3D9EC1D7-BD6B-302E-F0C8-9ED6C4CFBE63}"/>
                </a:ext>
              </a:extLst>
            </p:cNvPr>
            <p:cNvSpPr/>
            <p:nvPr/>
          </p:nvSpPr>
          <p:spPr>
            <a:xfrm>
              <a:off x="10521855" y="2739472"/>
              <a:ext cx="89237" cy="83661"/>
            </a:xfrm>
            <a:custGeom>
              <a:avLst/>
              <a:gdLst>
                <a:gd name="connsiteX0" fmla="*/ 45243 w 159645"/>
                <a:gd name="connsiteY0" fmla="*/ 26839 h 145901"/>
                <a:gd name="connsiteX1" fmla="*/ 45243 w 159645"/>
                <a:gd name="connsiteY1" fmla="*/ 26839 h 145901"/>
                <a:gd name="connsiteX2" fmla="*/ 80962 w 159645"/>
                <a:gd name="connsiteY2" fmla="*/ 645 h 145901"/>
                <a:gd name="connsiteX3" fmla="*/ 97631 w 159645"/>
                <a:gd name="connsiteY3" fmla="*/ 5407 h 145901"/>
                <a:gd name="connsiteX4" fmla="*/ 114300 w 159645"/>
                <a:gd name="connsiteY4" fmla="*/ 22076 h 145901"/>
                <a:gd name="connsiteX5" fmla="*/ 123825 w 159645"/>
                <a:gd name="connsiteY5" fmla="*/ 26839 h 145901"/>
                <a:gd name="connsiteX6" fmla="*/ 135731 w 159645"/>
                <a:gd name="connsiteY6" fmla="*/ 36364 h 145901"/>
                <a:gd name="connsiteX7" fmla="*/ 145256 w 159645"/>
                <a:gd name="connsiteY7" fmla="*/ 55414 h 145901"/>
                <a:gd name="connsiteX8" fmla="*/ 150018 w 159645"/>
                <a:gd name="connsiteY8" fmla="*/ 69701 h 145901"/>
                <a:gd name="connsiteX9" fmla="*/ 154781 w 159645"/>
                <a:gd name="connsiteY9" fmla="*/ 79226 h 145901"/>
                <a:gd name="connsiteX10" fmla="*/ 157162 w 159645"/>
                <a:gd name="connsiteY10" fmla="*/ 95895 h 145901"/>
                <a:gd name="connsiteX11" fmla="*/ 159543 w 159645"/>
                <a:gd name="connsiteY11" fmla="*/ 107801 h 145901"/>
                <a:gd name="connsiteX12" fmla="*/ 147637 w 159645"/>
                <a:gd name="connsiteY12" fmla="*/ 133995 h 145901"/>
                <a:gd name="connsiteX13" fmla="*/ 123825 w 159645"/>
                <a:gd name="connsiteY13" fmla="*/ 145901 h 145901"/>
                <a:gd name="connsiteX14" fmla="*/ 85725 w 159645"/>
                <a:gd name="connsiteY14" fmla="*/ 141139 h 145901"/>
                <a:gd name="connsiteX15" fmla="*/ 57150 w 159645"/>
                <a:gd name="connsiteY15" fmla="*/ 126851 h 145901"/>
                <a:gd name="connsiteX16" fmla="*/ 30956 w 159645"/>
                <a:gd name="connsiteY16" fmla="*/ 112564 h 145901"/>
                <a:gd name="connsiteX17" fmla="*/ 16668 w 159645"/>
                <a:gd name="connsiteY17" fmla="*/ 91132 h 145901"/>
                <a:gd name="connsiteX18" fmla="*/ 9525 w 159645"/>
                <a:gd name="connsiteY18" fmla="*/ 74464 h 145901"/>
                <a:gd name="connsiteX19" fmla="*/ 0 w 159645"/>
                <a:gd name="connsiteY19" fmla="*/ 55414 h 145901"/>
                <a:gd name="connsiteX20" fmla="*/ 7143 w 159645"/>
                <a:gd name="connsiteY20" fmla="*/ 50651 h 145901"/>
                <a:gd name="connsiteX21" fmla="*/ 21431 w 159645"/>
                <a:gd name="connsiteY21" fmla="*/ 36364 h 145901"/>
                <a:gd name="connsiteX22" fmla="*/ 45243 w 159645"/>
                <a:gd name="connsiteY22" fmla="*/ 26839 h 14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645" h="145901">
                  <a:moveTo>
                    <a:pt x="45243" y="26839"/>
                  </a:moveTo>
                  <a:lnTo>
                    <a:pt x="45243" y="26839"/>
                  </a:lnTo>
                  <a:cubicBezTo>
                    <a:pt x="57149" y="18108"/>
                    <a:pt x="67297" y="6236"/>
                    <a:pt x="80962" y="645"/>
                  </a:cubicBezTo>
                  <a:cubicBezTo>
                    <a:pt x="86310" y="-1543"/>
                    <a:pt x="92770" y="2282"/>
                    <a:pt x="97631" y="5407"/>
                  </a:cubicBezTo>
                  <a:cubicBezTo>
                    <a:pt x="104241" y="9656"/>
                    <a:pt x="108218" y="17100"/>
                    <a:pt x="114300" y="22076"/>
                  </a:cubicBezTo>
                  <a:cubicBezTo>
                    <a:pt x="117047" y="24324"/>
                    <a:pt x="120871" y="24870"/>
                    <a:pt x="123825" y="26839"/>
                  </a:cubicBezTo>
                  <a:cubicBezTo>
                    <a:pt x="128054" y="29658"/>
                    <a:pt x="131762" y="33189"/>
                    <a:pt x="135731" y="36364"/>
                  </a:cubicBezTo>
                  <a:cubicBezTo>
                    <a:pt x="141578" y="59753"/>
                    <a:pt x="133113" y="31128"/>
                    <a:pt x="145256" y="55414"/>
                  </a:cubicBezTo>
                  <a:cubicBezTo>
                    <a:pt x="147501" y="59904"/>
                    <a:pt x="148154" y="65040"/>
                    <a:pt x="150018" y="69701"/>
                  </a:cubicBezTo>
                  <a:cubicBezTo>
                    <a:pt x="151336" y="72997"/>
                    <a:pt x="153193" y="76051"/>
                    <a:pt x="154781" y="79226"/>
                  </a:cubicBezTo>
                  <a:cubicBezTo>
                    <a:pt x="155575" y="84782"/>
                    <a:pt x="156239" y="90359"/>
                    <a:pt x="157162" y="95895"/>
                  </a:cubicBezTo>
                  <a:cubicBezTo>
                    <a:pt x="157827" y="99887"/>
                    <a:pt x="160158" y="103801"/>
                    <a:pt x="159543" y="107801"/>
                  </a:cubicBezTo>
                  <a:cubicBezTo>
                    <a:pt x="159402" y="108716"/>
                    <a:pt x="152783" y="129993"/>
                    <a:pt x="147637" y="133995"/>
                  </a:cubicBezTo>
                  <a:cubicBezTo>
                    <a:pt x="137540" y="141848"/>
                    <a:pt x="133607" y="142640"/>
                    <a:pt x="123825" y="145901"/>
                  </a:cubicBezTo>
                  <a:cubicBezTo>
                    <a:pt x="111125" y="144314"/>
                    <a:pt x="98031" y="144655"/>
                    <a:pt x="85725" y="141139"/>
                  </a:cubicBezTo>
                  <a:cubicBezTo>
                    <a:pt x="75485" y="138213"/>
                    <a:pt x="66675" y="131614"/>
                    <a:pt x="57150" y="126851"/>
                  </a:cubicBezTo>
                  <a:cubicBezTo>
                    <a:pt x="41890" y="119221"/>
                    <a:pt x="50727" y="123862"/>
                    <a:pt x="30956" y="112564"/>
                  </a:cubicBezTo>
                  <a:cubicBezTo>
                    <a:pt x="17173" y="78107"/>
                    <a:pt x="36939" y="122987"/>
                    <a:pt x="16668" y="91132"/>
                  </a:cubicBezTo>
                  <a:cubicBezTo>
                    <a:pt x="13423" y="86032"/>
                    <a:pt x="12228" y="79871"/>
                    <a:pt x="9525" y="74464"/>
                  </a:cubicBezTo>
                  <a:cubicBezTo>
                    <a:pt x="-1722" y="51968"/>
                    <a:pt x="5370" y="71523"/>
                    <a:pt x="0" y="55414"/>
                  </a:cubicBezTo>
                  <a:cubicBezTo>
                    <a:pt x="2381" y="53826"/>
                    <a:pt x="5004" y="52552"/>
                    <a:pt x="7143" y="50651"/>
                  </a:cubicBezTo>
                  <a:cubicBezTo>
                    <a:pt x="12177" y="46176"/>
                    <a:pt x="15042" y="38494"/>
                    <a:pt x="21431" y="36364"/>
                  </a:cubicBezTo>
                  <a:cubicBezTo>
                    <a:pt x="29640" y="33627"/>
                    <a:pt x="41274" y="28426"/>
                    <a:pt x="45243" y="2683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7" name="Forme libre : forme 196">
              <a:extLst>
                <a:ext uri="{FF2B5EF4-FFF2-40B4-BE49-F238E27FC236}">
                  <a16:creationId xmlns:a16="http://schemas.microsoft.com/office/drawing/2014/main" id="{7C92361E-98D9-F131-5CB1-C83ACD8377FD}"/>
                </a:ext>
              </a:extLst>
            </p:cNvPr>
            <p:cNvSpPr/>
            <p:nvPr/>
          </p:nvSpPr>
          <p:spPr>
            <a:xfrm>
              <a:off x="10672250" y="1702814"/>
              <a:ext cx="89857" cy="83292"/>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8" name="Forme libre : forme 197">
              <a:extLst>
                <a:ext uri="{FF2B5EF4-FFF2-40B4-BE49-F238E27FC236}">
                  <a16:creationId xmlns:a16="http://schemas.microsoft.com/office/drawing/2014/main" id="{E6790647-60FD-122E-4F83-CF2D75CA9870}"/>
                </a:ext>
              </a:extLst>
            </p:cNvPr>
            <p:cNvSpPr/>
            <p:nvPr/>
          </p:nvSpPr>
          <p:spPr>
            <a:xfrm>
              <a:off x="10801385" y="1672773"/>
              <a:ext cx="75057" cy="102408"/>
            </a:xfrm>
            <a:custGeom>
              <a:avLst/>
              <a:gdLst>
                <a:gd name="connsiteX0" fmla="*/ 13075 w 134277"/>
                <a:gd name="connsiteY0" fmla="*/ 92869 h 178594"/>
                <a:gd name="connsiteX1" fmla="*/ 13075 w 134277"/>
                <a:gd name="connsiteY1" fmla="*/ 92869 h 178594"/>
                <a:gd name="connsiteX2" fmla="*/ 5932 w 134277"/>
                <a:gd name="connsiteY2" fmla="*/ 71438 h 178594"/>
                <a:gd name="connsiteX3" fmla="*/ 1169 w 134277"/>
                <a:gd name="connsiteY3" fmla="*/ 47625 h 178594"/>
                <a:gd name="connsiteX4" fmla="*/ 22600 w 134277"/>
                <a:gd name="connsiteY4" fmla="*/ 35719 h 178594"/>
                <a:gd name="connsiteX5" fmla="*/ 27363 w 134277"/>
                <a:gd name="connsiteY5" fmla="*/ 28575 h 178594"/>
                <a:gd name="connsiteX6" fmla="*/ 34507 w 134277"/>
                <a:gd name="connsiteY6" fmla="*/ 19050 h 178594"/>
                <a:gd name="connsiteX7" fmla="*/ 55938 w 134277"/>
                <a:gd name="connsiteY7" fmla="*/ 0 h 178594"/>
                <a:gd name="connsiteX8" fmla="*/ 74988 w 134277"/>
                <a:gd name="connsiteY8" fmla="*/ 11906 h 178594"/>
                <a:gd name="connsiteX9" fmla="*/ 98800 w 134277"/>
                <a:gd name="connsiteY9" fmla="*/ 23813 h 178594"/>
                <a:gd name="connsiteX10" fmla="*/ 110707 w 134277"/>
                <a:gd name="connsiteY10" fmla="*/ 38100 h 178594"/>
                <a:gd name="connsiteX11" fmla="*/ 124994 w 134277"/>
                <a:gd name="connsiteY11" fmla="*/ 54769 h 178594"/>
                <a:gd name="connsiteX12" fmla="*/ 129757 w 134277"/>
                <a:gd name="connsiteY12" fmla="*/ 64294 h 178594"/>
                <a:gd name="connsiteX13" fmla="*/ 127375 w 134277"/>
                <a:gd name="connsiteY13" fmla="*/ 145256 h 178594"/>
                <a:gd name="connsiteX14" fmla="*/ 120232 w 134277"/>
                <a:gd name="connsiteY14" fmla="*/ 159544 h 178594"/>
                <a:gd name="connsiteX15" fmla="*/ 96419 w 134277"/>
                <a:gd name="connsiteY15" fmla="*/ 176213 h 178594"/>
                <a:gd name="connsiteX16" fmla="*/ 79750 w 134277"/>
                <a:gd name="connsiteY16" fmla="*/ 178594 h 178594"/>
                <a:gd name="connsiteX17" fmla="*/ 41650 w 134277"/>
                <a:gd name="connsiteY17" fmla="*/ 152400 h 178594"/>
                <a:gd name="connsiteX18" fmla="*/ 36888 w 134277"/>
                <a:gd name="connsiteY18" fmla="*/ 142875 h 178594"/>
                <a:gd name="connsiteX19" fmla="*/ 29744 w 134277"/>
                <a:gd name="connsiteY19" fmla="*/ 140494 h 178594"/>
                <a:gd name="connsiteX20" fmla="*/ 20219 w 134277"/>
                <a:gd name="connsiteY20" fmla="*/ 133350 h 178594"/>
                <a:gd name="connsiteX21" fmla="*/ 5932 w 134277"/>
                <a:gd name="connsiteY21" fmla="*/ 116681 h 178594"/>
                <a:gd name="connsiteX22" fmla="*/ 1169 w 134277"/>
                <a:gd name="connsiteY22" fmla="*/ 104775 h 178594"/>
                <a:gd name="connsiteX23" fmla="*/ 13075 w 134277"/>
                <a:gd name="connsiteY23" fmla="*/ 92869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277" h="178594">
                  <a:moveTo>
                    <a:pt x="13075" y="92869"/>
                  </a:moveTo>
                  <a:lnTo>
                    <a:pt x="13075" y="92869"/>
                  </a:lnTo>
                  <a:cubicBezTo>
                    <a:pt x="10694" y="85725"/>
                    <a:pt x="8146" y="78635"/>
                    <a:pt x="5932" y="71438"/>
                  </a:cubicBezTo>
                  <a:cubicBezTo>
                    <a:pt x="3346" y="63033"/>
                    <a:pt x="2661" y="56578"/>
                    <a:pt x="1169" y="47625"/>
                  </a:cubicBezTo>
                  <a:cubicBezTo>
                    <a:pt x="8313" y="43656"/>
                    <a:pt x="15991" y="40526"/>
                    <a:pt x="22600" y="35719"/>
                  </a:cubicBezTo>
                  <a:cubicBezTo>
                    <a:pt x="24915" y="34036"/>
                    <a:pt x="25699" y="30904"/>
                    <a:pt x="27363" y="28575"/>
                  </a:cubicBezTo>
                  <a:cubicBezTo>
                    <a:pt x="29670" y="25346"/>
                    <a:pt x="31852" y="22000"/>
                    <a:pt x="34507" y="19050"/>
                  </a:cubicBezTo>
                  <a:cubicBezTo>
                    <a:pt x="46740" y="5458"/>
                    <a:pt x="44923" y="7344"/>
                    <a:pt x="55938" y="0"/>
                  </a:cubicBezTo>
                  <a:cubicBezTo>
                    <a:pt x="73038" y="5699"/>
                    <a:pt x="50726" y="-2652"/>
                    <a:pt x="74988" y="11906"/>
                  </a:cubicBezTo>
                  <a:cubicBezTo>
                    <a:pt x="82598" y="16472"/>
                    <a:pt x="98800" y="23813"/>
                    <a:pt x="98800" y="23813"/>
                  </a:cubicBezTo>
                  <a:cubicBezTo>
                    <a:pt x="102769" y="28575"/>
                    <a:pt x="107061" y="33086"/>
                    <a:pt x="110707" y="38100"/>
                  </a:cubicBezTo>
                  <a:cubicBezTo>
                    <a:pt x="122873" y="54827"/>
                    <a:pt x="111804" y="45975"/>
                    <a:pt x="124994" y="54769"/>
                  </a:cubicBezTo>
                  <a:cubicBezTo>
                    <a:pt x="126582" y="57944"/>
                    <a:pt x="128359" y="61031"/>
                    <a:pt x="129757" y="64294"/>
                  </a:cubicBezTo>
                  <a:cubicBezTo>
                    <a:pt x="140215" y="88695"/>
                    <a:pt x="129545" y="129200"/>
                    <a:pt x="127375" y="145256"/>
                  </a:cubicBezTo>
                  <a:cubicBezTo>
                    <a:pt x="126662" y="150533"/>
                    <a:pt x="123997" y="155779"/>
                    <a:pt x="120232" y="159544"/>
                  </a:cubicBezTo>
                  <a:cubicBezTo>
                    <a:pt x="113381" y="166395"/>
                    <a:pt x="105186" y="172087"/>
                    <a:pt x="96419" y="176213"/>
                  </a:cubicBezTo>
                  <a:cubicBezTo>
                    <a:pt x="91340" y="178603"/>
                    <a:pt x="85306" y="177800"/>
                    <a:pt x="79750" y="178594"/>
                  </a:cubicBezTo>
                  <a:cubicBezTo>
                    <a:pt x="53268" y="157996"/>
                    <a:pt x="66177" y="166415"/>
                    <a:pt x="41650" y="152400"/>
                  </a:cubicBezTo>
                  <a:cubicBezTo>
                    <a:pt x="40063" y="149225"/>
                    <a:pt x="39398" y="145385"/>
                    <a:pt x="36888" y="142875"/>
                  </a:cubicBezTo>
                  <a:cubicBezTo>
                    <a:pt x="35113" y="141100"/>
                    <a:pt x="31923" y="141739"/>
                    <a:pt x="29744" y="140494"/>
                  </a:cubicBezTo>
                  <a:cubicBezTo>
                    <a:pt x="26298" y="138525"/>
                    <a:pt x="23206" y="135963"/>
                    <a:pt x="20219" y="133350"/>
                  </a:cubicBezTo>
                  <a:cubicBezTo>
                    <a:pt x="15009" y="128791"/>
                    <a:pt x="9145" y="123106"/>
                    <a:pt x="5932" y="116681"/>
                  </a:cubicBezTo>
                  <a:cubicBezTo>
                    <a:pt x="4020" y="112858"/>
                    <a:pt x="2905" y="108681"/>
                    <a:pt x="1169" y="104775"/>
                  </a:cubicBezTo>
                  <a:cubicBezTo>
                    <a:pt x="-4303" y="92464"/>
                    <a:pt x="11091" y="94853"/>
                    <a:pt x="13075" y="9286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9" name="Forme libre : forme 198">
              <a:extLst>
                <a:ext uri="{FF2B5EF4-FFF2-40B4-BE49-F238E27FC236}">
                  <a16:creationId xmlns:a16="http://schemas.microsoft.com/office/drawing/2014/main" id="{745A3C29-CA5D-E1AF-1465-7F148CAF43D3}"/>
                </a:ext>
              </a:extLst>
            </p:cNvPr>
            <p:cNvSpPr/>
            <p:nvPr/>
          </p:nvSpPr>
          <p:spPr>
            <a:xfrm>
              <a:off x="10796715" y="1506190"/>
              <a:ext cx="56010" cy="53348"/>
            </a:xfrm>
            <a:custGeom>
              <a:avLst/>
              <a:gdLst>
                <a:gd name="connsiteX0" fmla="*/ 28575 w 100201"/>
                <a:gd name="connsiteY0" fmla="*/ 0 h 93036"/>
                <a:gd name="connsiteX1" fmla="*/ 28575 w 100201"/>
                <a:gd name="connsiteY1" fmla="*/ 0 h 93036"/>
                <a:gd name="connsiteX2" fmla="*/ 64294 w 100201"/>
                <a:gd name="connsiteY2" fmla="*/ 7143 h 93036"/>
                <a:gd name="connsiteX3" fmla="*/ 73819 w 100201"/>
                <a:gd name="connsiteY3" fmla="*/ 14287 h 93036"/>
                <a:gd name="connsiteX4" fmla="*/ 90488 w 100201"/>
                <a:gd name="connsiteY4" fmla="*/ 23812 h 93036"/>
                <a:gd name="connsiteX5" fmla="*/ 100013 w 100201"/>
                <a:gd name="connsiteY5" fmla="*/ 35718 h 93036"/>
                <a:gd name="connsiteX6" fmla="*/ 95250 w 100201"/>
                <a:gd name="connsiteY6" fmla="*/ 61912 h 93036"/>
                <a:gd name="connsiteX7" fmla="*/ 92869 w 100201"/>
                <a:gd name="connsiteY7" fmla="*/ 69056 h 93036"/>
                <a:gd name="connsiteX8" fmla="*/ 76200 w 100201"/>
                <a:gd name="connsiteY8" fmla="*/ 80962 h 93036"/>
                <a:gd name="connsiteX9" fmla="*/ 64294 w 100201"/>
                <a:gd name="connsiteY9" fmla="*/ 83343 h 93036"/>
                <a:gd name="connsiteX10" fmla="*/ 45244 w 100201"/>
                <a:gd name="connsiteY10" fmla="*/ 92868 h 93036"/>
                <a:gd name="connsiteX11" fmla="*/ 21431 w 100201"/>
                <a:gd name="connsiteY11" fmla="*/ 80962 h 93036"/>
                <a:gd name="connsiteX12" fmla="*/ 16669 w 100201"/>
                <a:gd name="connsiteY12" fmla="*/ 73818 h 93036"/>
                <a:gd name="connsiteX13" fmla="*/ 7144 w 100201"/>
                <a:gd name="connsiteY13" fmla="*/ 61912 h 93036"/>
                <a:gd name="connsiteX14" fmla="*/ 4763 w 100201"/>
                <a:gd name="connsiteY14" fmla="*/ 54768 h 93036"/>
                <a:gd name="connsiteX15" fmla="*/ 2381 w 100201"/>
                <a:gd name="connsiteY15" fmla="*/ 38100 h 93036"/>
                <a:gd name="connsiteX16" fmla="*/ 0 w 100201"/>
                <a:gd name="connsiteY16" fmla="*/ 26193 h 93036"/>
                <a:gd name="connsiteX17" fmla="*/ 28575 w 100201"/>
                <a:gd name="connsiteY17" fmla="*/ 0 h 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1" h="93036">
                  <a:moveTo>
                    <a:pt x="28575" y="0"/>
                  </a:moveTo>
                  <a:lnTo>
                    <a:pt x="28575" y="0"/>
                  </a:lnTo>
                  <a:cubicBezTo>
                    <a:pt x="42042" y="1496"/>
                    <a:pt x="52235" y="1114"/>
                    <a:pt x="64294" y="7143"/>
                  </a:cubicBezTo>
                  <a:cubicBezTo>
                    <a:pt x="67844" y="8918"/>
                    <a:pt x="70471" y="12156"/>
                    <a:pt x="73819" y="14287"/>
                  </a:cubicBezTo>
                  <a:cubicBezTo>
                    <a:pt x="79218" y="17723"/>
                    <a:pt x="84932" y="20637"/>
                    <a:pt x="90488" y="23812"/>
                  </a:cubicBezTo>
                  <a:cubicBezTo>
                    <a:pt x="93663" y="27781"/>
                    <a:pt x="99383" y="30675"/>
                    <a:pt x="100013" y="35718"/>
                  </a:cubicBezTo>
                  <a:cubicBezTo>
                    <a:pt x="101114" y="44524"/>
                    <a:pt x="97110" y="53234"/>
                    <a:pt x="95250" y="61912"/>
                  </a:cubicBezTo>
                  <a:cubicBezTo>
                    <a:pt x="94724" y="64366"/>
                    <a:pt x="94644" y="67281"/>
                    <a:pt x="92869" y="69056"/>
                  </a:cubicBezTo>
                  <a:cubicBezTo>
                    <a:pt x="88041" y="73884"/>
                    <a:pt x="82307" y="77908"/>
                    <a:pt x="76200" y="80962"/>
                  </a:cubicBezTo>
                  <a:cubicBezTo>
                    <a:pt x="72580" y="82772"/>
                    <a:pt x="68263" y="82549"/>
                    <a:pt x="64294" y="83343"/>
                  </a:cubicBezTo>
                  <a:cubicBezTo>
                    <a:pt x="57944" y="86518"/>
                    <a:pt x="52132" y="91146"/>
                    <a:pt x="45244" y="92868"/>
                  </a:cubicBezTo>
                  <a:cubicBezTo>
                    <a:pt x="38390" y="94582"/>
                    <a:pt x="24058" y="82713"/>
                    <a:pt x="21431" y="80962"/>
                  </a:cubicBezTo>
                  <a:cubicBezTo>
                    <a:pt x="19844" y="78581"/>
                    <a:pt x="18386" y="76108"/>
                    <a:pt x="16669" y="73818"/>
                  </a:cubicBezTo>
                  <a:cubicBezTo>
                    <a:pt x="13620" y="69752"/>
                    <a:pt x="9838" y="66222"/>
                    <a:pt x="7144" y="61912"/>
                  </a:cubicBezTo>
                  <a:cubicBezTo>
                    <a:pt x="5814" y="59783"/>
                    <a:pt x="5557" y="57149"/>
                    <a:pt x="4763" y="54768"/>
                  </a:cubicBezTo>
                  <a:cubicBezTo>
                    <a:pt x="3969" y="49212"/>
                    <a:pt x="3304" y="43636"/>
                    <a:pt x="2381" y="38100"/>
                  </a:cubicBezTo>
                  <a:cubicBezTo>
                    <a:pt x="1716" y="34108"/>
                    <a:pt x="0" y="30241"/>
                    <a:pt x="0" y="26193"/>
                  </a:cubicBezTo>
                  <a:cubicBezTo>
                    <a:pt x="0" y="18297"/>
                    <a:pt x="23813" y="4365"/>
                    <a:pt x="28575" y="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0" name="Forme libre : forme 199">
              <a:extLst>
                <a:ext uri="{FF2B5EF4-FFF2-40B4-BE49-F238E27FC236}">
                  <a16:creationId xmlns:a16="http://schemas.microsoft.com/office/drawing/2014/main" id="{EDAB2C4D-199B-C57B-6C39-D66E617DE059}"/>
                </a:ext>
              </a:extLst>
            </p:cNvPr>
            <p:cNvSpPr/>
            <p:nvPr/>
          </p:nvSpPr>
          <p:spPr>
            <a:xfrm>
              <a:off x="10727457" y="1573097"/>
              <a:ext cx="50195" cy="83292"/>
            </a:xfrm>
            <a:custGeom>
              <a:avLst/>
              <a:gdLst>
                <a:gd name="connsiteX0" fmla="*/ 2456 w 89798"/>
                <a:gd name="connsiteY0" fmla="*/ 73819 h 80962"/>
                <a:gd name="connsiteX1" fmla="*/ 2456 w 89798"/>
                <a:gd name="connsiteY1" fmla="*/ 73819 h 80962"/>
                <a:gd name="connsiteX2" fmla="*/ 75 w 89798"/>
                <a:gd name="connsiteY2" fmla="*/ 50006 h 80962"/>
                <a:gd name="connsiteX3" fmla="*/ 11981 w 89798"/>
                <a:gd name="connsiteY3" fmla="*/ 23812 h 80962"/>
                <a:gd name="connsiteX4" fmla="*/ 26269 w 89798"/>
                <a:gd name="connsiteY4" fmla="*/ 11906 h 80962"/>
                <a:gd name="connsiteX5" fmla="*/ 31031 w 89798"/>
                <a:gd name="connsiteY5" fmla="*/ 4762 h 80962"/>
                <a:gd name="connsiteX6" fmla="*/ 42938 w 89798"/>
                <a:gd name="connsiteY6" fmla="*/ 2381 h 80962"/>
                <a:gd name="connsiteX7" fmla="*/ 59606 w 89798"/>
                <a:gd name="connsiteY7" fmla="*/ 0 h 80962"/>
                <a:gd name="connsiteX8" fmla="*/ 69131 w 89798"/>
                <a:gd name="connsiteY8" fmla="*/ 7144 h 80962"/>
                <a:gd name="connsiteX9" fmla="*/ 73894 w 89798"/>
                <a:gd name="connsiteY9" fmla="*/ 14287 h 80962"/>
                <a:gd name="connsiteX10" fmla="*/ 85800 w 89798"/>
                <a:gd name="connsiteY10" fmla="*/ 45244 h 80962"/>
                <a:gd name="connsiteX11" fmla="*/ 88181 w 89798"/>
                <a:gd name="connsiteY11" fmla="*/ 66675 h 80962"/>
                <a:gd name="connsiteX12" fmla="*/ 52463 w 89798"/>
                <a:gd name="connsiteY12" fmla="*/ 80962 h 80962"/>
                <a:gd name="connsiteX13" fmla="*/ 33413 w 89798"/>
                <a:gd name="connsiteY13" fmla="*/ 73819 h 80962"/>
                <a:gd name="connsiteX14" fmla="*/ 2456 w 89798"/>
                <a:gd name="connsiteY14" fmla="*/ 73819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798" h="80962">
                  <a:moveTo>
                    <a:pt x="2456" y="73819"/>
                  </a:moveTo>
                  <a:lnTo>
                    <a:pt x="2456" y="73819"/>
                  </a:lnTo>
                  <a:cubicBezTo>
                    <a:pt x="1662" y="65881"/>
                    <a:pt x="-423" y="57968"/>
                    <a:pt x="75" y="50006"/>
                  </a:cubicBezTo>
                  <a:cubicBezTo>
                    <a:pt x="471" y="43670"/>
                    <a:pt x="7631" y="28645"/>
                    <a:pt x="11981" y="23812"/>
                  </a:cubicBezTo>
                  <a:cubicBezTo>
                    <a:pt x="16128" y="19204"/>
                    <a:pt x="21885" y="16290"/>
                    <a:pt x="26269" y="11906"/>
                  </a:cubicBezTo>
                  <a:cubicBezTo>
                    <a:pt x="28293" y="9882"/>
                    <a:pt x="28546" y="6182"/>
                    <a:pt x="31031" y="4762"/>
                  </a:cubicBezTo>
                  <a:cubicBezTo>
                    <a:pt x="34545" y="2754"/>
                    <a:pt x="38945" y="3046"/>
                    <a:pt x="42938" y="2381"/>
                  </a:cubicBezTo>
                  <a:cubicBezTo>
                    <a:pt x="48474" y="1458"/>
                    <a:pt x="54050" y="794"/>
                    <a:pt x="59606" y="0"/>
                  </a:cubicBezTo>
                  <a:cubicBezTo>
                    <a:pt x="62781" y="2381"/>
                    <a:pt x="66325" y="4338"/>
                    <a:pt x="69131" y="7144"/>
                  </a:cubicBezTo>
                  <a:cubicBezTo>
                    <a:pt x="71155" y="9168"/>
                    <a:pt x="72614" y="11727"/>
                    <a:pt x="73894" y="14287"/>
                  </a:cubicBezTo>
                  <a:cubicBezTo>
                    <a:pt x="79976" y="26449"/>
                    <a:pt x="81651" y="32795"/>
                    <a:pt x="85800" y="45244"/>
                  </a:cubicBezTo>
                  <a:cubicBezTo>
                    <a:pt x="86594" y="52388"/>
                    <a:pt x="92622" y="61023"/>
                    <a:pt x="88181" y="66675"/>
                  </a:cubicBezTo>
                  <a:cubicBezTo>
                    <a:pt x="85441" y="70162"/>
                    <a:pt x="62548" y="77600"/>
                    <a:pt x="52463" y="80962"/>
                  </a:cubicBezTo>
                  <a:cubicBezTo>
                    <a:pt x="46997" y="79140"/>
                    <a:pt x="37888" y="76260"/>
                    <a:pt x="33413" y="73819"/>
                  </a:cubicBezTo>
                  <a:cubicBezTo>
                    <a:pt x="28388" y="71078"/>
                    <a:pt x="7615" y="73819"/>
                    <a:pt x="2456" y="7381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1" name="Forme libre : forme 200">
              <a:extLst>
                <a:ext uri="{FF2B5EF4-FFF2-40B4-BE49-F238E27FC236}">
                  <a16:creationId xmlns:a16="http://schemas.microsoft.com/office/drawing/2014/main" id="{E394038F-C26B-1F5A-0E23-8836F848A38F}"/>
                </a:ext>
              </a:extLst>
            </p:cNvPr>
            <p:cNvSpPr/>
            <p:nvPr/>
          </p:nvSpPr>
          <p:spPr>
            <a:xfrm>
              <a:off x="10698217" y="1851276"/>
              <a:ext cx="89237" cy="83661"/>
            </a:xfrm>
            <a:custGeom>
              <a:avLst/>
              <a:gdLst>
                <a:gd name="connsiteX0" fmla="*/ 45243 w 159645"/>
                <a:gd name="connsiteY0" fmla="*/ 26839 h 145901"/>
                <a:gd name="connsiteX1" fmla="*/ 45243 w 159645"/>
                <a:gd name="connsiteY1" fmla="*/ 26839 h 145901"/>
                <a:gd name="connsiteX2" fmla="*/ 80962 w 159645"/>
                <a:gd name="connsiteY2" fmla="*/ 645 h 145901"/>
                <a:gd name="connsiteX3" fmla="*/ 97631 w 159645"/>
                <a:gd name="connsiteY3" fmla="*/ 5407 h 145901"/>
                <a:gd name="connsiteX4" fmla="*/ 114300 w 159645"/>
                <a:gd name="connsiteY4" fmla="*/ 22076 h 145901"/>
                <a:gd name="connsiteX5" fmla="*/ 123825 w 159645"/>
                <a:gd name="connsiteY5" fmla="*/ 26839 h 145901"/>
                <a:gd name="connsiteX6" fmla="*/ 135731 w 159645"/>
                <a:gd name="connsiteY6" fmla="*/ 36364 h 145901"/>
                <a:gd name="connsiteX7" fmla="*/ 145256 w 159645"/>
                <a:gd name="connsiteY7" fmla="*/ 55414 h 145901"/>
                <a:gd name="connsiteX8" fmla="*/ 150018 w 159645"/>
                <a:gd name="connsiteY8" fmla="*/ 69701 h 145901"/>
                <a:gd name="connsiteX9" fmla="*/ 154781 w 159645"/>
                <a:gd name="connsiteY9" fmla="*/ 79226 h 145901"/>
                <a:gd name="connsiteX10" fmla="*/ 157162 w 159645"/>
                <a:gd name="connsiteY10" fmla="*/ 95895 h 145901"/>
                <a:gd name="connsiteX11" fmla="*/ 159543 w 159645"/>
                <a:gd name="connsiteY11" fmla="*/ 107801 h 145901"/>
                <a:gd name="connsiteX12" fmla="*/ 147637 w 159645"/>
                <a:gd name="connsiteY12" fmla="*/ 133995 h 145901"/>
                <a:gd name="connsiteX13" fmla="*/ 123825 w 159645"/>
                <a:gd name="connsiteY13" fmla="*/ 145901 h 145901"/>
                <a:gd name="connsiteX14" fmla="*/ 85725 w 159645"/>
                <a:gd name="connsiteY14" fmla="*/ 141139 h 145901"/>
                <a:gd name="connsiteX15" fmla="*/ 57150 w 159645"/>
                <a:gd name="connsiteY15" fmla="*/ 126851 h 145901"/>
                <a:gd name="connsiteX16" fmla="*/ 30956 w 159645"/>
                <a:gd name="connsiteY16" fmla="*/ 112564 h 145901"/>
                <a:gd name="connsiteX17" fmla="*/ 16668 w 159645"/>
                <a:gd name="connsiteY17" fmla="*/ 91132 h 145901"/>
                <a:gd name="connsiteX18" fmla="*/ 9525 w 159645"/>
                <a:gd name="connsiteY18" fmla="*/ 74464 h 145901"/>
                <a:gd name="connsiteX19" fmla="*/ 0 w 159645"/>
                <a:gd name="connsiteY19" fmla="*/ 55414 h 145901"/>
                <a:gd name="connsiteX20" fmla="*/ 7143 w 159645"/>
                <a:gd name="connsiteY20" fmla="*/ 50651 h 145901"/>
                <a:gd name="connsiteX21" fmla="*/ 21431 w 159645"/>
                <a:gd name="connsiteY21" fmla="*/ 36364 h 145901"/>
                <a:gd name="connsiteX22" fmla="*/ 45243 w 159645"/>
                <a:gd name="connsiteY22" fmla="*/ 26839 h 14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645" h="145901">
                  <a:moveTo>
                    <a:pt x="45243" y="26839"/>
                  </a:moveTo>
                  <a:lnTo>
                    <a:pt x="45243" y="26839"/>
                  </a:lnTo>
                  <a:cubicBezTo>
                    <a:pt x="57149" y="18108"/>
                    <a:pt x="67297" y="6236"/>
                    <a:pt x="80962" y="645"/>
                  </a:cubicBezTo>
                  <a:cubicBezTo>
                    <a:pt x="86310" y="-1543"/>
                    <a:pt x="92770" y="2282"/>
                    <a:pt x="97631" y="5407"/>
                  </a:cubicBezTo>
                  <a:cubicBezTo>
                    <a:pt x="104241" y="9656"/>
                    <a:pt x="108218" y="17100"/>
                    <a:pt x="114300" y="22076"/>
                  </a:cubicBezTo>
                  <a:cubicBezTo>
                    <a:pt x="117047" y="24324"/>
                    <a:pt x="120871" y="24870"/>
                    <a:pt x="123825" y="26839"/>
                  </a:cubicBezTo>
                  <a:cubicBezTo>
                    <a:pt x="128054" y="29658"/>
                    <a:pt x="131762" y="33189"/>
                    <a:pt x="135731" y="36364"/>
                  </a:cubicBezTo>
                  <a:cubicBezTo>
                    <a:pt x="141578" y="59753"/>
                    <a:pt x="133113" y="31128"/>
                    <a:pt x="145256" y="55414"/>
                  </a:cubicBezTo>
                  <a:cubicBezTo>
                    <a:pt x="147501" y="59904"/>
                    <a:pt x="148154" y="65040"/>
                    <a:pt x="150018" y="69701"/>
                  </a:cubicBezTo>
                  <a:cubicBezTo>
                    <a:pt x="151336" y="72997"/>
                    <a:pt x="153193" y="76051"/>
                    <a:pt x="154781" y="79226"/>
                  </a:cubicBezTo>
                  <a:cubicBezTo>
                    <a:pt x="155575" y="84782"/>
                    <a:pt x="156239" y="90359"/>
                    <a:pt x="157162" y="95895"/>
                  </a:cubicBezTo>
                  <a:cubicBezTo>
                    <a:pt x="157827" y="99887"/>
                    <a:pt x="160158" y="103801"/>
                    <a:pt x="159543" y="107801"/>
                  </a:cubicBezTo>
                  <a:cubicBezTo>
                    <a:pt x="159402" y="108716"/>
                    <a:pt x="152783" y="129993"/>
                    <a:pt x="147637" y="133995"/>
                  </a:cubicBezTo>
                  <a:cubicBezTo>
                    <a:pt x="137540" y="141848"/>
                    <a:pt x="133607" y="142640"/>
                    <a:pt x="123825" y="145901"/>
                  </a:cubicBezTo>
                  <a:cubicBezTo>
                    <a:pt x="111125" y="144314"/>
                    <a:pt x="98031" y="144655"/>
                    <a:pt x="85725" y="141139"/>
                  </a:cubicBezTo>
                  <a:cubicBezTo>
                    <a:pt x="75485" y="138213"/>
                    <a:pt x="66675" y="131614"/>
                    <a:pt x="57150" y="126851"/>
                  </a:cubicBezTo>
                  <a:cubicBezTo>
                    <a:pt x="41890" y="119221"/>
                    <a:pt x="50727" y="123862"/>
                    <a:pt x="30956" y="112564"/>
                  </a:cubicBezTo>
                  <a:cubicBezTo>
                    <a:pt x="17173" y="78107"/>
                    <a:pt x="36939" y="122987"/>
                    <a:pt x="16668" y="91132"/>
                  </a:cubicBezTo>
                  <a:cubicBezTo>
                    <a:pt x="13423" y="86032"/>
                    <a:pt x="12228" y="79871"/>
                    <a:pt x="9525" y="74464"/>
                  </a:cubicBezTo>
                  <a:cubicBezTo>
                    <a:pt x="-1722" y="51968"/>
                    <a:pt x="5370" y="71523"/>
                    <a:pt x="0" y="55414"/>
                  </a:cubicBezTo>
                  <a:cubicBezTo>
                    <a:pt x="2381" y="53826"/>
                    <a:pt x="5004" y="52552"/>
                    <a:pt x="7143" y="50651"/>
                  </a:cubicBezTo>
                  <a:cubicBezTo>
                    <a:pt x="12177" y="46176"/>
                    <a:pt x="15042" y="38494"/>
                    <a:pt x="21431" y="36364"/>
                  </a:cubicBezTo>
                  <a:cubicBezTo>
                    <a:pt x="29640" y="33627"/>
                    <a:pt x="41274" y="28426"/>
                    <a:pt x="45243" y="2683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2" name="Nuage 201">
              <a:extLst>
                <a:ext uri="{FF2B5EF4-FFF2-40B4-BE49-F238E27FC236}">
                  <a16:creationId xmlns:a16="http://schemas.microsoft.com/office/drawing/2014/main" id="{432931B3-BC7D-39A5-C3E3-9BC897DA30E5}"/>
                </a:ext>
              </a:extLst>
            </p:cNvPr>
            <p:cNvSpPr/>
            <p:nvPr/>
          </p:nvSpPr>
          <p:spPr>
            <a:xfrm>
              <a:off x="10852724" y="1619337"/>
              <a:ext cx="5019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3" name="Nuage 202">
              <a:extLst>
                <a:ext uri="{FF2B5EF4-FFF2-40B4-BE49-F238E27FC236}">
                  <a16:creationId xmlns:a16="http://schemas.microsoft.com/office/drawing/2014/main" id="{D44C726E-B553-371D-A89B-18FB686831BA}"/>
                </a:ext>
              </a:extLst>
            </p:cNvPr>
            <p:cNvSpPr/>
            <p:nvPr/>
          </p:nvSpPr>
          <p:spPr>
            <a:xfrm>
              <a:off x="10902919" y="1851276"/>
              <a:ext cx="68164" cy="4269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4" name="Nuage 203">
              <a:extLst>
                <a:ext uri="{FF2B5EF4-FFF2-40B4-BE49-F238E27FC236}">
                  <a16:creationId xmlns:a16="http://schemas.microsoft.com/office/drawing/2014/main" id="{DEBBA38F-59BE-2BAE-E0D2-004116452A75}"/>
                </a:ext>
              </a:extLst>
            </p:cNvPr>
            <p:cNvSpPr/>
            <p:nvPr/>
          </p:nvSpPr>
          <p:spPr>
            <a:xfrm>
              <a:off x="10920888" y="1506190"/>
              <a:ext cx="3821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5" name="Nuage 204">
              <a:extLst>
                <a:ext uri="{FF2B5EF4-FFF2-40B4-BE49-F238E27FC236}">
                  <a16:creationId xmlns:a16="http://schemas.microsoft.com/office/drawing/2014/main" id="{CA404AA0-2B26-7C81-E1DF-EF5260103E8B}"/>
                </a:ext>
              </a:extLst>
            </p:cNvPr>
            <p:cNvSpPr/>
            <p:nvPr/>
          </p:nvSpPr>
          <p:spPr>
            <a:xfrm>
              <a:off x="10876442" y="1706725"/>
              <a:ext cx="111664" cy="109399"/>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6" name="Nuage 205">
              <a:extLst>
                <a:ext uri="{FF2B5EF4-FFF2-40B4-BE49-F238E27FC236}">
                  <a16:creationId xmlns:a16="http://schemas.microsoft.com/office/drawing/2014/main" id="{8ABB7717-4247-6F6F-FA9B-07EE7BD4EDBC}"/>
                </a:ext>
              </a:extLst>
            </p:cNvPr>
            <p:cNvSpPr/>
            <p:nvPr/>
          </p:nvSpPr>
          <p:spPr>
            <a:xfrm>
              <a:off x="10767001" y="1977168"/>
              <a:ext cx="85723"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7" name="Forme libre : forme 206">
              <a:extLst>
                <a:ext uri="{FF2B5EF4-FFF2-40B4-BE49-F238E27FC236}">
                  <a16:creationId xmlns:a16="http://schemas.microsoft.com/office/drawing/2014/main" id="{8855E75E-EADC-84EA-E326-ABF4225187EA}"/>
                </a:ext>
              </a:extLst>
            </p:cNvPr>
            <p:cNvSpPr/>
            <p:nvPr/>
          </p:nvSpPr>
          <p:spPr>
            <a:xfrm>
              <a:off x="10787455" y="1816123"/>
              <a:ext cx="59840" cy="57369"/>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8" name="Forme libre : forme 207">
              <a:extLst>
                <a:ext uri="{FF2B5EF4-FFF2-40B4-BE49-F238E27FC236}">
                  <a16:creationId xmlns:a16="http://schemas.microsoft.com/office/drawing/2014/main" id="{0A09A204-D53B-B6EB-91BB-CABD768FAB00}"/>
                </a:ext>
              </a:extLst>
            </p:cNvPr>
            <p:cNvSpPr/>
            <p:nvPr/>
          </p:nvSpPr>
          <p:spPr>
            <a:xfrm>
              <a:off x="10521058" y="1775181"/>
              <a:ext cx="134865" cy="11792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9" name="Forme libre : forme 208">
              <a:extLst>
                <a:ext uri="{FF2B5EF4-FFF2-40B4-BE49-F238E27FC236}">
                  <a16:creationId xmlns:a16="http://schemas.microsoft.com/office/drawing/2014/main" id="{D2F1E3AC-3D71-0FEC-E2B9-787D685B0BBD}"/>
                </a:ext>
              </a:extLst>
            </p:cNvPr>
            <p:cNvSpPr/>
            <p:nvPr/>
          </p:nvSpPr>
          <p:spPr>
            <a:xfrm>
              <a:off x="10595864" y="1947224"/>
              <a:ext cx="119300" cy="11788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0" name="Forme libre : forme 209">
              <a:extLst>
                <a:ext uri="{FF2B5EF4-FFF2-40B4-BE49-F238E27FC236}">
                  <a16:creationId xmlns:a16="http://schemas.microsoft.com/office/drawing/2014/main" id="{002121C1-DCE6-ADF0-3479-F20EC9FBD254}"/>
                </a:ext>
              </a:extLst>
            </p:cNvPr>
            <p:cNvSpPr/>
            <p:nvPr/>
          </p:nvSpPr>
          <p:spPr>
            <a:xfrm>
              <a:off x="10897706" y="1915296"/>
              <a:ext cx="55780" cy="67430"/>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2" name="Forme libre : forme 211">
              <a:extLst>
                <a:ext uri="{FF2B5EF4-FFF2-40B4-BE49-F238E27FC236}">
                  <a16:creationId xmlns:a16="http://schemas.microsoft.com/office/drawing/2014/main" id="{979E3D00-5654-701C-7009-253E78736FB3}"/>
                </a:ext>
              </a:extLst>
            </p:cNvPr>
            <p:cNvSpPr/>
            <p:nvPr/>
          </p:nvSpPr>
          <p:spPr>
            <a:xfrm>
              <a:off x="10529804" y="2000904"/>
              <a:ext cx="75057" cy="102408"/>
            </a:xfrm>
            <a:custGeom>
              <a:avLst/>
              <a:gdLst>
                <a:gd name="connsiteX0" fmla="*/ 13075 w 134277"/>
                <a:gd name="connsiteY0" fmla="*/ 92869 h 178594"/>
                <a:gd name="connsiteX1" fmla="*/ 13075 w 134277"/>
                <a:gd name="connsiteY1" fmla="*/ 92869 h 178594"/>
                <a:gd name="connsiteX2" fmla="*/ 5932 w 134277"/>
                <a:gd name="connsiteY2" fmla="*/ 71438 h 178594"/>
                <a:gd name="connsiteX3" fmla="*/ 1169 w 134277"/>
                <a:gd name="connsiteY3" fmla="*/ 47625 h 178594"/>
                <a:gd name="connsiteX4" fmla="*/ 22600 w 134277"/>
                <a:gd name="connsiteY4" fmla="*/ 35719 h 178594"/>
                <a:gd name="connsiteX5" fmla="*/ 27363 w 134277"/>
                <a:gd name="connsiteY5" fmla="*/ 28575 h 178594"/>
                <a:gd name="connsiteX6" fmla="*/ 34507 w 134277"/>
                <a:gd name="connsiteY6" fmla="*/ 19050 h 178594"/>
                <a:gd name="connsiteX7" fmla="*/ 55938 w 134277"/>
                <a:gd name="connsiteY7" fmla="*/ 0 h 178594"/>
                <a:gd name="connsiteX8" fmla="*/ 74988 w 134277"/>
                <a:gd name="connsiteY8" fmla="*/ 11906 h 178594"/>
                <a:gd name="connsiteX9" fmla="*/ 98800 w 134277"/>
                <a:gd name="connsiteY9" fmla="*/ 23813 h 178594"/>
                <a:gd name="connsiteX10" fmla="*/ 110707 w 134277"/>
                <a:gd name="connsiteY10" fmla="*/ 38100 h 178594"/>
                <a:gd name="connsiteX11" fmla="*/ 124994 w 134277"/>
                <a:gd name="connsiteY11" fmla="*/ 54769 h 178594"/>
                <a:gd name="connsiteX12" fmla="*/ 129757 w 134277"/>
                <a:gd name="connsiteY12" fmla="*/ 64294 h 178594"/>
                <a:gd name="connsiteX13" fmla="*/ 127375 w 134277"/>
                <a:gd name="connsiteY13" fmla="*/ 145256 h 178594"/>
                <a:gd name="connsiteX14" fmla="*/ 120232 w 134277"/>
                <a:gd name="connsiteY14" fmla="*/ 159544 h 178594"/>
                <a:gd name="connsiteX15" fmla="*/ 96419 w 134277"/>
                <a:gd name="connsiteY15" fmla="*/ 176213 h 178594"/>
                <a:gd name="connsiteX16" fmla="*/ 79750 w 134277"/>
                <a:gd name="connsiteY16" fmla="*/ 178594 h 178594"/>
                <a:gd name="connsiteX17" fmla="*/ 41650 w 134277"/>
                <a:gd name="connsiteY17" fmla="*/ 152400 h 178594"/>
                <a:gd name="connsiteX18" fmla="*/ 36888 w 134277"/>
                <a:gd name="connsiteY18" fmla="*/ 142875 h 178594"/>
                <a:gd name="connsiteX19" fmla="*/ 29744 w 134277"/>
                <a:gd name="connsiteY19" fmla="*/ 140494 h 178594"/>
                <a:gd name="connsiteX20" fmla="*/ 20219 w 134277"/>
                <a:gd name="connsiteY20" fmla="*/ 133350 h 178594"/>
                <a:gd name="connsiteX21" fmla="*/ 5932 w 134277"/>
                <a:gd name="connsiteY21" fmla="*/ 116681 h 178594"/>
                <a:gd name="connsiteX22" fmla="*/ 1169 w 134277"/>
                <a:gd name="connsiteY22" fmla="*/ 104775 h 178594"/>
                <a:gd name="connsiteX23" fmla="*/ 13075 w 134277"/>
                <a:gd name="connsiteY23" fmla="*/ 92869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277" h="178594">
                  <a:moveTo>
                    <a:pt x="13075" y="92869"/>
                  </a:moveTo>
                  <a:lnTo>
                    <a:pt x="13075" y="92869"/>
                  </a:lnTo>
                  <a:cubicBezTo>
                    <a:pt x="10694" y="85725"/>
                    <a:pt x="8146" y="78635"/>
                    <a:pt x="5932" y="71438"/>
                  </a:cubicBezTo>
                  <a:cubicBezTo>
                    <a:pt x="3346" y="63033"/>
                    <a:pt x="2661" y="56578"/>
                    <a:pt x="1169" y="47625"/>
                  </a:cubicBezTo>
                  <a:cubicBezTo>
                    <a:pt x="8313" y="43656"/>
                    <a:pt x="15991" y="40526"/>
                    <a:pt x="22600" y="35719"/>
                  </a:cubicBezTo>
                  <a:cubicBezTo>
                    <a:pt x="24915" y="34036"/>
                    <a:pt x="25699" y="30904"/>
                    <a:pt x="27363" y="28575"/>
                  </a:cubicBezTo>
                  <a:cubicBezTo>
                    <a:pt x="29670" y="25346"/>
                    <a:pt x="31852" y="22000"/>
                    <a:pt x="34507" y="19050"/>
                  </a:cubicBezTo>
                  <a:cubicBezTo>
                    <a:pt x="46740" y="5458"/>
                    <a:pt x="44923" y="7344"/>
                    <a:pt x="55938" y="0"/>
                  </a:cubicBezTo>
                  <a:cubicBezTo>
                    <a:pt x="73038" y="5699"/>
                    <a:pt x="50726" y="-2652"/>
                    <a:pt x="74988" y="11906"/>
                  </a:cubicBezTo>
                  <a:cubicBezTo>
                    <a:pt x="82598" y="16472"/>
                    <a:pt x="98800" y="23813"/>
                    <a:pt x="98800" y="23813"/>
                  </a:cubicBezTo>
                  <a:cubicBezTo>
                    <a:pt x="102769" y="28575"/>
                    <a:pt x="107061" y="33086"/>
                    <a:pt x="110707" y="38100"/>
                  </a:cubicBezTo>
                  <a:cubicBezTo>
                    <a:pt x="122873" y="54827"/>
                    <a:pt x="111804" y="45975"/>
                    <a:pt x="124994" y="54769"/>
                  </a:cubicBezTo>
                  <a:cubicBezTo>
                    <a:pt x="126582" y="57944"/>
                    <a:pt x="128359" y="61031"/>
                    <a:pt x="129757" y="64294"/>
                  </a:cubicBezTo>
                  <a:cubicBezTo>
                    <a:pt x="140215" y="88695"/>
                    <a:pt x="129545" y="129200"/>
                    <a:pt x="127375" y="145256"/>
                  </a:cubicBezTo>
                  <a:cubicBezTo>
                    <a:pt x="126662" y="150533"/>
                    <a:pt x="123997" y="155779"/>
                    <a:pt x="120232" y="159544"/>
                  </a:cubicBezTo>
                  <a:cubicBezTo>
                    <a:pt x="113381" y="166395"/>
                    <a:pt x="105186" y="172087"/>
                    <a:pt x="96419" y="176213"/>
                  </a:cubicBezTo>
                  <a:cubicBezTo>
                    <a:pt x="91340" y="178603"/>
                    <a:pt x="85306" y="177800"/>
                    <a:pt x="79750" y="178594"/>
                  </a:cubicBezTo>
                  <a:cubicBezTo>
                    <a:pt x="53268" y="157996"/>
                    <a:pt x="66177" y="166415"/>
                    <a:pt x="41650" y="152400"/>
                  </a:cubicBezTo>
                  <a:cubicBezTo>
                    <a:pt x="40063" y="149225"/>
                    <a:pt x="39398" y="145385"/>
                    <a:pt x="36888" y="142875"/>
                  </a:cubicBezTo>
                  <a:cubicBezTo>
                    <a:pt x="35113" y="141100"/>
                    <a:pt x="31923" y="141739"/>
                    <a:pt x="29744" y="140494"/>
                  </a:cubicBezTo>
                  <a:cubicBezTo>
                    <a:pt x="26298" y="138525"/>
                    <a:pt x="23206" y="135963"/>
                    <a:pt x="20219" y="133350"/>
                  </a:cubicBezTo>
                  <a:cubicBezTo>
                    <a:pt x="15009" y="128791"/>
                    <a:pt x="9145" y="123106"/>
                    <a:pt x="5932" y="116681"/>
                  </a:cubicBezTo>
                  <a:cubicBezTo>
                    <a:pt x="4020" y="112858"/>
                    <a:pt x="2905" y="108681"/>
                    <a:pt x="1169" y="104775"/>
                  </a:cubicBezTo>
                  <a:cubicBezTo>
                    <a:pt x="-4303" y="92464"/>
                    <a:pt x="11091" y="94853"/>
                    <a:pt x="13075" y="9286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3" name="Forme libre : forme 212">
              <a:extLst>
                <a:ext uri="{FF2B5EF4-FFF2-40B4-BE49-F238E27FC236}">
                  <a16:creationId xmlns:a16="http://schemas.microsoft.com/office/drawing/2014/main" id="{6A6A664A-B8A5-EC85-75F2-9AE5D9E80671}"/>
                </a:ext>
              </a:extLst>
            </p:cNvPr>
            <p:cNvSpPr/>
            <p:nvPr/>
          </p:nvSpPr>
          <p:spPr>
            <a:xfrm>
              <a:off x="10525133" y="1834321"/>
              <a:ext cx="56010" cy="53348"/>
            </a:xfrm>
            <a:custGeom>
              <a:avLst/>
              <a:gdLst>
                <a:gd name="connsiteX0" fmla="*/ 28575 w 100201"/>
                <a:gd name="connsiteY0" fmla="*/ 0 h 93036"/>
                <a:gd name="connsiteX1" fmla="*/ 28575 w 100201"/>
                <a:gd name="connsiteY1" fmla="*/ 0 h 93036"/>
                <a:gd name="connsiteX2" fmla="*/ 64294 w 100201"/>
                <a:gd name="connsiteY2" fmla="*/ 7143 h 93036"/>
                <a:gd name="connsiteX3" fmla="*/ 73819 w 100201"/>
                <a:gd name="connsiteY3" fmla="*/ 14287 h 93036"/>
                <a:gd name="connsiteX4" fmla="*/ 90488 w 100201"/>
                <a:gd name="connsiteY4" fmla="*/ 23812 h 93036"/>
                <a:gd name="connsiteX5" fmla="*/ 100013 w 100201"/>
                <a:gd name="connsiteY5" fmla="*/ 35718 h 93036"/>
                <a:gd name="connsiteX6" fmla="*/ 95250 w 100201"/>
                <a:gd name="connsiteY6" fmla="*/ 61912 h 93036"/>
                <a:gd name="connsiteX7" fmla="*/ 92869 w 100201"/>
                <a:gd name="connsiteY7" fmla="*/ 69056 h 93036"/>
                <a:gd name="connsiteX8" fmla="*/ 76200 w 100201"/>
                <a:gd name="connsiteY8" fmla="*/ 80962 h 93036"/>
                <a:gd name="connsiteX9" fmla="*/ 64294 w 100201"/>
                <a:gd name="connsiteY9" fmla="*/ 83343 h 93036"/>
                <a:gd name="connsiteX10" fmla="*/ 45244 w 100201"/>
                <a:gd name="connsiteY10" fmla="*/ 92868 h 93036"/>
                <a:gd name="connsiteX11" fmla="*/ 21431 w 100201"/>
                <a:gd name="connsiteY11" fmla="*/ 80962 h 93036"/>
                <a:gd name="connsiteX12" fmla="*/ 16669 w 100201"/>
                <a:gd name="connsiteY12" fmla="*/ 73818 h 93036"/>
                <a:gd name="connsiteX13" fmla="*/ 7144 w 100201"/>
                <a:gd name="connsiteY13" fmla="*/ 61912 h 93036"/>
                <a:gd name="connsiteX14" fmla="*/ 4763 w 100201"/>
                <a:gd name="connsiteY14" fmla="*/ 54768 h 93036"/>
                <a:gd name="connsiteX15" fmla="*/ 2381 w 100201"/>
                <a:gd name="connsiteY15" fmla="*/ 38100 h 93036"/>
                <a:gd name="connsiteX16" fmla="*/ 0 w 100201"/>
                <a:gd name="connsiteY16" fmla="*/ 26193 h 93036"/>
                <a:gd name="connsiteX17" fmla="*/ 28575 w 100201"/>
                <a:gd name="connsiteY17" fmla="*/ 0 h 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1" h="93036">
                  <a:moveTo>
                    <a:pt x="28575" y="0"/>
                  </a:moveTo>
                  <a:lnTo>
                    <a:pt x="28575" y="0"/>
                  </a:lnTo>
                  <a:cubicBezTo>
                    <a:pt x="42042" y="1496"/>
                    <a:pt x="52235" y="1114"/>
                    <a:pt x="64294" y="7143"/>
                  </a:cubicBezTo>
                  <a:cubicBezTo>
                    <a:pt x="67844" y="8918"/>
                    <a:pt x="70471" y="12156"/>
                    <a:pt x="73819" y="14287"/>
                  </a:cubicBezTo>
                  <a:cubicBezTo>
                    <a:pt x="79218" y="17723"/>
                    <a:pt x="84932" y="20637"/>
                    <a:pt x="90488" y="23812"/>
                  </a:cubicBezTo>
                  <a:cubicBezTo>
                    <a:pt x="93663" y="27781"/>
                    <a:pt x="99383" y="30675"/>
                    <a:pt x="100013" y="35718"/>
                  </a:cubicBezTo>
                  <a:cubicBezTo>
                    <a:pt x="101114" y="44524"/>
                    <a:pt x="97110" y="53234"/>
                    <a:pt x="95250" y="61912"/>
                  </a:cubicBezTo>
                  <a:cubicBezTo>
                    <a:pt x="94724" y="64366"/>
                    <a:pt x="94644" y="67281"/>
                    <a:pt x="92869" y="69056"/>
                  </a:cubicBezTo>
                  <a:cubicBezTo>
                    <a:pt x="88041" y="73884"/>
                    <a:pt x="82307" y="77908"/>
                    <a:pt x="76200" y="80962"/>
                  </a:cubicBezTo>
                  <a:cubicBezTo>
                    <a:pt x="72580" y="82772"/>
                    <a:pt x="68263" y="82549"/>
                    <a:pt x="64294" y="83343"/>
                  </a:cubicBezTo>
                  <a:cubicBezTo>
                    <a:pt x="57944" y="86518"/>
                    <a:pt x="52132" y="91146"/>
                    <a:pt x="45244" y="92868"/>
                  </a:cubicBezTo>
                  <a:cubicBezTo>
                    <a:pt x="38390" y="94582"/>
                    <a:pt x="24058" y="82713"/>
                    <a:pt x="21431" y="80962"/>
                  </a:cubicBezTo>
                  <a:cubicBezTo>
                    <a:pt x="19844" y="78581"/>
                    <a:pt x="18386" y="76108"/>
                    <a:pt x="16669" y="73818"/>
                  </a:cubicBezTo>
                  <a:cubicBezTo>
                    <a:pt x="13620" y="69752"/>
                    <a:pt x="9838" y="66222"/>
                    <a:pt x="7144" y="61912"/>
                  </a:cubicBezTo>
                  <a:cubicBezTo>
                    <a:pt x="5814" y="59783"/>
                    <a:pt x="5557" y="57149"/>
                    <a:pt x="4763" y="54768"/>
                  </a:cubicBezTo>
                  <a:cubicBezTo>
                    <a:pt x="3969" y="49212"/>
                    <a:pt x="3304" y="43636"/>
                    <a:pt x="2381" y="38100"/>
                  </a:cubicBezTo>
                  <a:cubicBezTo>
                    <a:pt x="1716" y="34108"/>
                    <a:pt x="0" y="30241"/>
                    <a:pt x="0" y="26193"/>
                  </a:cubicBezTo>
                  <a:cubicBezTo>
                    <a:pt x="0" y="18297"/>
                    <a:pt x="23813" y="4365"/>
                    <a:pt x="28575" y="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4" name="Nuage 213">
              <a:extLst>
                <a:ext uri="{FF2B5EF4-FFF2-40B4-BE49-F238E27FC236}">
                  <a16:creationId xmlns:a16="http://schemas.microsoft.com/office/drawing/2014/main" id="{EA7042A8-C65A-9E29-6AB0-0FFA400160D2}"/>
                </a:ext>
              </a:extLst>
            </p:cNvPr>
            <p:cNvSpPr/>
            <p:nvPr/>
          </p:nvSpPr>
          <p:spPr>
            <a:xfrm>
              <a:off x="10581143" y="1947467"/>
              <a:ext cx="5019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5" name="Nuage 214">
              <a:extLst>
                <a:ext uri="{FF2B5EF4-FFF2-40B4-BE49-F238E27FC236}">
                  <a16:creationId xmlns:a16="http://schemas.microsoft.com/office/drawing/2014/main" id="{74762CF4-C473-F5A5-707C-93578B41F571}"/>
                </a:ext>
              </a:extLst>
            </p:cNvPr>
            <p:cNvSpPr/>
            <p:nvPr/>
          </p:nvSpPr>
          <p:spPr>
            <a:xfrm>
              <a:off x="10631338" y="2179407"/>
              <a:ext cx="68164" cy="4269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6" name="Nuage 215">
              <a:extLst>
                <a:ext uri="{FF2B5EF4-FFF2-40B4-BE49-F238E27FC236}">
                  <a16:creationId xmlns:a16="http://schemas.microsoft.com/office/drawing/2014/main" id="{B7669B6B-B7A1-7278-0A33-1C902B7AA189}"/>
                </a:ext>
              </a:extLst>
            </p:cNvPr>
            <p:cNvSpPr/>
            <p:nvPr/>
          </p:nvSpPr>
          <p:spPr>
            <a:xfrm>
              <a:off x="10649307" y="1834321"/>
              <a:ext cx="3821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7" name="Nuage 216">
              <a:extLst>
                <a:ext uri="{FF2B5EF4-FFF2-40B4-BE49-F238E27FC236}">
                  <a16:creationId xmlns:a16="http://schemas.microsoft.com/office/drawing/2014/main" id="{C77AB781-A01F-FEC0-B635-6B5BA05DDDB5}"/>
                </a:ext>
              </a:extLst>
            </p:cNvPr>
            <p:cNvSpPr/>
            <p:nvPr/>
          </p:nvSpPr>
          <p:spPr>
            <a:xfrm>
              <a:off x="10604861" y="2034855"/>
              <a:ext cx="111664" cy="109399"/>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8" name="Nuage 217">
              <a:extLst>
                <a:ext uri="{FF2B5EF4-FFF2-40B4-BE49-F238E27FC236}">
                  <a16:creationId xmlns:a16="http://schemas.microsoft.com/office/drawing/2014/main" id="{89AD5341-5D6F-8DCD-E1DF-1478A95837B7}"/>
                </a:ext>
              </a:extLst>
            </p:cNvPr>
            <p:cNvSpPr/>
            <p:nvPr/>
          </p:nvSpPr>
          <p:spPr>
            <a:xfrm>
              <a:off x="10495420" y="2305299"/>
              <a:ext cx="85723"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9" name="Forme libre : forme 218">
              <a:extLst>
                <a:ext uri="{FF2B5EF4-FFF2-40B4-BE49-F238E27FC236}">
                  <a16:creationId xmlns:a16="http://schemas.microsoft.com/office/drawing/2014/main" id="{5B15655C-AD75-1E58-2D8F-9AB21851794A}"/>
                </a:ext>
              </a:extLst>
            </p:cNvPr>
            <p:cNvSpPr/>
            <p:nvPr/>
          </p:nvSpPr>
          <p:spPr>
            <a:xfrm>
              <a:off x="10515873" y="2144254"/>
              <a:ext cx="59840" cy="57369"/>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1" name="Forme libre : forme 220">
              <a:extLst>
                <a:ext uri="{FF2B5EF4-FFF2-40B4-BE49-F238E27FC236}">
                  <a16:creationId xmlns:a16="http://schemas.microsoft.com/office/drawing/2014/main" id="{66F50E08-C318-19C1-C006-E9075013C9F9}"/>
                </a:ext>
              </a:extLst>
            </p:cNvPr>
            <p:cNvSpPr/>
            <p:nvPr/>
          </p:nvSpPr>
          <p:spPr>
            <a:xfrm>
              <a:off x="10626125" y="2243427"/>
              <a:ext cx="55780" cy="67430"/>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3" name="Forme libre : forme 232">
              <a:extLst>
                <a:ext uri="{FF2B5EF4-FFF2-40B4-BE49-F238E27FC236}">
                  <a16:creationId xmlns:a16="http://schemas.microsoft.com/office/drawing/2014/main" id="{41E2474A-4EB9-81CD-ABAD-526C59F972D3}"/>
                </a:ext>
              </a:extLst>
            </p:cNvPr>
            <p:cNvSpPr/>
            <p:nvPr/>
          </p:nvSpPr>
          <p:spPr>
            <a:xfrm>
              <a:off x="10477938" y="2389051"/>
              <a:ext cx="75057" cy="102408"/>
            </a:xfrm>
            <a:custGeom>
              <a:avLst/>
              <a:gdLst>
                <a:gd name="connsiteX0" fmla="*/ 13075 w 134277"/>
                <a:gd name="connsiteY0" fmla="*/ 92869 h 178594"/>
                <a:gd name="connsiteX1" fmla="*/ 13075 w 134277"/>
                <a:gd name="connsiteY1" fmla="*/ 92869 h 178594"/>
                <a:gd name="connsiteX2" fmla="*/ 5932 w 134277"/>
                <a:gd name="connsiteY2" fmla="*/ 71438 h 178594"/>
                <a:gd name="connsiteX3" fmla="*/ 1169 w 134277"/>
                <a:gd name="connsiteY3" fmla="*/ 47625 h 178594"/>
                <a:gd name="connsiteX4" fmla="*/ 22600 w 134277"/>
                <a:gd name="connsiteY4" fmla="*/ 35719 h 178594"/>
                <a:gd name="connsiteX5" fmla="*/ 27363 w 134277"/>
                <a:gd name="connsiteY5" fmla="*/ 28575 h 178594"/>
                <a:gd name="connsiteX6" fmla="*/ 34507 w 134277"/>
                <a:gd name="connsiteY6" fmla="*/ 19050 h 178594"/>
                <a:gd name="connsiteX7" fmla="*/ 55938 w 134277"/>
                <a:gd name="connsiteY7" fmla="*/ 0 h 178594"/>
                <a:gd name="connsiteX8" fmla="*/ 74988 w 134277"/>
                <a:gd name="connsiteY8" fmla="*/ 11906 h 178594"/>
                <a:gd name="connsiteX9" fmla="*/ 98800 w 134277"/>
                <a:gd name="connsiteY9" fmla="*/ 23813 h 178594"/>
                <a:gd name="connsiteX10" fmla="*/ 110707 w 134277"/>
                <a:gd name="connsiteY10" fmla="*/ 38100 h 178594"/>
                <a:gd name="connsiteX11" fmla="*/ 124994 w 134277"/>
                <a:gd name="connsiteY11" fmla="*/ 54769 h 178594"/>
                <a:gd name="connsiteX12" fmla="*/ 129757 w 134277"/>
                <a:gd name="connsiteY12" fmla="*/ 64294 h 178594"/>
                <a:gd name="connsiteX13" fmla="*/ 127375 w 134277"/>
                <a:gd name="connsiteY13" fmla="*/ 145256 h 178594"/>
                <a:gd name="connsiteX14" fmla="*/ 120232 w 134277"/>
                <a:gd name="connsiteY14" fmla="*/ 159544 h 178594"/>
                <a:gd name="connsiteX15" fmla="*/ 96419 w 134277"/>
                <a:gd name="connsiteY15" fmla="*/ 176213 h 178594"/>
                <a:gd name="connsiteX16" fmla="*/ 79750 w 134277"/>
                <a:gd name="connsiteY16" fmla="*/ 178594 h 178594"/>
                <a:gd name="connsiteX17" fmla="*/ 41650 w 134277"/>
                <a:gd name="connsiteY17" fmla="*/ 152400 h 178594"/>
                <a:gd name="connsiteX18" fmla="*/ 36888 w 134277"/>
                <a:gd name="connsiteY18" fmla="*/ 142875 h 178594"/>
                <a:gd name="connsiteX19" fmla="*/ 29744 w 134277"/>
                <a:gd name="connsiteY19" fmla="*/ 140494 h 178594"/>
                <a:gd name="connsiteX20" fmla="*/ 20219 w 134277"/>
                <a:gd name="connsiteY20" fmla="*/ 133350 h 178594"/>
                <a:gd name="connsiteX21" fmla="*/ 5932 w 134277"/>
                <a:gd name="connsiteY21" fmla="*/ 116681 h 178594"/>
                <a:gd name="connsiteX22" fmla="*/ 1169 w 134277"/>
                <a:gd name="connsiteY22" fmla="*/ 104775 h 178594"/>
                <a:gd name="connsiteX23" fmla="*/ 13075 w 134277"/>
                <a:gd name="connsiteY23" fmla="*/ 92869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277" h="178594">
                  <a:moveTo>
                    <a:pt x="13075" y="92869"/>
                  </a:moveTo>
                  <a:lnTo>
                    <a:pt x="13075" y="92869"/>
                  </a:lnTo>
                  <a:cubicBezTo>
                    <a:pt x="10694" y="85725"/>
                    <a:pt x="8146" y="78635"/>
                    <a:pt x="5932" y="71438"/>
                  </a:cubicBezTo>
                  <a:cubicBezTo>
                    <a:pt x="3346" y="63033"/>
                    <a:pt x="2661" y="56578"/>
                    <a:pt x="1169" y="47625"/>
                  </a:cubicBezTo>
                  <a:cubicBezTo>
                    <a:pt x="8313" y="43656"/>
                    <a:pt x="15991" y="40526"/>
                    <a:pt x="22600" y="35719"/>
                  </a:cubicBezTo>
                  <a:cubicBezTo>
                    <a:pt x="24915" y="34036"/>
                    <a:pt x="25699" y="30904"/>
                    <a:pt x="27363" y="28575"/>
                  </a:cubicBezTo>
                  <a:cubicBezTo>
                    <a:pt x="29670" y="25346"/>
                    <a:pt x="31852" y="22000"/>
                    <a:pt x="34507" y="19050"/>
                  </a:cubicBezTo>
                  <a:cubicBezTo>
                    <a:pt x="46740" y="5458"/>
                    <a:pt x="44923" y="7344"/>
                    <a:pt x="55938" y="0"/>
                  </a:cubicBezTo>
                  <a:cubicBezTo>
                    <a:pt x="73038" y="5699"/>
                    <a:pt x="50726" y="-2652"/>
                    <a:pt x="74988" y="11906"/>
                  </a:cubicBezTo>
                  <a:cubicBezTo>
                    <a:pt x="82598" y="16472"/>
                    <a:pt x="98800" y="23813"/>
                    <a:pt x="98800" y="23813"/>
                  </a:cubicBezTo>
                  <a:cubicBezTo>
                    <a:pt x="102769" y="28575"/>
                    <a:pt x="107061" y="33086"/>
                    <a:pt x="110707" y="38100"/>
                  </a:cubicBezTo>
                  <a:cubicBezTo>
                    <a:pt x="122873" y="54827"/>
                    <a:pt x="111804" y="45975"/>
                    <a:pt x="124994" y="54769"/>
                  </a:cubicBezTo>
                  <a:cubicBezTo>
                    <a:pt x="126582" y="57944"/>
                    <a:pt x="128359" y="61031"/>
                    <a:pt x="129757" y="64294"/>
                  </a:cubicBezTo>
                  <a:cubicBezTo>
                    <a:pt x="140215" y="88695"/>
                    <a:pt x="129545" y="129200"/>
                    <a:pt x="127375" y="145256"/>
                  </a:cubicBezTo>
                  <a:cubicBezTo>
                    <a:pt x="126662" y="150533"/>
                    <a:pt x="123997" y="155779"/>
                    <a:pt x="120232" y="159544"/>
                  </a:cubicBezTo>
                  <a:cubicBezTo>
                    <a:pt x="113381" y="166395"/>
                    <a:pt x="105186" y="172087"/>
                    <a:pt x="96419" y="176213"/>
                  </a:cubicBezTo>
                  <a:cubicBezTo>
                    <a:pt x="91340" y="178603"/>
                    <a:pt x="85306" y="177800"/>
                    <a:pt x="79750" y="178594"/>
                  </a:cubicBezTo>
                  <a:cubicBezTo>
                    <a:pt x="53268" y="157996"/>
                    <a:pt x="66177" y="166415"/>
                    <a:pt x="41650" y="152400"/>
                  </a:cubicBezTo>
                  <a:cubicBezTo>
                    <a:pt x="40063" y="149225"/>
                    <a:pt x="39398" y="145385"/>
                    <a:pt x="36888" y="142875"/>
                  </a:cubicBezTo>
                  <a:cubicBezTo>
                    <a:pt x="35113" y="141100"/>
                    <a:pt x="31923" y="141739"/>
                    <a:pt x="29744" y="140494"/>
                  </a:cubicBezTo>
                  <a:cubicBezTo>
                    <a:pt x="26298" y="138525"/>
                    <a:pt x="23206" y="135963"/>
                    <a:pt x="20219" y="133350"/>
                  </a:cubicBezTo>
                  <a:cubicBezTo>
                    <a:pt x="15009" y="128791"/>
                    <a:pt x="9145" y="123106"/>
                    <a:pt x="5932" y="116681"/>
                  </a:cubicBezTo>
                  <a:cubicBezTo>
                    <a:pt x="4020" y="112858"/>
                    <a:pt x="2905" y="108681"/>
                    <a:pt x="1169" y="104775"/>
                  </a:cubicBezTo>
                  <a:cubicBezTo>
                    <a:pt x="-4303" y="92464"/>
                    <a:pt x="11091" y="94853"/>
                    <a:pt x="13075" y="9286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7" name="Nuage 236">
              <a:extLst>
                <a:ext uri="{FF2B5EF4-FFF2-40B4-BE49-F238E27FC236}">
                  <a16:creationId xmlns:a16="http://schemas.microsoft.com/office/drawing/2014/main" id="{59FBF62A-7CD9-15B2-CA16-BE736AE5F28B}"/>
                </a:ext>
              </a:extLst>
            </p:cNvPr>
            <p:cNvSpPr/>
            <p:nvPr/>
          </p:nvSpPr>
          <p:spPr>
            <a:xfrm>
              <a:off x="10529277" y="2335613"/>
              <a:ext cx="5019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8" name="Nuage 237">
              <a:extLst>
                <a:ext uri="{FF2B5EF4-FFF2-40B4-BE49-F238E27FC236}">
                  <a16:creationId xmlns:a16="http://schemas.microsoft.com/office/drawing/2014/main" id="{042955C7-545F-7AB7-95BF-6653E0DE68CD}"/>
                </a:ext>
              </a:extLst>
            </p:cNvPr>
            <p:cNvSpPr/>
            <p:nvPr/>
          </p:nvSpPr>
          <p:spPr>
            <a:xfrm>
              <a:off x="10579471" y="2567553"/>
              <a:ext cx="68164" cy="4269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9" name="Nuage 238">
              <a:extLst>
                <a:ext uri="{FF2B5EF4-FFF2-40B4-BE49-F238E27FC236}">
                  <a16:creationId xmlns:a16="http://schemas.microsoft.com/office/drawing/2014/main" id="{4F919DB3-2291-BE1A-6AFD-BB7E72DF914E}"/>
                </a:ext>
              </a:extLst>
            </p:cNvPr>
            <p:cNvSpPr/>
            <p:nvPr/>
          </p:nvSpPr>
          <p:spPr>
            <a:xfrm>
              <a:off x="10597441" y="2222468"/>
              <a:ext cx="3821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0" name="Nuage 239">
              <a:extLst>
                <a:ext uri="{FF2B5EF4-FFF2-40B4-BE49-F238E27FC236}">
                  <a16:creationId xmlns:a16="http://schemas.microsoft.com/office/drawing/2014/main" id="{C6A06EEE-EC2E-CF0D-3784-987289CB34AE}"/>
                </a:ext>
              </a:extLst>
            </p:cNvPr>
            <p:cNvSpPr/>
            <p:nvPr/>
          </p:nvSpPr>
          <p:spPr>
            <a:xfrm>
              <a:off x="10552995" y="2423001"/>
              <a:ext cx="111664" cy="109399"/>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4" name="Forme libre : forme 243">
              <a:extLst>
                <a:ext uri="{FF2B5EF4-FFF2-40B4-BE49-F238E27FC236}">
                  <a16:creationId xmlns:a16="http://schemas.microsoft.com/office/drawing/2014/main" id="{F8AB24A4-8BF1-441A-CC01-1931982F4A67}"/>
                </a:ext>
              </a:extLst>
            </p:cNvPr>
            <p:cNvSpPr/>
            <p:nvPr/>
          </p:nvSpPr>
          <p:spPr>
            <a:xfrm>
              <a:off x="10574259" y="2631574"/>
              <a:ext cx="55780" cy="67430"/>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5" name="Forme libre : forme 244">
              <a:extLst>
                <a:ext uri="{FF2B5EF4-FFF2-40B4-BE49-F238E27FC236}">
                  <a16:creationId xmlns:a16="http://schemas.microsoft.com/office/drawing/2014/main" id="{0D85E405-EA47-6436-948B-05ED7E83D271}"/>
                </a:ext>
              </a:extLst>
            </p:cNvPr>
            <p:cNvSpPr/>
            <p:nvPr/>
          </p:nvSpPr>
          <p:spPr>
            <a:xfrm>
              <a:off x="10875354" y="2139314"/>
              <a:ext cx="89857" cy="83292"/>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6" name="Forme libre : forme 245">
              <a:extLst>
                <a:ext uri="{FF2B5EF4-FFF2-40B4-BE49-F238E27FC236}">
                  <a16:creationId xmlns:a16="http://schemas.microsoft.com/office/drawing/2014/main" id="{6A8AAEB5-BF3C-0557-3863-52F6696ADB01}"/>
                </a:ext>
              </a:extLst>
            </p:cNvPr>
            <p:cNvSpPr/>
            <p:nvPr/>
          </p:nvSpPr>
          <p:spPr>
            <a:xfrm>
              <a:off x="11004489" y="2109274"/>
              <a:ext cx="75057" cy="102408"/>
            </a:xfrm>
            <a:custGeom>
              <a:avLst/>
              <a:gdLst>
                <a:gd name="connsiteX0" fmla="*/ 13075 w 134277"/>
                <a:gd name="connsiteY0" fmla="*/ 92869 h 178594"/>
                <a:gd name="connsiteX1" fmla="*/ 13075 w 134277"/>
                <a:gd name="connsiteY1" fmla="*/ 92869 h 178594"/>
                <a:gd name="connsiteX2" fmla="*/ 5932 w 134277"/>
                <a:gd name="connsiteY2" fmla="*/ 71438 h 178594"/>
                <a:gd name="connsiteX3" fmla="*/ 1169 w 134277"/>
                <a:gd name="connsiteY3" fmla="*/ 47625 h 178594"/>
                <a:gd name="connsiteX4" fmla="*/ 22600 w 134277"/>
                <a:gd name="connsiteY4" fmla="*/ 35719 h 178594"/>
                <a:gd name="connsiteX5" fmla="*/ 27363 w 134277"/>
                <a:gd name="connsiteY5" fmla="*/ 28575 h 178594"/>
                <a:gd name="connsiteX6" fmla="*/ 34507 w 134277"/>
                <a:gd name="connsiteY6" fmla="*/ 19050 h 178594"/>
                <a:gd name="connsiteX7" fmla="*/ 55938 w 134277"/>
                <a:gd name="connsiteY7" fmla="*/ 0 h 178594"/>
                <a:gd name="connsiteX8" fmla="*/ 74988 w 134277"/>
                <a:gd name="connsiteY8" fmla="*/ 11906 h 178594"/>
                <a:gd name="connsiteX9" fmla="*/ 98800 w 134277"/>
                <a:gd name="connsiteY9" fmla="*/ 23813 h 178594"/>
                <a:gd name="connsiteX10" fmla="*/ 110707 w 134277"/>
                <a:gd name="connsiteY10" fmla="*/ 38100 h 178594"/>
                <a:gd name="connsiteX11" fmla="*/ 124994 w 134277"/>
                <a:gd name="connsiteY11" fmla="*/ 54769 h 178594"/>
                <a:gd name="connsiteX12" fmla="*/ 129757 w 134277"/>
                <a:gd name="connsiteY12" fmla="*/ 64294 h 178594"/>
                <a:gd name="connsiteX13" fmla="*/ 127375 w 134277"/>
                <a:gd name="connsiteY13" fmla="*/ 145256 h 178594"/>
                <a:gd name="connsiteX14" fmla="*/ 120232 w 134277"/>
                <a:gd name="connsiteY14" fmla="*/ 159544 h 178594"/>
                <a:gd name="connsiteX15" fmla="*/ 96419 w 134277"/>
                <a:gd name="connsiteY15" fmla="*/ 176213 h 178594"/>
                <a:gd name="connsiteX16" fmla="*/ 79750 w 134277"/>
                <a:gd name="connsiteY16" fmla="*/ 178594 h 178594"/>
                <a:gd name="connsiteX17" fmla="*/ 41650 w 134277"/>
                <a:gd name="connsiteY17" fmla="*/ 152400 h 178594"/>
                <a:gd name="connsiteX18" fmla="*/ 36888 w 134277"/>
                <a:gd name="connsiteY18" fmla="*/ 142875 h 178594"/>
                <a:gd name="connsiteX19" fmla="*/ 29744 w 134277"/>
                <a:gd name="connsiteY19" fmla="*/ 140494 h 178594"/>
                <a:gd name="connsiteX20" fmla="*/ 20219 w 134277"/>
                <a:gd name="connsiteY20" fmla="*/ 133350 h 178594"/>
                <a:gd name="connsiteX21" fmla="*/ 5932 w 134277"/>
                <a:gd name="connsiteY21" fmla="*/ 116681 h 178594"/>
                <a:gd name="connsiteX22" fmla="*/ 1169 w 134277"/>
                <a:gd name="connsiteY22" fmla="*/ 104775 h 178594"/>
                <a:gd name="connsiteX23" fmla="*/ 13075 w 134277"/>
                <a:gd name="connsiteY23" fmla="*/ 92869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277" h="178594">
                  <a:moveTo>
                    <a:pt x="13075" y="92869"/>
                  </a:moveTo>
                  <a:lnTo>
                    <a:pt x="13075" y="92869"/>
                  </a:lnTo>
                  <a:cubicBezTo>
                    <a:pt x="10694" y="85725"/>
                    <a:pt x="8146" y="78635"/>
                    <a:pt x="5932" y="71438"/>
                  </a:cubicBezTo>
                  <a:cubicBezTo>
                    <a:pt x="3346" y="63033"/>
                    <a:pt x="2661" y="56578"/>
                    <a:pt x="1169" y="47625"/>
                  </a:cubicBezTo>
                  <a:cubicBezTo>
                    <a:pt x="8313" y="43656"/>
                    <a:pt x="15991" y="40526"/>
                    <a:pt x="22600" y="35719"/>
                  </a:cubicBezTo>
                  <a:cubicBezTo>
                    <a:pt x="24915" y="34036"/>
                    <a:pt x="25699" y="30904"/>
                    <a:pt x="27363" y="28575"/>
                  </a:cubicBezTo>
                  <a:cubicBezTo>
                    <a:pt x="29670" y="25346"/>
                    <a:pt x="31852" y="22000"/>
                    <a:pt x="34507" y="19050"/>
                  </a:cubicBezTo>
                  <a:cubicBezTo>
                    <a:pt x="46740" y="5458"/>
                    <a:pt x="44923" y="7344"/>
                    <a:pt x="55938" y="0"/>
                  </a:cubicBezTo>
                  <a:cubicBezTo>
                    <a:pt x="73038" y="5699"/>
                    <a:pt x="50726" y="-2652"/>
                    <a:pt x="74988" y="11906"/>
                  </a:cubicBezTo>
                  <a:cubicBezTo>
                    <a:pt x="82598" y="16472"/>
                    <a:pt x="98800" y="23813"/>
                    <a:pt x="98800" y="23813"/>
                  </a:cubicBezTo>
                  <a:cubicBezTo>
                    <a:pt x="102769" y="28575"/>
                    <a:pt x="107061" y="33086"/>
                    <a:pt x="110707" y="38100"/>
                  </a:cubicBezTo>
                  <a:cubicBezTo>
                    <a:pt x="122873" y="54827"/>
                    <a:pt x="111804" y="45975"/>
                    <a:pt x="124994" y="54769"/>
                  </a:cubicBezTo>
                  <a:cubicBezTo>
                    <a:pt x="126582" y="57944"/>
                    <a:pt x="128359" y="61031"/>
                    <a:pt x="129757" y="64294"/>
                  </a:cubicBezTo>
                  <a:cubicBezTo>
                    <a:pt x="140215" y="88695"/>
                    <a:pt x="129545" y="129200"/>
                    <a:pt x="127375" y="145256"/>
                  </a:cubicBezTo>
                  <a:cubicBezTo>
                    <a:pt x="126662" y="150533"/>
                    <a:pt x="123997" y="155779"/>
                    <a:pt x="120232" y="159544"/>
                  </a:cubicBezTo>
                  <a:cubicBezTo>
                    <a:pt x="113381" y="166395"/>
                    <a:pt x="105186" y="172087"/>
                    <a:pt x="96419" y="176213"/>
                  </a:cubicBezTo>
                  <a:cubicBezTo>
                    <a:pt x="91340" y="178603"/>
                    <a:pt x="85306" y="177800"/>
                    <a:pt x="79750" y="178594"/>
                  </a:cubicBezTo>
                  <a:cubicBezTo>
                    <a:pt x="53268" y="157996"/>
                    <a:pt x="66177" y="166415"/>
                    <a:pt x="41650" y="152400"/>
                  </a:cubicBezTo>
                  <a:cubicBezTo>
                    <a:pt x="40063" y="149225"/>
                    <a:pt x="39398" y="145385"/>
                    <a:pt x="36888" y="142875"/>
                  </a:cubicBezTo>
                  <a:cubicBezTo>
                    <a:pt x="35113" y="141100"/>
                    <a:pt x="31923" y="141739"/>
                    <a:pt x="29744" y="140494"/>
                  </a:cubicBezTo>
                  <a:cubicBezTo>
                    <a:pt x="26298" y="138525"/>
                    <a:pt x="23206" y="135963"/>
                    <a:pt x="20219" y="133350"/>
                  </a:cubicBezTo>
                  <a:cubicBezTo>
                    <a:pt x="15009" y="128791"/>
                    <a:pt x="9145" y="123106"/>
                    <a:pt x="5932" y="116681"/>
                  </a:cubicBezTo>
                  <a:cubicBezTo>
                    <a:pt x="4020" y="112858"/>
                    <a:pt x="2905" y="108681"/>
                    <a:pt x="1169" y="104775"/>
                  </a:cubicBezTo>
                  <a:cubicBezTo>
                    <a:pt x="-4303" y="92464"/>
                    <a:pt x="11091" y="94853"/>
                    <a:pt x="13075" y="9286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7" name="Forme libre : forme 246">
              <a:extLst>
                <a:ext uri="{FF2B5EF4-FFF2-40B4-BE49-F238E27FC236}">
                  <a16:creationId xmlns:a16="http://schemas.microsoft.com/office/drawing/2014/main" id="{3A8C3C32-2132-BD6D-B96F-A6416D23F298}"/>
                </a:ext>
              </a:extLst>
            </p:cNvPr>
            <p:cNvSpPr/>
            <p:nvPr/>
          </p:nvSpPr>
          <p:spPr>
            <a:xfrm>
              <a:off x="10999819" y="1942691"/>
              <a:ext cx="56010" cy="53348"/>
            </a:xfrm>
            <a:custGeom>
              <a:avLst/>
              <a:gdLst>
                <a:gd name="connsiteX0" fmla="*/ 28575 w 100201"/>
                <a:gd name="connsiteY0" fmla="*/ 0 h 93036"/>
                <a:gd name="connsiteX1" fmla="*/ 28575 w 100201"/>
                <a:gd name="connsiteY1" fmla="*/ 0 h 93036"/>
                <a:gd name="connsiteX2" fmla="*/ 64294 w 100201"/>
                <a:gd name="connsiteY2" fmla="*/ 7143 h 93036"/>
                <a:gd name="connsiteX3" fmla="*/ 73819 w 100201"/>
                <a:gd name="connsiteY3" fmla="*/ 14287 h 93036"/>
                <a:gd name="connsiteX4" fmla="*/ 90488 w 100201"/>
                <a:gd name="connsiteY4" fmla="*/ 23812 h 93036"/>
                <a:gd name="connsiteX5" fmla="*/ 100013 w 100201"/>
                <a:gd name="connsiteY5" fmla="*/ 35718 h 93036"/>
                <a:gd name="connsiteX6" fmla="*/ 95250 w 100201"/>
                <a:gd name="connsiteY6" fmla="*/ 61912 h 93036"/>
                <a:gd name="connsiteX7" fmla="*/ 92869 w 100201"/>
                <a:gd name="connsiteY7" fmla="*/ 69056 h 93036"/>
                <a:gd name="connsiteX8" fmla="*/ 76200 w 100201"/>
                <a:gd name="connsiteY8" fmla="*/ 80962 h 93036"/>
                <a:gd name="connsiteX9" fmla="*/ 64294 w 100201"/>
                <a:gd name="connsiteY9" fmla="*/ 83343 h 93036"/>
                <a:gd name="connsiteX10" fmla="*/ 45244 w 100201"/>
                <a:gd name="connsiteY10" fmla="*/ 92868 h 93036"/>
                <a:gd name="connsiteX11" fmla="*/ 21431 w 100201"/>
                <a:gd name="connsiteY11" fmla="*/ 80962 h 93036"/>
                <a:gd name="connsiteX12" fmla="*/ 16669 w 100201"/>
                <a:gd name="connsiteY12" fmla="*/ 73818 h 93036"/>
                <a:gd name="connsiteX13" fmla="*/ 7144 w 100201"/>
                <a:gd name="connsiteY13" fmla="*/ 61912 h 93036"/>
                <a:gd name="connsiteX14" fmla="*/ 4763 w 100201"/>
                <a:gd name="connsiteY14" fmla="*/ 54768 h 93036"/>
                <a:gd name="connsiteX15" fmla="*/ 2381 w 100201"/>
                <a:gd name="connsiteY15" fmla="*/ 38100 h 93036"/>
                <a:gd name="connsiteX16" fmla="*/ 0 w 100201"/>
                <a:gd name="connsiteY16" fmla="*/ 26193 h 93036"/>
                <a:gd name="connsiteX17" fmla="*/ 28575 w 100201"/>
                <a:gd name="connsiteY17" fmla="*/ 0 h 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1" h="93036">
                  <a:moveTo>
                    <a:pt x="28575" y="0"/>
                  </a:moveTo>
                  <a:lnTo>
                    <a:pt x="28575" y="0"/>
                  </a:lnTo>
                  <a:cubicBezTo>
                    <a:pt x="42042" y="1496"/>
                    <a:pt x="52235" y="1114"/>
                    <a:pt x="64294" y="7143"/>
                  </a:cubicBezTo>
                  <a:cubicBezTo>
                    <a:pt x="67844" y="8918"/>
                    <a:pt x="70471" y="12156"/>
                    <a:pt x="73819" y="14287"/>
                  </a:cubicBezTo>
                  <a:cubicBezTo>
                    <a:pt x="79218" y="17723"/>
                    <a:pt x="84932" y="20637"/>
                    <a:pt x="90488" y="23812"/>
                  </a:cubicBezTo>
                  <a:cubicBezTo>
                    <a:pt x="93663" y="27781"/>
                    <a:pt x="99383" y="30675"/>
                    <a:pt x="100013" y="35718"/>
                  </a:cubicBezTo>
                  <a:cubicBezTo>
                    <a:pt x="101114" y="44524"/>
                    <a:pt x="97110" y="53234"/>
                    <a:pt x="95250" y="61912"/>
                  </a:cubicBezTo>
                  <a:cubicBezTo>
                    <a:pt x="94724" y="64366"/>
                    <a:pt x="94644" y="67281"/>
                    <a:pt x="92869" y="69056"/>
                  </a:cubicBezTo>
                  <a:cubicBezTo>
                    <a:pt x="88041" y="73884"/>
                    <a:pt x="82307" y="77908"/>
                    <a:pt x="76200" y="80962"/>
                  </a:cubicBezTo>
                  <a:cubicBezTo>
                    <a:pt x="72580" y="82772"/>
                    <a:pt x="68263" y="82549"/>
                    <a:pt x="64294" y="83343"/>
                  </a:cubicBezTo>
                  <a:cubicBezTo>
                    <a:pt x="57944" y="86518"/>
                    <a:pt x="52132" y="91146"/>
                    <a:pt x="45244" y="92868"/>
                  </a:cubicBezTo>
                  <a:cubicBezTo>
                    <a:pt x="38390" y="94582"/>
                    <a:pt x="24058" y="82713"/>
                    <a:pt x="21431" y="80962"/>
                  </a:cubicBezTo>
                  <a:cubicBezTo>
                    <a:pt x="19844" y="78581"/>
                    <a:pt x="18386" y="76108"/>
                    <a:pt x="16669" y="73818"/>
                  </a:cubicBezTo>
                  <a:cubicBezTo>
                    <a:pt x="13620" y="69752"/>
                    <a:pt x="9838" y="66222"/>
                    <a:pt x="7144" y="61912"/>
                  </a:cubicBezTo>
                  <a:cubicBezTo>
                    <a:pt x="5814" y="59783"/>
                    <a:pt x="5557" y="57149"/>
                    <a:pt x="4763" y="54768"/>
                  </a:cubicBezTo>
                  <a:cubicBezTo>
                    <a:pt x="3969" y="49212"/>
                    <a:pt x="3304" y="43636"/>
                    <a:pt x="2381" y="38100"/>
                  </a:cubicBezTo>
                  <a:cubicBezTo>
                    <a:pt x="1716" y="34108"/>
                    <a:pt x="0" y="30241"/>
                    <a:pt x="0" y="26193"/>
                  </a:cubicBezTo>
                  <a:cubicBezTo>
                    <a:pt x="0" y="18297"/>
                    <a:pt x="23813" y="4365"/>
                    <a:pt x="28575" y="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8" name="Forme libre : forme 247">
              <a:extLst>
                <a:ext uri="{FF2B5EF4-FFF2-40B4-BE49-F238E27FC236}">
                  <a16:creationId xmlns:a16="http://schemas.microsoft.com/office/drawing/2014/main" id="{3E832711-1BC0-E5BA-64AD-62CC87225703}"/>
                </a:ext>
              </a:extLst>
            </p:cNvPr>
            <p:cNvSpPr/>
            <p:nvPr/>
          </p:nvSpPr>
          <p:spPr>
            <a:xfrm>
              <a:off x="10930561" y="2009597"/>
              <a:ext cx="50195" cy="83292"/>
            </a:xfrm>
            <a:custGeom>
              <a:avLst/>
              <a:gdLst>
                <a:gd name="connsiteX0" fmla="*/ 2456 w 89798"/>
                <a:gd name="connsiteY0" fmla="*/ 73819 h 80962"/>
                <a:gd name="connsiteX1" fmla="*/ 2456 w 89798"/>
                <a:gd name="connsiteY1" fmla="*/ 73819 h 80962"/>
                <a:gd name="connsiteX2" fmla="*/ 75 w 89798"/>
                <a:gd name="connsiteY2" fmla="*/ 50006 h 80962"/>
                <a:gd name="connsiteX3" fmla="*/ 11981 w 89798"/>
                <a:gd name="connsiteY3" fmla="*/ 23812 h 80962"/>
                <a:gd name="connsiteX4" fmla="*/ 26269 w 89798"/>
                <a:gd name="connsiteY4" fmla="*/ 11906 h 80962"/>
                <a:gd name="connsiteX5" fmla="*/ 31031 w 89798"/>
                <a:gd name="connsiteY5" fmla="*/ 4762 h 80962"/>
                <a:gd name="connsiteX6" fmla="*/ 42938 w 89798"/>
                <a:gd name="connsiteY6" fmla="*/ 2381 h 80962"/>
                <a:gd name="connsiteX7" fmla="*/ 59606 w 89798"/>
                <a:gd name="connsiteY7" fmla="*/ 0 h 80962"/>
                <a:gd name="connsiteX8" fmla="*/ 69131 w 89798"/>
                <a:gd name="connsiteY8" fmla="*/ 7144 h 80962"/>
                <a:gd name="connsiteX9" fmla="*/ 73894 w 89798"/>
                <a:gd name="connsiteY9" fmla="*/ 14287 h 80962"/>
                <a:gd name="connsiteX10" fmla="*/ 85800 w 89798"/>
                <a:gd name="connsiteY10" fmla="*/ 45244 h 80962"/>
                <a:gd name="connsiteX11" fmla="*/ 88181 w 89798"/>
                <a:gd name="connsiteY11" fmla="*/ 66675 h 80962"/>
                <a:gd name="connsiteX12" fmla="*/ 52463 w 89798"/>
                <a:gd name="connsiteY12" fmla="*/ 80962 h 80962"/>
                <a:gd name="connsiteX13" fmla="*/ 33413 w 89798"/>
                <a:gd name="connsiteY13" fmla="*/ 73819 h 80962"/>
                <a:gd name="connsiteX14" fmla="*/ 2456 w 89798"/>
                <a:gd name="connsiteY14" fmla="*/ 73819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798" h="80962">
                  <a:moveTo>
                    <a:pt x="2456" y="73819"/>
                  </a:moveTo>
                  <a:lnTo>
                    <a:pt x="2456" y="73819"/>
                  </a:lnTo>
                  <a:cubicBezTo>
                    <a:pt x="1662" y="65881"/>
                    <a:pt x="-423" y="57968"/>
                    <a:pt x="75" y="50006"/>
                  </a:cubicBezTo>
                  <a:cubicBezTo>
                    <a:pt x="471" y="43670"/>
                    <a:pt x="7631" y="28645"/>
                    <a:pt x="11981" y="23812"/>
                  </a:cubicBezTo>
                  <a:cubicBezTo>
                    <a:pt x="16128" y="19204"/>
                    <a:pt x="21885" y="16290"/>
                    <a:pt x="26269" y="11906"/>
                  </a:cubicBezTo>
                  <a:cubicBezTo>
                    <a:pt x="28293" y="9882"/>
                    <a:pt x="28546" y="6182"/>
                    <a:pt x="31031" y="4762"/>
                  </a:cubicBezTo>
                  <a:cubicBezTo>
                    <a:pt x="34545" y="2754"/>
                    <a:pt x="38945" y="3046"/>
                    <a:pt x="42938" y="2381"/>
                  </a:cubicBezTo>
                  <a:cubicBezTo>
                    <a:pt x="48474" y="1458"/>
                    <a:pt x="54050" y="794"/>
                    <a:pt x="59606" y="0"/>
                  </a:cubicBezTo>
                  <a:cubicBezTo>
                    <a:pt x="62781" y="2381"/>
                    <a:pt x="66325" y="4338"/>
                    <a:pt x="69131" y="7144"/>
                  </a:cubicBezTo>
                  <a:cubicBezTo>
                    <a:pt x="71155" y="9168"/>
                    <a:pt x="72614" y="11727"/>
                    <a:pt x="73894" y="14287"/>
                  </a:cubicBezTo>
                  <a:cubicBezTo>
                    <a:pt x="79976" y="26449"/>
                    <a:pt x="81651" y="32795"/>
                    <a:pt x="85800" y="45244"/>
                  </a:cubicBezTo>
                  <a:cubicBezTo>
                    <a:pt x="86594" y="52388"/>
                    <a:pt x="92622" y="61023"/>
                    <a:pt x="88181" y="66675"/>
                  </a:cubicBezTo>
                  <a:cubicBezTo>
                    <a:pt x="85441" y="70162"/>
                    <a:pt x="62548" y="77600"/>
                    <a:pt x="52463" y="80962"/>
                  </a:cubicBezTo>
                  <a:cubicBezTo>
                    <a:pt x="46997" y="79140"/>
                    <a:pt x="37888" y="76260"/>
                    <a:pt x="33413" y="73819"/>
                  </a:cubicBezTo>
                  <a:cubicBezTo>
                    <a:pt x="28388" y="71078"/>
                    <a:pt x="7615" y="73819"/>
                    <a:pt x="2456" y="7381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9" name="Forme libre : forme 248">
              <a:extLst>
                <a:ext uri="{FF2B5EF4-FFF2-40B4-BE49-F238E27FC236}">
                  <a16:creationId xmlns:a16="http://schemas.microsoft.com/office/drawing/2014/main" id="{25DD3EA6-BBEF-D5D5-0641-E08FF898F2FF}"/>
                </a:ext>
              </a:extLst>
            </p:cNvPr>
            <p:cNvSpPr/>
            <p:nvPr/>
          </p:nvSpPr>
          <p:spPr>
            <a:xfrm>
              <a:off x="10901321" y="2287777"/>
              <a:ext cx="89237" cy="83661"/>
            </a:xfrm>
            <a:custGeom>
              <a:avLst/>
              <a:gdLst>
                <a:gd name="connsiteX0" fmla="*/ 45243 w 159645"/>
                <a:gd name="connsiteY0" fmla="*/ 26839 h 145901"/>
                <a:gd name="connsiteX1" fmla="*/ 45243 w 159645"/>
                <a:gd name="connsiteY1" fmla="*/ 26839 h 145901"/>
                <a:gd name="connsiteX2" fmla="*/ 80962 w 159645"/>
                <a:gd name="connsiteY2" fmla="*/ 645 h 145901"/>
                <a:gd name="connsiteX3" fmla="*/ 97631 w 159645"/>
                <a:gd name="connsiteY3" fmla="*/ 5407 h 145901"/>
                <a:gd name="connsiteX4" fmla="*/ 114300 w 159645"/>
                <a:gd name="connsiteY4" fmla="*/ 22076 h 145901"/>
                <a:gd name="connsiteX5" fmla="*/ 123825 w 159645"/>
                <a:gd name="connsiteY5" fmla="*/ 26839 h 145901"/>
                <a:gd name="connsiteX6" fmla="*/ 135731 w 159645"/>
                <a:gd name="connsiteY6" fmla="*/ 36364 h 145901"/>
                <a:gd name="connsiteX7" fmla="*/ 145256 w 159645"/>
                <a:gd name="connsiteY7" fmla="*/ 55414 h 145901"/>
                <a:gd name="connsiteX8" fmla="*/ 150018 w 159645"/>
                <a:gd name="connsiteY8" fmla="*/ 69701 h 145901"/>
                <a:gd name="connsiteX9" fmla="*/ 154781 w 159645"/>
                <a:gd name="connsiteY9" fmla="*/ 79226 h 145901"/>
                <a:gd name="connsiteX10" fmla="*/ 157162 w 159645"/>
                <a:gd name="connsiteY10" fmla="*/ 95895 h 145901"/>
                <a:gd name="connsiteX11" fmla="*/ 159543 w 159645"/>
                <a:gd name="connsiteY11" fmla="*/ 107801 h 145901"/>
                <a:gd name="connsiteX12" fmla="*/ 147637 w 159645"/>
                <a:gd name="connsiteY12" fmla="*/ 133995 h 145901"/>
                <a:gd name="connsiteX13" fmla="*/ 123825 w 159645"/>
                <a:gd name="connsiteY13" fmla="*/ 145901 h 145901"/>
                <a:gd name="connsiteX14" fmla="*/ 85725 w 159645"/>
                <a:gd name="connsiteY14" fmla="*/ 141139 h 145901"/>
                <a:gd name="connsiteX15" fmla="*/ 57150 w 159645"/>
                <a:gd name="connsiteY15" fmla="*/ 126851 h 145901"/>
                <a:gd name="connsiteX16" fmla="*/ 30956 w 159645"/>
                <a:gd name="connsiteY16" fmla="*/ 112564 h 145901"/>
                <a:gd name="connsiteX17" fmla="*/ 16668 w 159645"/>
                <a:gd name="connsiteY17" fmla="*/ 91132 h 145901"/>
                <a:gd name="connsiteX18" fmla="*/ 9525 w 159645"/>
                <a:gd name="connsiteY18" fmla="*/ 74464 h 145901"/>
                <a:gd name="connsiteX19" fmla="*/ 0 w 159645"/>
                <a:gd name="connsiteY19" fmla="*/ 55414 h 145901"/>
                <a:gd name="connsiteX20" fmla="*/ 7143 w 159645"/>
                <a:gd name="connsiteY20" fmla="*/ 50651 h 145901"/>
                <a:gd name="connsiteX21" fmla="*/ 21431 w 159645"/>
                <a:gd name="connsiteY21" fmla="*/ 36364 h 145901"/>
                <a:gd name="connsiteX22" fmla="*/ 45243 w 159645"/>
                <a:gd name="connsiteY22" fmla="*/ 26839 h 14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645" h="145901">
                  <a:moveTo>
                    <a:pt x="45243" y="26839"/>
                  </a:moveTo>
                  <a:lnTo>
                    <a:pt x="45243" y="26839"/>
                  </a:lnTo>
                  <a:cubicBezTo>
                    <a:pt x="57149" y="18108"/>
                    <a:pt x="67297" y="6236"/>
                    <a:pt x="80962" y="645"/>
                  </a:cubicBezTo>
                  <a:cubicBezTo>
                    <a:pt x="86310" y="-1543"/>
                    <a:pt x="92770" y="2282"/>
                    <a:pt x="97631" y="5407"/>
                  </a:cubicBezTo>
                  <a:cubicBezTo>
                    <a:pt x="104241" y="9656"/>
                    <a:pt x="108218" y="17100"/>
                    <a:pt x="114300" y="22076"/>
                  </a:cubicBezTo>
                  <a:cubicBezTo>
                    <a:pt x="117047" y="24324"/>
                    <a:pt x="120871" y="24870"/>
                    <a:pt x="123825" y="26839"/>
                  </a:cubicBezTo>
                  <a:cubicBezTo>
                    <a:pt x="128054" y="29658"/>
                    <a:pt x="131762" y="33189"/>
                    <a:pt x="135731" y="36364"/>
                  </a:cubicBezTo>
                  <a:cubicBezTo>
                    <a:pt x="141578" y="59753"/>
                    <a:pt x="133113" y="31128"/>
                    <a:pt x="145256" y="55414"/>
                  </a:cubicBezTo>
                  <a:cubicBezTo>
                    <a:pt x="147501" y="59904"/>
                    <a:pt x="148154" y="65040"/>
                    <a:pt x="150018" y="69701"/>
                  </a:cubicBezTo>
                  <a:cubicBezTo>
                    <a:pt x="151336" y="72997"/>
                    <a:pt x="153193" y="76051"/>
                    <a:pt x="154781" y="79226"/>
                  </a:cubicBezTo>
                  <a:cubicBezTo>
                    <a:pt x="155575" y="84782"/>
                    <a:pt x="156239" y="90359"/>
                    <a:pt x="157162" y="95895"/>
                  </a:cubicBezTo>
                  <a:cubicBezTo>
                    <a:pt x="157827" y="99887"/>
                    <a:pt x="160158" y="103801"/>
                    <a:pt x="159543" y="107801"/>
                  </a:cubicBezTo>
                  <a:cubicBezTo>
                    <a:pt x="159402" y="108716"/>
                    <a:pt x="152783" y="129993"/>
                    <a:pt x="147637" y="133995"/>
                  </a:cubicBezTo>
                  <a:cubicBezTo>
                    <a:pt x="137540" y="141848"/>
                    <a:pt x="133607" y="142640"/>
                    <a:pt x="123825" y="145901"/>
                  </a:cubicBezTo>
                  <a:cubicBezTo>
                    <a:pt x="111125" y="144314"/>
                    <a:pt x="98031" y="144655"/>
                    <a:pt x="85725" y="141139"/>
                  </a:cubicBezTo>
                  <a:cubicBezTo>
                    <a:pt x="75485" y="138213"/>
                    <a:pt x="66675" y="131614"/>
                    <a:pt x="57150" y="126851"/>
                  </a:cubicBezTo>
                  <a:cubicBezTo>
                    <a:pt x="41890" y="119221"/>
                    <a:pt x="50727" y="123862"/>
                    <a:pt x="30956" y="112564"/>
                  </a:cubicBezTo>
                  <a:cubicBezTo>
                    <a:pt x="17173" y="78107"/>
                    <a:pt x="36939" y="122987"/>
                    <a:pt x="16668" y="91132"/>
                  </a:cubicBezTo>
                  <a:cubicBezTo>
                    <a:pt x="13423" y="86032"/>
                    <a:pt x="12228" y="79871"/>
                    <a:pt x="9525" y="74464"/>
                  </a:cubicBezTo>
                  <a:cubicBezTo>
                    <a:pt x="-1722" y="51968"/>
                    <a:pt x="5370" y="71523"/>
                    <a:pt x="0" y="55414"/>
                  </a:cubicBezTo>
                  <a:cubicBezTo>
                    <a:pt x="2381" y="53826"/>
                    <a:pt x="5004" y="52552"/>
                    <a:pt x="7143" y="50651"/>
                  </a:cubicBezTo>
                  <a:cubicBezTo>
                    <a:pt x="12177" y="46176"/>
                    <a:pt x="15042" y="38494"/>
                    <a:pt x="21431" y="36364"/>
                  </a:cubicBezTo>
                  <a:cubicBezTo>
                    <a:pt x="29640" y="33627"/>
                    <a:pt x="41274" y="28426"/>
                    <a:pt x="45243" y="2683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0" name="Nuage 249">
              <a:extLst>
                <a:ext uri="{FF2B5EF4-FFF2-40B4-BE49-F238E27FC236}">
                  <a16:creationId xmlns:a16="http://schemas.microsoft.com/office/drawing/2014/main" id="{CC62F3EC-C8B9-8519-AC94-10642C92C205}"/>
                </a:ext>
              </a:extLst>
            </p:cNvPr>
            <p:cNvSpPr/>
            <p:nvPr/>
          </p:nvSpPr>
          <p:spPr>
            <a:xfrm>
              <a:off x="11055828" y="2055837"/>
              <a:ext cx="5019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1" name="Nuage 250">
              <a:extLst>
                <a:ext uri="{FF2B5EF4-FFF2-40B4-BE49-F238E27FC236}">
                  <a16:creationId xmlns:a16="http://schemas.microsoft.com/office/drawing/2014/main" id="{C3432779-29EB-4D80-2F08-024244ECF0B6}"/>
                </a:ext>
              </a:extLst>
            </p:cNvPr>
            <p:cNvSpPr/>
            <p:nvPr/>
          </p:nvSpPr>
          <p:spPr>
            <a:xfrm>
              <a:off x="11106023" y="2287777"/>
              <a:ext cx="68164" cy="4269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2" name="Nuage 251">
              <a:extLst>
                <a:ext uri="{FF2B5EF4-FFF2-40B4-BE49-F238E27FC236}">
                  <a16:creationId xmlns:a16="http://schemas.microsoft.com/office/drawing/2014/main" id="{E7DBE5A4-8873-7C38-2D13-126D5CD621B5}"/>
                </a:ext>
              </a:extLst>
            </p:cNvPr>
            <p:cNvSpPr/>
            <p:nvPr/>
          </p:nvSpPr>
          <p:spPr>
            <a:xfrm>
              <a:off x="11123991" y="1942691"/>
              <a:ext cx="3821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3" name="Nuage 252">
              <a:extLst>
                <a:ext uri="{FF2B5EF4-FFF2-40B4-BE49-F238E27FC236}">
                  <a16:creationId xmlns:a16="http://schemas.microsoft.com/office/drawing/2014/main" id="{F408B396-DA83-951A-7B3B-CB3F9401BDDD}"/>
                </a:ext>
              </a:extLst>
            </p:cNvPr>
            <p:cNvSpPr/>
            <p:nvPr/>
          </p:nvSpPr>
          <p:spPr>
            <a:xfrm>
              <a:off x="11079546" y="2143225"/>
              <a:ext cx="111664" cy="109399"/>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4" name="Nuage 253">
              <a:extLst>
                <a:ext uri="{FF2B5EF4-FFF2-40B4-BE49-F238E27FC236}">
                  <a16:creationId xmlns:a16="http://schemas.microsoft.com/office/drawing/2014/main" id="{45405493-5983-9772-1CD8-3388C2C6C56B}"/>
                </a:ext>
              </a:extLst>
            </p:cNvPr>
            <p:cNvSpPr/>
            <p:nvPr/>
          </p:nvSpPr>
          <p:spPr>
            <a:xfrm>
              <a:off x="10970105" y="2413669"/>
              <a:ext cx="85723"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5" name="Forme libre : forme 254">
              <a:extLst>
                <a:ext uri="{FF2B5EF4-FFF2-40B4-BE49-F238E27FC236}">
                  <a16:creationId xmlns:a16="http://schemas.microsoft.com/office/drawing/2014/main" id="{3265F8BC-11EA-935E-ADB3-2E6720A5BDF0}"/>
                </a:ext>
              </a:extLst>
            </p:cNvPr>
            <p:cNvSpPr/>
            <p:nvPr/>
          </p:nvSpPr>
          <p:spPr>
            <a:xfrm>
              <a:off x="10990558" y="2252624"/>
              <a:ext cx="59840" cy="57369"/>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6" name="Forme libre : forme 255">
              <a:extLst>
                <a:ext uri="{FF2B5EF4-FFF2-40B4-BE49-F238E27FC236}">
                  <a16:creationId xmlns:a16="http://schemas.microsoft.com/office/drawing/2014/main" id="{768D10A5-8DFC-E940-605B-71A87FF09395}"/>
                </a:ext>
              </a:extLst>
            </p:cNvPr>
            <p:cNvSpPr/>
            <p:nvPr/>
          </p:nvSpPr>
          <p:spPr>
            <a:xfrm>
              <a:off x="10724161" y="2211682"/>
              <a:ext cx="134865" cy="11792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7" name="Forme libre : forme 256">
              <a:extLst>
                <a:ext uri="{FF2B5EF4-FFF2-40B4-BE49-F238E27FC236}">
                  <a16:creationId xmlns:a16="http://schemas.microsoft.com/office/drawing/2014/main" id="{71E339F7-655A-7A00-6A13-9A94CD04C77C}"/>
                </a:ext>
              </a:extLst>
            </p:cNvPr>
            <p:cNvSpPr/>
            <p:nvPr/>
          </p:nvSpPr>
          <p:spPr>
            <a:xfrm>
              <a:off x="10798968" y="2383725"/>
              <a:ext cx="119300" cy="11788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8" name="Forme libre : forme 257">
              <a:extLst>
                <a:ext uri="{FF2B5EF4-FFF2-40B4-BE49-F238E27FC236}">
                  <a16:creationId xmlns:a16="http://schemas.microsoft.com/office/drawing/2014/main" id="{FFAC0281-438C-33A3-5B3B-3A2B7FE07E78}"/>
                </a:ext>
              </a:extLst>
            </p:cNvPr>
            <p:cNvSpPr/>
            <p:nvPr/>
          </p:nvSpPr>
          <p:spPr>
            <a:xfrm>
              <a:off x="11100810" y="2351798"/>
              <a:ext cx="55780" cy="67430"/>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9" name="Forme libre : forme 258">
              <a:extLst>
                <a:ext uri="{FF2B5EF4-FFF2-40B4-BE49-F238E27FC236}">
                  <a16:creationId xmlns:a16="http://schemas.microsoft.com/office/drawing/2014/main" id="{471564D7-3345-8315-881A-D6FE43BA4EAC}"/>
                </a:ext>
              </a:extLst>
            </p:cNvPr>
            <p:cNvSpPr/>
            <p:nvPr/>
          </p:nvSpPr>
          <p:spPr>
            <a:xfrm>
              <a:off x="11045473" y="1587942"/>
              <a:ext cx="89857" cy="83292"/>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0" name="Forme libre : forme 259">
              <a:extLst>
                <a:ext uri="{FF2B5EF4-FFF2-40B4-BE49-F238E27FC236}">
                  <a16:creationId xmlns:a16="http://schemas.microsoft.com/office/drawing/2014/main" id="{270230FF-8E97-CAB0-73F8-F9B34C1FAA03}"/>
                </a:ext>
              </a:extLst>
            </p:cNvPr>
            <p:cNvSpPr/>
            <p:nvPr/>
          </p:nvSpPr>
          <p:spPr>
            <a:xfrm>
              <a:off x="11135345" y="1525643"/>
              <a:ext cx="75057" cy="102408"/>
            </a:xfrm>
            <a:custGeom>
              <a:avLst/>
              <a:gdLst>
                <a:gd name="connsiteX0" fmla="*/ 13075 w 134277"/>
                <a:gd name="connsiteY0" fmla="*/ 92869 h 178594"/>
                <a:gd name="connsiteX1" fmla="*/ 13075 w 134277"/>
                <a:gd name="connsiteY1" fmla="*/ 92869 h 178594"/>
                <a:gd name="connsiteX2" fmla="*/ 5932 w 134277"/>
                <a:gd name="connsiteY2" fmla="*/ 71438 h 178594"/>
                <a:gd name="connsiteX3" fmla="*/ 1169 w 134277"/>
                <a:gd name="connsiteY3" fmla="*/ 47625 h 178594"/>
                <a:gd name="connsiteX4" fmla="*/ 22600 w 134277"/>
                <a:gd name="connsiteY4" fmla="*/ 35719 h 178594"/>
                <a:gd name="connsiteX5" fmla="*/ 27363 w 134277"/>
                <a:gd name="connsiteY5" fmla="*/ 28575 h 178594"/>
                <a:gd name="connsiteX6" fmla="*/ 34507 w 134277"/>
                <a:gd name="connsiteY6" fmla="*/ 19050 h 178594"/>
                <a:gd name="connsiteX7" fmla="*/ 55938 w 134277"/>
                <a:gd name="connsiteY7" fmla="*/ 0 h 178594"/>
                <a:gd name="connsiteX8" fmla="*/ 74988 w 134277"/>
                <a:gd name="connsiteY8" fmla="*/ 11906 h 178594"/>
                <a:gd name="connsiteX9" fmla="*/ 98800 w 134277"/>
                <a:gd name="connsiteY9" fmla="*/ 23813 h 178594"/>
                <a:gd name="connsiteX10" fmla="*/ 110707 w 134277"/>
                <a:gd name="connsiteY10" fmla="*/ 38100 h 178594"/>
                <a:gd name="connsiteX11" fmla="*/ 124994 w 134277"/>
                <a:gd name="connsiteY11" fmla="*/ 54769 h 178594"/>
                <a:gd name="connsiteX12" fmla="*/ 129757 w 134277"/>
                <a:gd name="connsiteY12" fmla="*/ 64294 h 178594"/>
                <a:gd name="connsiteX13" fmla="*/ 127375 w 134277"/>
                <a:gd name="connsiteY13" fmla="*/ 145256 h 178594"/>
                <a:gd name="connsiteX14" fmla="*/ 120232 w 134277"/>
                <a:gd name="connsiteY14" fmla="*/ 159544 h 178594"/>
                <a:gd name="connsiteX15" fmla="*/ 96419 w 134277"/>
                <a:gd name="connsiteY15" fmla="*/ 176213 h 178594"/>
                <a:gd name="connsiteX16" fmla="*/ 79750 w 134277"/>
                <a:gd name="connsiteY16" fmla="*/ 178594 h 178594"/>
                <a:gd name="connsiteX17" fmla="*/ 41650 w 134277"/>
                <a:gd name="connsiteY17" fmla="*/ 152400 h 178594"/>
                <a:gd name="connsiteX18" fmla="*/ 36888 w 134277"/>
                <a:gd name="connsiteY18" fmla="*/ 142875 h 178594"/>
                <a:gd name="connsiteX19" fmla="*/ 29744 w 134277"/>
                <a:gd name="connsiteY19" fmla="*/ 140494 h 178594"/>
                <a:gd name="connsiteX20" fmla="*/ 20219 w 134277"/>
                <a:gd name="connsiteY20" fmla="*/ 133350 h 178594"/>
                <a:gd name="connsiteX21" fmla="*/ 5932 w 134277"/>
                <a:gd name="connsiteY21" fmla="*/ 116681 h 178594"/>
                <a:gd name="connsiteX22" fmla="*/ 1169 w 134277"/>
                <a:gd name="connsiteY22" fmla="*/ 104775 h 178594"/>
                <a:gd name="connsiteX23" fmla="*/ 13075 w 134277"/>
                <a:gd name="connsiteY23" fmla="*/ 92869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277" h="178594">
                  <a:moveTo>
                    <a:pt x="13075" y="92869"/>
                  </a:moveTo>
                  <a:lnTo>
                    <a:pt x="13075" y="92869"/>
                  </a:lnTo>
                  <a:cubicBezTo>
                    <a:pt x="10694" y="85725"/>
                    <a:pt x="8146" y="78635"/>
                    <a:pt x="5932" y="71438"/>
                  </a:cubicBezTo>
                  <a:cubicBezTo>
                    <a:pt x="3346" y="63033"/>
                    <a:pt x="2661" y="56578"/>
                    <a:pt x="1169" y="47625"/>
                  </a:cubicBezTo>
                  <a:cubicBezTo>
                    <a:pt x="8313" y="43656"/>
                    <a:pt x="15991" y="40526"/>
                    <a:pt x="22600" y="35719"/>
                  </a:cubicBezTo>
                  <a:cubicBezTo>
                    <a:pt x="24915" y="34036"/>
                    <a:pt x="25699" y="30904"/>
                    <a:pt x="27363" y="28575"/>
                  </a:cubicBezTo>
                  <a:cubicBezTo>
                    <a:pt x="29670" y="25346"/>
                    <a:pt x="31852" y="22000"/>
                    <a:pt x="34507" y="19050"/>
                  </a:cubicBezTo>
                  <a:cubicBezTo>
                    <a:pt x="46740" y="5458"/>
                    <a:pt x="44923" y="7344"/>
                    <a:pt x="55938" y="0"/>
                  </a:cubicBezTo>
                  <a:cubicBezTo>
                    <a:pt x="73038" y="5699"/>
                    <a:pt x="50726" y="-2652"/>
                    <a:pt x="74988" y="11906"/>
                  </a:cubicBezTo>
                  <a:cubicBezTo>
                    <a:pt x="82598" y="16472"/>
                    <a:pt x="98800" y="23813"/>
                    <a:pt x="98800" y="23813"/>
                  </a:cubicBezTo>
                  <a:cubicBezTo>
                    <a:pt x="102769" y="28575"/>
                    <a:pt x="107061" y="33086"/>
                    <a:pt x="110707" y="38100"/>
                  </a:cubicBezTo>
                  <a:cubicBezTo>
                    <a:pt x="122873" y="54827"/>
                    <a:pt x="111804" y="45975"/>
                    <a:pt x="124994" y="54769"/>
                  </a:cubicBezTo>
                  <a:cubicBezTo>
                    <a:pt x="126582" y="57944"/>
                    <a:pt x="128359" y="61031"/>
                    <a:pt x="129757" y="64294"/>
                  </a:cubicBezTo>
                  <a:cubicBezTo>
                    <a:pt x="140215" y="88695"/>
                    <a:pt x="129545" y="129200"/>
                    <a:pt x="127375" y="145256"/>
                  </a:cubicBezTo>
                  <a:cubicBezTo>
                    <a:pt x="126662" y="150533"/>
                    <a:pt x="123997" y="155779"/>
                    <a:pt x="120232" y="159544"/>
                  </a:cubicBezTo>
                  <a:cubicBezTo>
                    <a:pt x="113381" y="166395"/>
                    <a:pt x="105186" y="172087"/>
                    <a:pt x="96419" y="176213"/>
                  </a:cubicBezTo>
                  <a:cubicBezTo>
                    <a:pt x="91340" y="178603"/>
                    <a:pt x="85306" y="177800"/>
                    <a:pt x="79750" y="178594"/>
                  </a:cubicBezTo>
                  <a:cubicBezTo>
                    <a:pt x="53268" y="157996"/>
                    <a:pt x="66177" y="166415"/>
                    <a:pt x="41650" y="152400"/>
                  </a:cubicBezTo>
                  <a:cubicBezTo>
                    <a:pt x="40063" y="149225"/>
                    <a:pt x="39398" y="145385"/>
                    <a:pt x="36888" y="142875"/>
                  </a:cubicBezTo>
                  <a:cubicBezTo>
                    <a:pt x="35113" y="141100"/>
                    <a:pt x="31923" y="141739"/>
                    <a:pt x="29744" y="140494"/>
                  </a:cubicBezTo>
                  <a:cubicBezTo>
                    <a:pt x="26298" y="138525"/>
                    <a:pt x="23206" y="135963"/>
                    <a:pt x="20219" y="133350"/>
                  </a:cubicBezTo>
                  <a:cubicBezTo>
                    <a:pt x="15009" y="128791"/>
                    <a:pt x="9145" y="123106"/>
                    <a:pt x="5932" y="116681"/>
                  </a:cubicBezTo>
                  <a:cubicBezTo>
                    <a:pt x="4020" y="112858"/>
                    <a:pt x="2905" y="108681"/>
                    <a:pt x="1169" y="104775"/>
                  </a:cubicBezTo>
                  <a:cubicBezTo>
                    <a:pt x="-4303" y="92464"/>
                    <a:pt x="11091" y="94853"/>
                    <a:pt x="13075" y="9286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1" name="Forme libre : forme 260">
              <a:extLst>
                <a:ext uri="{FF2B5EF4-FFF2-40B4-BE49-F238E27FC236}">
                  <a16:creationId xmlns:a16="http://schemas.microsoft.com/office/drawing/2014/main" id="{C626338D-228C-B1A5-5E46-68488598A69B}"/>
                </a:ext>
              </a:extLst>
            </p:cNvPr>
            <p:cNvSpPr/>
            <p:nvPr/>
          </p:nvSpPr>
          <p:spPr>
            <a:xfrm>
              <a:off x="11100682" y="1458225"/>
              <a:ext cx="50195" cy="83292"/>
            </a:xfrm>
            <a:custGeom>
              <a:avLst/>
              <a:gdLst>
                <a:gd name="connsiteX0" fmla="*/ 2456 w 89798"/>
                <a:gd name="connsiteY0" fmla="*/ 73819 h 80962"/>
                <a:gd name="connsiteX1" fmla="*/ 2456 w 89798"/>
                <a:gd name="connsiteY1" fmla="*/ 73819 h 80962"/>
                <a:gd name="connsiteX2" fmla="*/ 75 w 89798"/>
                <a:gd name="connsiteY2" fmla="*/ 50006 h 80962"/>
                <a:gd name="connsiteX3" fmla="*/ 11981 w 89798"/>
                <a:gd name="connsiteY3" fmla="*/ 23812 h 80962"/>
                <a:gd name="connsiteX4" fmla="*/ 26269 w 89798"/>
                <a:gd name="connsiteY4" fmla="*/ 11906 h 80962"/>
                <a:gd name="connsiteX5" fmla="*/ 31031 w 89798"/>
                <a:gd name="connsiteY5" fmla="*/ 4762 h 80962"/>
                <a:gd name="connsiteX6" fmla="*/ 42938 w 89798"/>
                <a:gd name="connsiteY6" fmla="*/ 2381 h 80962"/>
                <a:gd name="connsiteX7" fmla="*/ 59606 w 89798"/>
                <a:gd name="connsiteY7" fmla="*/ 0 h 80962"/>
                <a:gd name="connsiteX8" fmla="*/ 69131 w 89798"/>
                <a:gd name="connsiteY8" fmla="*/ 7144 h 80962"/>
                <a:gd name="connsiteX9" fmla="*/ 73894 w 89798"/>
                <a:gd name="connsiteY9" fmla="*/ 14287 h 80962"/>
                <a:gd name="connsiteX10" fmla="*/ 85800 w 89798"/>
                <a:gd name="connsiteY10" fmla="*/ 45244 h 80962"/>
                <a:gd name="connsiteX11" fmla="*/ 88181 w 89798"/>
                <a:gd name="connsiteY11" fmla="*/ 66675 h 80962"/>
                <a:gd name="connsiteX12" fmla="*/ 52463 w 89798"/>
                <a:gd name="connsiteY12" fmla="*/ 80962 h 80962"/>
                <a:gd name="connsiteX13" fmla="*/ 33413 w 89798"/>
                <a:gd name="connsiteY13" fmla="*/ 73819 h 80962"/>
                <a:gd name="connsiteX14" fmla="*/ 2456 w 89798"/>
                <a:gd name="connsiteY14" fmla="*/ 73819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798" h="80962">
                  <a:moveTo>
                    <a:pt x="2456" y="73819"/>
                  </a:moveTo>
                  <a:lnTo>
                    <a:pt x="2456" y="73819"/>
                  </a:lnTo>
                  <a:cubicBezTo>
                    <a:pt x="1662" y="65881"/>
                    <a:pt x="-423" y="57968"/>
                    <a:pt x="75" y="50006"/>
                  </a:cubicBezTo>
                  <a:cubicBezTo>
                    <a:pt x="471" y="43670"/>
                    <a:pt x="7631" y="28645"/>
                    <a:pt x="11981" y="23812"/>
                  </a:cubicBezTo>
                  <a:cubicBezTo>
                    <a:pt x="16128" y="19204"/>
                    <a:pt x="21885" y="16290"/>
                    <a:pt x="26269" y="11906"/>
                  </a:cubicBezTo>
                  <a:cubicBezTo>
                    <a:pt x="28293" y="9882"/>
                    <a:pt x="28546" y="6182"/>
                    <a:pt x="31031" y="4762"/>
                  </a:cubicBezTo>
                  <a:cubicBezTo>
                    <a:pt x="34545" y="2754"/>
                    <a:pt x="38945" y="3046"/>
                    <a:pt x="42938" y="2381"/>
                  </a:cubicBezTo>
                  <a:cubicBezTo>
                    <a:pt x="48474" y="1458"/>
                    <a:pt x="54050" y="794"/>
                    <a:pt x="59606" y="0"/>
                  </a:cubicBezTo>
                  <a:cubicBezTo>
                    <a:pt x="62781" y="2381"/>
                    <a:pt x="66325" y="4338"/>
                    <a:pt x="69131" y="7144"/>
                  </a:cubicBezTo>
                  <a:cubicBezTo>
                    <a:pt x="71155" y="9168"/>
                    <a:pt x="72614" y="11727"/>
                    <a:pt x="73894" y="14287"/>
                  </a:cubicBezTo>
                  <a:cubicBezTo>
                    <a:pt x="79976" y="26449"/>
                    <a:pt x="81651" y="32795"/>
                    <a:pt x="85800" y="45244"/>
                  </a:cubicBezTo>
                  <a:cubicBezTo>
                    <a:pt x="86594" y="52388"/>
                    <a:pt x="92622" y="61023"/>
                    <a:pt x="88181" y="66675"/>
                  </a:cubicBezTo>
                  <a:cubicBezTo>
                    <a:pt x="85441" y="70162"/>
                    <a:pt x="62548" y="77600"/>
                    <a:pt x="52463" y="80962"/>
                  </a:cubicBezTo>
                  <a:cubicBezTo>
                    <a:pt x="46997" y="79140"/>
                    <a:pt x="37888" y="76260"/>
                    <a:pt x="33413" y="73819"/>
                  </a:cubicBezTo>
                  <a:cubicBezTo>
                    <a:pt x="28388" y="71078"/>
                    <a:pt x="7615" y="73819"/>
                    <a:pt x="2456" y="7381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2" name="Forme libre : forme 261">
              <a:extLst>
                <a:ext uri="{FF2B5EF4-FFF2-40B4-BE49-F238E27FC236}">
                  <a16:creationId xmlns:a16="http://schemas.microsoft.com/office/drawing/2014/main" id="{55606BC3-2A3C-9E4E-A695-C0791738135F}"/>
                </a:ext>
              </a:extLst>
            </p:cNvPr>
            <p:cNvSpPr/>
            <p:nvPr/>
          </p:nvSpPr>
          <p:spPr>
            <a:xfrm>
              <a:off x="11071440" y="1736405"/>
              <a:ext cx="89237" cy="83661"/>
            </a:xfrm>
            <a:custGeom>
              <a:avLst/>
              <a:gdLst>
                <a:gd name="connsiteX0" fmla="*/ 45243 w 159645"/>
                <a:gd name="connsiteY0" fmla="*/ 26839 h 145901"/>
                <a:gd name="connsiteX1" fmla="*/ 45243 w 159645"/>
                <a:gd name="connsiteY1" fmla="*/ 26839 h 145901"/>
                <a:gd name="connsiteX2" fmla="*/ 80962 w 159645"/>
                <a:gd name="connsiteY2" fmla="*/ 645 h 145901"/>
                <a:gd name="connsiteX3" fmla="*/ 97631 w 159645"/>
                <a:gd name="connsiteY3" fmla="*/ 5407 h 145901"/>
                <a:gd name="connsiteX4" fmla="*/ 114300 w 159645"/>
                <a:gd name="connsiteY4" fmla="*/ 22076 h 145901"/>
                <a:gd name="connsiteX5" fmla="*/ 123825 w 159645"/>
                <a:gd name="connsiteY5" fmla="*/ 26839 h 145901"/>
                <a:gd name="connsiteX6" fmla="*/ 135731 w 159645"/>
                <a:gd name="connsiteY6" fmla="*/ 36364 h 145901"/>
                <a:gd name="connsiteX7" fmla="*/ 145256 w 159645"/>
                <a:gd name="connsiteY7" fmla="*/ 55414 h 145901"/>
                <a:gd name="connsiteX8" fmla="*/ 150018 w 159645"/>
                <a:gd name="connsiteY8" fmla="*/ 69701 h 145901"/>
                <a:gd name="connsiteX9" fmla="*/ 154781 w 159645"/>
                <a:gd name="connsiteY9" fmla="*/ 79226 h 145901"/>
                <a:gd name="connsiteX10" fmla="*/ 157162 w 159645"/>
                <a:gd name="connsiteY10" fmla="*/ 95895 h 145901"/>
                <a:gd name="connsiteX11" fmla="*/ 159543 w 159645"/>
                <a:gd name="connsiteY11" fmla="*/ 107801 h 145901"/>
                <a:gd name="connsiteX12" fmla="*/ 147637 w 159645"/>
                <a:gd name="connsiteY12" fmla="*/ 133995 h 145901"/>
                <a:gd name="connsiteX13" fmla="*/ 123825 w 159645"/>
                <a:gd name="connsiteY13" fmla="*/ 145901 h 145901"/>
                <a:gd name="connsiteX14" fmla="*/ 85725 w 159645"/>
                <a:gd name="connsiteY14" fmla="*/ 141139 h 145901"/>
                <a:gd name="connsiteX15" fmla="*/ 57150 w 159645"/>
                <a:gd name="connsiteY15" fmla="*/ 126851 h 145901"/>
                <a:gd name="connsiteX16" fmla="*/ 30956 w 159645"/>
                <a:gd name="connsiteY16" fmla="*/ 112564 h 145901"/>
                <a:gd name="connsiteX17" fmla="*/ 16668 w 159645"/>
                <a:gd name="connsiteY17" fmla="*/ 91132 h 145901"/>
                <a:gd name="connsiteX18" fmla="*/ 9525 w 159645"/>
                <a:gd name="connsiteY18" fmla="*/ 74464 h 145901"/>
                <a:gd name="connsiteX19" fmla="*/ 0 w 159645"/>
                <a:gd name="connsiteY19" fmla="*/ 55414 h 145901"/>
                <a:gd name="connsiteX20" fmla="*/ 7143 w 159645"/>
                <a:gd name="connsiteY20" fmla="*/ 50651 h 145901"/>
                <a:gd name="connsiteX21" fmla="*/ 21431 w 159645"/>
                <a:gd name="connsiteY21" fmla="*/ 36364 h 145901"/>
                <a:gd name="connsiteX22" fmla="*/ 45243 w 159645"/>
                <a:gd name="connsiteY22" fmla="*/ 26839 h 14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645" h="145901">
                  <a:moveTo>
                    <a:pt x="45243" y="26839"/>
                  </a:moveTo>
                  <a:lnTo>
                    <a:pt x="45243" y="26839"/>
                  </a:lnTo>
                  <a:cubicBezTo>
                    <a:pt x="57149" y="18108"/>
                    <a:pt x="67297" y="6236"/>
                    <a:pt x="80962" y="645"/>
                  </a:cubicBezTo>
                  <a:cubicBezTo>
                    <a:pt x="86310" y="-1543"/>
                    <a:pt x="92770" y="2282"/>
                    <a:pt x="97631" y="5407"/>
                  </a:cubicBezTo>
                  <a:cubicBezTo>
                    <a:pt x="104241" y="9656"/>
                    <a:pt x="108218" y="17100"/>
                    <a:pt x="114300" y="22076"/>
                  </a:cubicBezTo>
                  <a:cubicBezTo>
                    <a:pt x="117047" y="24324"/>
                    <a:pt x="120871" y="24870"/>
                    <a:pt x="123825" y="26839"/>
                  </a:cubicBezTo>
                  <a:cubicBezTo>
                    <a:pt x="128054" y="29658"/>
                    <a:pt x="131762" y="33189"/>
                    <a:pt x="135731" y="36364"/>
                  </a:cubicBezTo>
                  <a:cubicBezTo>
                    <a:pt x="141578" y="59753"/>
                    <a:pt x="133113" y="31128"/>
                    <a:pt x="145256" y="55414"/>
                  </a:cubicBezTo>
                  <a:cubicBezTo>
                    <a:pt x="147501" y="59904"/>
                    <a:pt x="148154" y="65040"/>
                    <a:pt x="150018" y="69701"/>
                  </a:cubicBezTo>
                  <a:cubicBezTo>
                    <a:pt x="151336" y="72997"/>
                    <a:pt x="153193" y="76051"/>
                    <a:pt x="154781" y="79226"/>
                  </a:cubicBezTo>
                  <a:cubicBezTo>
                    <a:pt x="155575" y="84782"/>
                    <a:pt x="156239" y="90359"/>
                    <a:pt x="157162" y="95895"/>
                  </a:cubicBezTo>
                  <a:cubicBezTo>
                    <a:pt x="157827" y="99887"/>
                    <a:pt x="160158" y="103801"/>
                    <a:pt x="159543" y="107801"/>
                  </a:cubicBezTo>
                  <a:cubicBezTo>
                    <a:pt x="159402" y="108716"/>
                    <a:pt x="152783" y="129993"/>
                    <a:pt x="147637" y="133995"/>
                  </a:cubicBezTo>
                  <a:cubicBezTo>
                    <a:pt x="137540" y="141848"/>
                    <a:pt x="133607" y="142640"/>
                    <a:pt x="123825" y="145901"/>
                  </a:cubicBezTo>
                  <a:cubicBezTo>
                    <a:pt x="111125" y="144314"/>
                    <a:pt x="98031" y="144655"/>
                    <a:pt x="85725" y="141139"/>
                  </a:cubicBezTo>
                  <a:cubicBezTo>
                    <a:pt x="75485" y="138213"/>
                    <a:pt x="66675" y="131614"/>
                    <a:pt x="57150" y="126851"/>
                  </a:cubicBezTo>
                  <a:cubicBezTo>
                    <a:pt x="41890" y="119221"/>
                    <a:pt x="50727" y="123862"/>
                    <a:pt x="30956" y="112564"/>
                  </a:cubicBezTo>
                  <a:cubicBezTo>
                    <a:pt x="17173" y="78107"/>
                    <a:pt x="36939" y="122987"/>
                    <a:pt x="16668" y="91132"/>
                  </a:cubicBezTo>
                  <a:cubicBezTo>
                    <a:pt x="13423" y="86032"/>
                    <a:pt x="12228" y="79871"/>
                    <a:pt x="9525" y="74464"/>
                  </a:cubicBezTo>
                  <a:cubicBezTo>
                    <a:pt x="-1722" y="51968"/>
                    <a:pt x="5370" y="71523"/>
                    <a:pt x="0" y="55414"/>
                  </a:cubicBezTo>
                  <a:cubicBezTo>
                    <a:pt x="2381" y="53826"/>
                    <a:pt x="5004" y="52552"/>
                    <a:pt x="7143" y="50651"/>
                  </a:cubicBezTo>
                  <a:cubicBezTo>
                    <a:pt x="12177" y="46176"/>
                    <a:pt x="15042" y="38494"/>
                    <a:pt x="21431" y="36364"/>
                  </a:cubicBezTo>
                  <a:cubicBezTo>
                    <a:pt x="29640" y="33627"/>
                    <a:pt x="41274" y="28426"/>
                    <a:pt x="45243" y="2683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3" name="Nuage 262">
              <a:extLst>
                <a:ext uri="{FF2B5EF4-FFF2-40B4-BE49-F238E27FC236}">
                  <a16:creationId xmlns:a16="http://schemas.microsoft.com/office/drawing/2014/main" id="{F7468937-2EEC-C25A-987C-FB2C9BCC124D}"/>
                </a:ext>
              </a:extLst>
            </p:cNvPr>
            <p:cNvSpPr/>
            <p:nvPr/>
          </p:nvSpPr>
          <p:spPr>
            <a:xfrm>
              <a:off x="11225948" y="1504465"/>
              <a:ext cx="5019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4" name="Nuage 263">
              <a:extLst>
                <a:ext uri="{FF2B5EF4-FFF2-40B4-BE49-F238E27FC236}">
                  <a16:creationId xmlns:a16="http://schemas.microsoft.com/office/drawing/2014/main" id="{77AEC058-60DA-AEBA-6989-69663CC0AB78}"/>
                </a:ext>
              </a:extLst>
            </p:cNvPr>
            <p:cNvSpPr/>
            <p:nvPr/>
          </p:nvSpPr>
          <p:spPr>
            <a:xfrm>
              <a:off x="11224730" y="1716330"/>
              <a:ext cx="68164" cy="4269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5" name="Nuage 264">
              <a:extLst>
                <a:ext uri="{FF2B5EF4-FFF2-40B4-BE49-F238E27FC236}">
                  <a16:creationId xmlns:a16="http://schemas.microsoft.com/office/drawing/2014/main" id="{ABD0647E-D897-A185-032E-16B2D6C59958}"/>
                </a:ext>
              </a:extLst>
            </p:cNvPr>
            <p:cNvSpPr/>
            <p:nvPr/>
          </p:nvSpPr>
          <p:spPr>
            <a:xfrm>
              <a:off x="11140225" y="1862297"/>
              <a:ext cx="85723"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6" name="Forme libre : forme 265">
              <a:extLst>
                <a:ext uri="{FF2B5EF4-FFF2-40B4-BE49-F238E27FC236}">
                  <a16:creationId xmlns:a16="http://schemas.microsoft.com/office/drawing/2014/main" id="{A4C8AFC6-DFD9-FE6D-E33F-A0D6720EE06C}"/>
                </a:ext>
              </a:extLst>
            </p:cNvPr>
            <p:cNvSpPr/>
            <p:nvPr/>
          </p:nvSpPr>
          <p:spPr>
            <a:xfrm>
              <a:off x="11160678" y="1701252"/>
              <a:ext cx="59840" cy="57369"/>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7" name="Forme libre : forme 266">
              <a:extLst>
                <a:ext uri="{FF2B5EF4-FFF2-40B4-BE49-F238E27FC236}">
                  <a16:creationId xmlns:a16="http://schemas.microsoft.com/office/drawing/2014/main" id="{B18A99EA-9CEB-44FF-6D22-ECC516AC4ECF}"/>
                </a:ext>
              </a:extLst>
            </p:cNvPr>
            <p:cNvSpPr/>
            <p:nvPr/>
          </p:nvSpPr>
          <p:spPr>
            <a:xfrm>
              <a:off x="10894282" y="1660310"/>
              <a:ext cx="134865" cy="11792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8" name="Forme libre : forme 267">
              <a:extLst>
                <a:ext uri="{FF2B5EF4-FFF2-40B4-BE49-F238E27FC236}">
                  <a16:creationId xmlns:a16="http://schemas.microsoft.com/office/drawing/2014/main" id="{FF3CE51E-2FED-4FA4-32B5-13F200CECF65}"/>
                </a:ext>
              </a:extLst>
            </p:cNvPr>
            <p:cNvSpPr/>
            <p:nvPr/>
          </p:nvSpPr>
          <p:spPr>
            <a:xfrm>
              <a:off x="10969088" y="1832353"/>
              <a:ext cx="119300" cy="11788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9" name="Forme libre : forme 268">
              <a:extLst>
                <a:ext uri="{FF2B5EF4-FFF2-40B4-BE49-F238E27FC236}">
                  <a16:creationId xmlns:a16="http://schemas.microsoft.com/office/drawing/2014/main" id="{62EC7A2F-B264-1DE0-8799-B85C5E914A0B}"/>
                </a:ext>
              </a:extLst>
            </p:cNvPr>
            <p:cNvSpPr/>
            <p:nvPr/>
          </p:nvSpPr>
          <p:spPr>
            <a:xfrm>
              <a:off x="11232520" y="1800509"/>
              <a:ext cx="55780" cy="67430"/>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70" name="Forme libre : forme 269">
              <a:extLst>
                <a:ext uri="{FF2B5EF4-FFF2-40B4-BE49-F238E27FC236}">
                  <a16:creationId xmlns:a16="http://schemas.microsoft.com/office/drawing/2014/main" id="{861C36E1-793A-544C-3248-5730ADE42186}"/>
                </a:ext>
              </a:extLst>
            </p:cNvPr>
            <p:cNvSpPr/>
            <p:nvPr/>
          </p:nvSpPr>
          <p:spPr>
            <a:xfrm>
              <a:off x="10855863" y="2028833"/>
              <a:ext cx="56010" cy="53348"/>
            </a:xfrm>
            <a:custGeom>
              <a:avLst/>
              <a:gdLst>
                <a:gd name="connsiteX0" fmla="*/ 28575 w 100201"/>
                <a:gd name="connsiteY0" fmla="*/ 0 h 93036"/>
                <a:gd name="connsiteX1" fmla="*/ 28575 w 100201"/>
                <a:gd name="connsiteY1" fmla="*/ 0 h 93036"/>
                <a:gd name="connsiteX2" fmla="*/ 64294 w 100201"/>
                <a:gd name="connsiteY2" fmla="*/ 7143 h 93036"/>
                <a:gd name="connsiteX3" fmla="*/ 73819 w 100201"/>
                <a:gd name="connsiteY3" fmla="*/ 14287 h 93036"/>
                <a:gd name="connsiteX4" fmla="*/ 90488 w 100201"/>
                <a:gd name="connsiteY4" fmla="*/ 23812 h 93036"/>
                <a:gd name="connsiteX5" fmla="*/ 100013 w 100201"/>
                <a:gd name="connsiteY5" fmla="*/ 35718 h 93036"/>
                <a:gd name="connsiteX6" fmla="*/ 95250 w 100201"/>
                <a:gd name="connsiteY6" fmla="*/ 61912 h 93036"/>
                <a:gd name="connsiteX7" fmla="*/ 92869 w 100201"/>
                <a:gd name="connsiteY7" fmla="*/ 69056 h 93036"/>
                <a:gd name="connsiteX8" fmla="*/ 76200 w 100201"/>
                <a:gd name="connsiteY8" fmla="*/ 80962 h 93036"/>
                <a:gd name="connsiteX9" fmla="*/ 64294 w 100201"/>
                <a:gd name="connsiteY9" fmla="*/ 83343 h 93036"/>
                <a:gd name="connsiteX10" fmla="*/ 45244 w 100201"/>
                <a:gd name="connsiteY10" fmla="*/ 92868 h 93036"/>
                <a:gd name="connsiteX11" fmla="*/ 21431 w 100201"/>
                <a:gd name="connsiteY11" fmla="*/ 80962 h 93036"/>
                <a:gd name="connsiteX12" fmla="*/ 16669 w 100201"/>
                <a:gd name="connsiteY12" fmla="*/ 73818 h 93036"/>
                <a:gd name="connsiteX13" fmla="*/ 7144 w 100201"/>
                <a:gd name="connsiteY13" fmla="*/ 61912 h 93036"/>
                <a:gd name="connsiteX14" fmla="*/ 4763 w 100201"/>
                <a:gd name="connsiteY14" fmla="*/ 54768 h 93036"/>
                <a:gd name="connsiteX15" fmla="*/ 2381 w 100201"/>
                <a:gd name="connsiteY15" fmla="*/ 38100 h 93036"/>
                <a:gd name="connsiteX16" fmla="*/ 0 w 100201"/>
                <a:gd name="connsiteY16" fmla="*/ 26193 h 93036"/>
                <a:gd name="connsiteX17" fmla="*/ 28575 w 100201"/>
                <a:gd name="connsiteY17" fmla="*/ 0 h 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1" h="93036">
                  <a:moveTo>
                    <a:pt x="28575" y="0"/>
                  </a:moveTo>
                  <a:lnTo>
                    <a:pt x="28575" y="0"/>
                  </a:lnTo>
                  <a:cubicBezTo>
                    <a:pt x="42042" y="1496"/>
                    <a:pt x="52235" y="1114"/>
                    <a:pt x="64294" y="7143"/>
                  </a:cubicBezTo>
                  <a:cubicBezTo>
                    <a:pt x="67844" y="8918"/>
                    <a:pt x="70471" y="12156"/>
                    <a:pt x="73819" y="14287"/>
                  </a:cubicBezTo>
                  <a:cubicBezTo>
                    <a:pt x="79218" y="17723"/>
                    <a:pt x="84932" y="20637"/>
                    <a:pt x="90488" y="23812"/>
                  </a:cubicBezTo>
                  <a:cubicBezTo>
                    <a:pt x="93663" y="27781"/>
                    <a:pt x="99383" y="30675"/>
                    <a:pt x="100013" y="35718"/>
                  </a:cubicBezTo>
                  <a:cubicBezTo>
                    <a:pt x="101114" y="44524"/>
                    <a:pt x="97110" y="53234"/>
                    <a:pt x="95250" y="61912"/>
                  </a:cubicBezTo>
                  <a:cubicBezTo>
                    <a:pt x="94724" y="64366"/>
                    <a:pt x="94644" y="67281"/>
                    <a:pt x="92869" y="69056"/>
                  </a:cubicBezTo>
                  <a:cubicBezTo>
                    <a:pt x="88041" y="73884"/>
                    <a:pt x="82307" y="77908"/>
                    <a:pt x="76200" y="80962"/>
                  </a:cubicBezTo>
                  <a:cubicBezTo>
                    <a:pt x="72580" y="82772"/>
                    <a:pt x="68263" y="82549"/>
                    <a:pt x="64294" y="83343"/>
                  </a:cubicBezTo>
                  <a:cubicBezTo>
                    <a:pt x="57944" y="86518"/>
                    <a:pt x="52132" y="91146"/>
                    <a:pt x="45244" y="92868"/>
                  </a:cubicBezTo>
                  <a:cubicBezTo>
                    <a:pt x="38390" y="94582"/>
                    <a:pt x="24058" y="82713"/>
                    <a:pt x="21431" y="80962"/>
                  </a:cubicBezTo>
                  <a:cubicBezTo>
                    <a:pt x="19844" y="78581"/>
                    <a:pt x="18386" y="76108"/>
                    <a:pt x="16669" y="73818"/>
                  </a:cubicBezTo>
                  <a:cubicBezTo>
                    <a:pt x="13620" y="69752"/>
                    <a:pt x="9838" y="66222"/>
                    <a:pt x="7144" y="61912"/>
                  </a:cubicBezTo>
                  <a:cubicBezTo>
                    <a:pt x="5814" y="59783"/>
                    <a:pt x="5557" y="57149"/>
                    <a:pt x="4763" y="54768"/>
                  </a:cubicBezTo>
                  <a:cubicBezTo>
                    <a:pt x="3969" y="49212"/>
                    <a:pt x="3304" y="43636"/>
                    <a:pt x="2381" y="38100"/>
                  </a:cubicBezTo>
                  <a:cubicBezTo>
                    <a:pt x="1716" y="34108"/>
                    <a:pt x="0" y="30241"/>
                    <a:pt x="0" y="26193"/>
                  </a:cubicBezTo>
                  <a:cubicBezTo>
                    <a:pt x="0" y="18297"/>
                    <a:pt x="23813" y="4365"/>
                    <a:pt x="28575" y="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71" name="Forme libre : forme 270">
              <a:extLst>
                <a:ext uri="{FF2B5EF4-FFF2-40B4-BE49-F238E27FC236}">
                  <a16:creationId xmlns:a16="http://schemas.microsoft.com/office/drawing/2014/main" id="{EA3F026E-89B8-6532-F16C-C71671B1BDC9}"/>
                </a:ext>
              </a:extLst>
            </p:cNvPr>
            <p:cNvSpPr/>
            <p:nvPr/>
          </p:nvSpPr>
          <p:spPr>
            <a:xfrm>
              <a:off x="10786606" y="2095739"/>
              <a:ext cx="50195" cy="83292"/>
            </a:xfrm>
            <a:custGeom>
              <a:avLst/>
              <a:gdLst>
                <a:gd name="connsiteX0" fmla="*/ 2456 w 89798"/>
                <a:gd name="connsiteY0" fmla="*/ 73819 h 80962"/>
                <a:gd name="connsiteX1" fmla="*/ 2456 w 89798"/>
                <a:gd name="connsiteY1" fmla="*/ 73819 h 80962"/>
                <a:gd name="connsiteX2" fmla="*/ 75 w 89798"/>
                <a:gd name="connsiteY2" fmla="*/ 50006 h 80962"/>
                <a:gd name="connsiteX3" fmla="*/ 11981 w 89798"/>
                <a:gd name="connsiteY3" fmla="*/ 23812 h 80962"/>
                <a:gd name="connsiteX4" fmla="*/ 26269 w 89798"/>
                <a:gd name="connsiteY4" fmla="*/ 11906 h 80962"/>
                <a:gd name="connsiteX5" fmla="*/ 31031 w 89798"/>
                <a:gd name="connsiteY5" fmla="*/ 4762 h 80962"/>
                <a:gd name="connsiteX6" fmla="*/ 42938 w 89798"/>
                <a:gd name="connsiteY6" fmla="*/ 2381 h 80962"/>
                <a:gd name="connsiteX7" fmla="*/ 59606 w 89798"/>
                <a:gd name="connsiteY7" fmla="*/ 0 h 80962"/>
                <a:gd name="connsiteX8" fmla="*/ 69131 w 89798"/>
                <a:gd name="connsiteY8" fmla="*/ 7144 h 80962"/>
                <a:gd name="connsiteX9" fmla="*/ 73894 w 89798"/>
                <a:gd name="connsiteY9" fmla="*/ 14287 h 80962"/>
                <a:gd name="connsiteX10" fmla="*/ 85800 w 89798"/>
                <a:gd name="connsiteY10" fmla="*/ 45244 h 80962"/>
                <a:gd name="connsiteX11" fmla="*/ 88181 w 89798"/>
                <a:gd name="connsiteY11" fmla="*/ 66675 h 80962"/>
                <a:gd name="connsiteX12" fmla="*/ 52463 w 89798"/>
                <a:gd name="connsiteY12" fmla="*/ 80962 h 80962"/>
                <a:gd name="connsiteX13" fmla="*/ 33413 w 89798"/>
                <a:gd name="connsiteY13" fmla="*/ 73819 h 80962"/>
                <a:gd name="connsiteX14" fmla="*/ 2456 w 89798"/>
                <a:gd name="connsiteY14" fmla="*/ 73819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798" h="80962">
                  <a:moveTo>
                    <a:pt x="2456" y="73819"/>
                  </a:moveTo>
                  <a:lnTo>
                    <a:pt x="2456" y="73819"/>
                  </a:lnTo>
                  <a:cubicBezTo>
                    <a:pt x="1662" y="65881"/>
                    <a:pt x="-423" y="57968"/>
                    <a:pt x="75" y="50006"/>
                  </a:cubicBezTo>
                  <a:cubicBezTo>
                    <a:pt x="471" y="43670"/>
                    <a:pt x="7631" y="28645"/>
                    <a:pt x="11981" y="23812"/>
                  </a:cubicBezTo>
                  <a:cubicBezTo>
                    <a:pt x="16128" y="19204"/>
                    <a:pt x="21885" y="16290"/>
                    <a:pt x="26269" y="11906"/>
                  </a:cubicBezTo>
                  <a:cubicBezTo>
                    <a:pt x="28293" y="9882"/>
                    <a:pt x="28546" y="6182"/>
                    <a:pt x="31031" y="4762"/>
                  </a:cubicBezTo>
                  <a:cubicBezTo>
                    <a:pt x="34545" y="2754"/>
                    <a:pt x="38945" y="3046"/>
                    <a:pt x="42938" y="2381"/>
                  </a:cubicBezTo>
                  <a:cubicBezTo>
                    <a:pt x="48474" y="1458"/>
                    <a:pt x="54050" y="794"/>
                    <a:pt x="59606" y="0"/>
                  </a:cubicBezTo>
                  <a:cubicBezTo>
                    <a:pt x="62781" y="2381"/>
                    <a:pt x="66325" y="4338"/>
                    <a:pt x="69131" y="7144"/>
                  </a:cubicBezTo>
                  <a:cubicBezTo>
                    <a:pt x="71155" y="9168"/>
                    <a:pt x="72614" y="11727"/>
                    <a:pt x="73894" y="14287"/>
                  </a:cubicBezTo>
                  <a:cubicBezTo>
                    <a:pt x="79976" y="26449"/>
                    <a:pt x="81651" y="32795"/>
                    <a:pt x="85800" y="45244"/>
                  </a:cubicBezTo>
                  <a:cubicBezTo>
                    <a:pt x="86594" y="52388"/>
                    <a:pt x="92622" y="61023"/>
                    <a:pt x="88181" y="66675"/>
                  </a:cubicBezTo>
                  <a:cubicBezTo>
                    <a:pt x="85441" y="70162"/>
                    <a:pt x="62548" y="77600"/>
                    <a:pt x="52463" y="80962"/>
                  </a:cubicBezTo>
                  <a:cubicBezTo>
                    <a:pt x="46997" y="79140"/>
                    <a:pt x="37888" y="76260"/>
                    <a:pt x="33413" y="73819"/>
                  </a:cubicBezTo>
                  <a:cubicBezTo>
                    <a:pt x="28388" y="71078"/>
                    <a:pt x="7615" y="73819"/>
                    <a:pt x="2456" y="7381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72" name="Forme libre : forme 271">
              <a:extLst>
                <a:ext uri="{FF2B5EF4-FFF2-40B4-BE49-F238E27FC236}">
                  <a16:creationId xmlns:a16="http://schemas.microsoft.com/office/drawing/2014/main" id="{64C2DE7D-997F-8009-6D76-1EA4F50A931E}"/>
                </a:ext>
              </a:extLst>
            </p:cNvPr>
            <p:cNvSpPr/>
            <p:nvPr/>
          </p:nvSpPr>
          <p:spPr>
            <a:xfrm>
              <a:off x="10619563" y="1574989"/>
              <a:ext cx="89237" cy="83661"/>
            </a:xfrm>
            <a:custGeom>
              <a:avLst/>
              <a:gdLst>
                <a:gd name="connsiteX0" fmla="*/ 45243 w 159645"/>
                <a:gd name="connsiteY0" fmla="*/ 26839 h 145901"/>
                <a:gd name="connsiteX1" fmla="*/ 45243 w 159645"/>
                <a:gd name="connsiteY1" fmla="*/ 26839 h 145901"/>
                <a:gd name="connsiteX2" fmla="*/ 80962 w 159645"/>
                <a:gd name="connsiteY2" fmla="*/ 645 h 145901"/>
                <a:gd name="connsiteX3" fmla="*/ 97631 w 159645"/>
                <a:gd name="connsiteY3" fmla="*/ 5407 h 145901"/>
                <a:gd name="connsiteX4" fmla="*/ 114300 w 159645"/>
                <a:gd name="connsiteY4" fmla="*/ 22076 h 145901"/>
                <a:gd name="connsiteX5" fmla="*/ 123825 w 159645"/>
                <a:gd name="connsiteY5" fmla="*/ 26839 h 145901"/>
                <a:gd name="connsiteX6" fmla="*/ 135731 w 159645"/>
                <a:gd name="connsiteY6" fmla="*/ 36364 h 145901"/>
                <a:gd name="connsiteX7" fmla="*/ 145256 w 159645"/>
                <a:gd name="connsiteY7" fmla="*/ 55414 h 145901"/>
                <a:gd name="connsiteX8" fmla="*/ 150018 w 159645"/>
                <a:gd name="connsiteY8" fmla="*/ 69701 h 145901"/>
                <a:gd name="connsiteX9" fmla="*/ 154781 w 159645"/>
                <a:gd name="connsiteY9" fmla="*/ 79226 h 145901"/>
                <a:gd name="connsiteX10" fmla="*/ 157162 w 159645"/>
                <a:gd name="connsiteY10" fmla="*/ 95895 h 145901"/>
                <a:gd name="connsiteX11" fmla="*/ 159543 w 159645"/>
                <a:gd name="connsiteY11" fmla="*/ 107801 h 145901"/>
                <a:gd name="connsiteX12" fmla="*/ 147637 w 159645"/>
                <a:gd name="connsiteY12" fmla="*/ 133995 h 145901"/>
                <a:gd name="connsiteX13" fmla="*/ 123825 w 159645"/>
                <a:gd name="connsiteY13" fmla="*/ 145901 h 145901"/>
                <a:gd name="connsiteX14" fmla="*/ 85725 w 159645"/>
                <a:gd name="connsiteY14" fmla="*/ 141139 h 145901"/>
                <a:gd name="connsiteX15" fmla="*/ 57150 w 159645"/>
                <a:gd name="connsiteY15" fmla="*/ 126851 h 145901"/>
                <a:gd name="connsiteX16" fmla="*/ 30956 w 159645"/>
                <a:gd name="connsiteY16" fmla="*/ 112564 h 145901"/>
                <a:gd name="connsiteX17" fmla="*/ 16668 w 159645"/>
                <a:gd name="connsiteY17" fmla="*/ 91132 h 145901"/>
                <a:gd name="connsiteX18" fmla="*/ 9525 w 159645"/>
                <a:gd name="connsiteY18" fmla="*/ 74464 h 145901"/>
                <a:gd name="connsiteX19" fmla="*/ 0 w 159645"/>
                <a:gd name="connsiteY19" fmla="*/ 55414 h 145901"/>
                <a:gd name="connsiteX20" fmla="*/ 7143 w 159645"/>
                <a:gd name="connsiteY20" fmla="*/ 50651 h 145901"/>
                <a:gd name="connsiteX21" fmla="*/ 21431 w 159645"/>
                <a:gd name="connsiteY21" fmla="*/ 36364 h 145901"/>
                <a:gd name="connsiteX22" fmla="*/ 45243 w 159645"/>
                <a:gd name="connsiteY22" fmla="*/ 26839 h 14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645" h="145901">
                  <a:moveTo>
                    <a:pt x="45243" y="26839"/>
                  </a:moveTo>
                  <a:lnTo>
                    <a:pt x="45243" y="26839"/>
                  </a:lnTo>
                  <a:cubicBezTo>
                    <a:pt x="57149" y="18108"/>
                    <a:pt x="67297" y="6236"/>
                    <a:pt x="80962" y="645"/>
                  </a:cubicBezTo>
                  <a:cubicBezTo>
                    <a:pt x="86310" y="-1543"/>
                    <a:pt x="92770" y="2282"/>
                    <a:pt x="97631" y="5407"/>
                  </a:cubicBezTo>
                  <a:cubicBezTo>
                    <a:pt x="104241" y="9656"/>
                    <a:pt x="108218" y="17100"/>
                    <a:pt x="114300" y="22076"/>
                  </a:cubicBezTo>
                  <a:cubicBezTo>
                    <a:pt x="117047" y="24324"/>
                    <a:pt x="120871" y="24870"/>
                    <a:pt x="123825" y="26839"/>
                  </a:cubicBezTo>
                  <a:cubicBezTo>
                    <a:pt x="128054" y="29658"/>
                    <a:pt x="131762" y="33189"/>
                    <a:pt x="135731" y="36364"/>
                  </a:cubicBezTo>
                  <a:cubicBezTo>
                    <a:pt x="141578" y="59753"/>
                    <a:pt x="133113" y="31128"/>
                    <a:pt x="145256" y="55414"/>
                  </a:cubicBezTo>
                  <a:cubicBezTo>
                    <a:pt x="147501" y="59904"/>
                    <a:pt x="148154" y="65040"/>
                    <a:pt x="150018" y="69701"/>
                  </a:cubicBezTo>
                  <a:cubicBezTo>
                    <a:pt x="151336" y="72997"/>
                    <a:pt x="153193" y="76051"/>
                    <a:pt x="154781" y="79226"/>
                  </a:cubicBezTo>
                  <a:cubicBezTo>
                    <a:pt x="155575" y="84782"/>
                    <a:pt x="156239" y="90359"/>
                    <a:pt x="157162" y="95895"/>
                  </a:cubicBezTo>
                  <a:cubicBezTo>
                    <a:pt x="157827" y="99887"/>
                    <a:pt x="160158" y="103801"/>
                    <a:pt x="159543" y="107801"/>
                  </a:cubicBezTo>
                  <a:cubicBezTo>
                    <a:pt x="159402" y="108716"/>
                    <a:pt x="152783" y="129993"/>
                    <a:pt x="147637" y="133995"/>
                  </a:cubicBezTo>
                  <a:cubicBezTo>
                    <a:pt x="137540" y="141848"/>
                    <a:pt x="133607" y="142640"/>
                    <a:pt x="123825" y="145901"/>
                  </a:cubicBezTo>
                  <a:cubicBezTo>
                    <a:pt x="111125" y="144314"/>
                    <a:pt x="98031" y="144655"/>
                    <a:pt x="85725" y="141139"/>
                  </a:cubicBezTo>
                  <a:cubicBezTo>
                    <a:pt x="75485" y="138213"/>
                    <a:pt x="66675" y="131614"/>
                    <a:pt x="57150" y="126851"/>
                  </a:cubicBezTo>
                  <a:cubicBezTo>
                    <a:pt x="41890" y="119221"/>
                    <a:pt x="50727" y="123862"/>
                    <a:pt x="30956" y="112564"/>
                  </a:cubicBezTo>
                  <a:cubicBezTo>
                    <a:pt x="17173" y="78107"/>
                    <a:pt x="36939" y="122987"/>
                    <a:pt x="16668" y="91132"/>
                  </a:cubicBezTo>
                  <a:cubicBezTo>
                    <a:pt x="13423" y="86032"/>
                    <a:pt x="12228" y="79871"/>
                    <a:pt x="9525" y="74464"/>
                  </a:cubicBezTo>
                  <a:cubicBezTo>
                    <a:pt x="-1722" y="51968"/>
                    <a:pt x="5370" y="71523"/>
                    <a:pt x="0" y="55414"/>
                  </a:cubicBezTo>
                  <a:cubicBezTo>
                    <a:pt x="2381" y="53826"/>
                    <a:pt x="5004" y="52552"/>
                    <a:pt x="7143" y="50651"/>
                  </a:cubicBezTo>
                  <a:cubicBezTo>
                    <a:pt x="12177" y="46176"/>
                    <a:pt x="15042" y="38494"/>
                    <a:pt x="21431" y="36364"/>
                  </a:cubicBezTo>
                  <a:cubicBezTo>
                    <a:pt x="29640" y="33627"/>
                    <a:pt x="41274" y="28426"/>
                    <a:pt x="45243" y="2683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73" name="Nuage 272">
              <a:extLst>
                <a:ext uri="{FF2B5EF4-FFF2-40B4-BE49-F238E27FC236}">
                  <a16:creationId xmlns:a16="http://schemas.microsoft.com/office/drawing/2014/main" id="{3E29A71D-513F-DD62-073C-E215D96D0FA5}"/>
                </a:ext>
              </a:extLst>
            </p:cNvPr>
            <p:cNvSpPr/>
            <p:nvPr/>
          </p:nvSpPr>
          <p:spPr>
            <a:xfrm>
              <a:off x="10907940" y="2141979"/>
              <a:ext cx="5019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74" name="Nuage 273">
              <a:extLst>
                <a:ext uri="{FF2B5EF4-FFF2-40B4-BE49-F238E27FC236}">
                  <a16:creationId xmlns:a16="http://schemas.microsoft.com/office/drawing/2014/main" id="{5FC54784-4F24-A692-2711-E9E8D03F6DA0}"/>
                </a:ext>
              </a:extLst>
            </p:cNvPr>
            <p:cNvSpPr/>
            <p:nvPr/>
          </p:nvSpPr>
          <p:spPr>
            <a:xfrm>
              <a:off x="10824265" y="1574989"/>
              <a:ext cx="68164" cy="4269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75" name="Nuage 274">
              <a:extLst>
                <a:ext uri="{FF2B5EF4-FFF2-40B4-BE49-F238E27FC236}">
                  <a16:creationId xmlns:a16="http://schemas.microsoft.com/office/drawing/2014/main" id="{038F469A-15A2-6A47-892D-1A2884D95717}"/>
                </a:ext>
              </a:extLst>
            </p:cNvPr>
            <p:cNvSpPr/>
            <p:nvPr/>
          </p:nvSpPr>
          <p:spPr>
            <a:xfrm>
              <a:off x="10980036" y="2028833"/>
              <a:ext cx="3821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76" name="Forme libre : forme 275">
              <a:extLst>
                <a:ext uri="{FF2B5EF4-FFF2-40B4-BE49-F238E27FC236}">
                  <a16:creationId xmlns:a16="http://schemas.microsoft.com/office/drawing/2014/main" id="{B15C8E43-26E1-422B-8919-2A8AF7D47C61}"/>
                </a:ext>
              </a:extLst>
            </p:cNvPr>
            <p:cNvSpPr/>
            <p:nvPr/>
          </p:nvSpPr>
          <p:spPr>
            <a:xfrm>
              <a:off x="10708801" y="1539836"/>
              <a:ext cx="59840" cy="57369"/>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77" name="Forme libre : forme 276">
              <a:extLst>
                <a:ext uri="{FF2B5EF4-FFF2-40B4-BE49-F238E27FC236}">
                  <a16:creationId xmlns:a16="http://schemas.microsoft.com/office/drawing/2014/main" id="{98F7910F-37A4-A2BD-2DAA-904A2DD204A1}"/>
                </a:ext>
              </a:extLst>
            </p:cNvPr>
            <p:cNvSpPr/>
            <p:nvPr/>
          </p:nvSpPr>
          <p:spPr>
            <a:xfrm>
              <a:off x="10517211" y="1670937"/>
              <a:ext cx="119300" cy="11788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78" name="Forme libre : forme 277">
              <a:extLst>
                <a:ext uri="{FF2B5EF4-FFF2-40B4-BE49-F238E27FC236}">
                  <a16:creationId xmlns:a16="http://schemas.microsoft.com/office/drawing/2014/main" id="{966A3280-0196-9C68-5DF1-0B322257A17B}"/>
                </a:ext>
              </a:extLst>
            </p:cNvPr>
            <p:cNvSpPr/>
            <p:nvPr/>
          </p:nvSpPr>
          <p:spPr>
            <a:xfrm>
              <a:off x="10819053" y="1639009"/>
              <a:ext cx="55780" cy="67430"/>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91" name="Forme libre : forme 290">
              <a:extLst>
                <a:ext uri="{FF2B5EF4-FFF2-40B4-BE49-F238E27FC236}">
                  <a16:creationId xmlns:a16="http://schemas.microsoft.com/office/drawing/2014/main" id="{C85A7F3F-1C4A-A8AF-D71C-C6D8C878FA7F}"/>
                </a:ext>
              </a:extLst>
            </p:cNvPr>
            <p:cNvSpPr/>
            <p:nvPr/>
          </p:nvSpPr>
          <p:spPr>
            <a:xfrm>
              <a:off x="10825085" y="2540463"/>
              <a:ext cx="89857" cy="83292"/>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92" name="Forme libre : forme 291">
              <a:extLst>
                <a:ext uri="{FF2B5EF4-FFF2-40B4-BE49-F238E27FC236}">
                  <a16:creationId xmlns:a16="http://schemas.microsoft.com/office/drawing/2014/main" id="{223CD2FC-AD5F-1289-FA1A-29FC2D82C135}"/>
                </a:ext>
              </a:extLst>
            </p:cNvPr>
            <p:cNvSpPr/>
            <p:nvPr/>
          </p:nvSpPr>
          <p:spPr>
            <a:xfrm>
              <a:off x="10954220" y="2510424"/>
              <a:ext cx="75057" cy="102408"/>
            </a:xfrm>
            <a:custGeom>
              <a:avLst/>
              <a:gdLst>
                <a:gd name="connsiteX0" fmla="*/ 13075 w 134277"/>
                <a:gd name="connsiteY0" fmla="*/ 92869 h 178594"/>
                <a:gd name="connsiteX1" fmla="*/ 13075 w 134277"/>
                <a:gd name="connsiteY1" fmla="*/ 92869 h 178594"/>
                <a:gd name="connsiteX2" fmla="*/ 5932 w 134277"/>
                <a:gd name="connsiteY2" fmla="*/ 71438 h 178594"/>
                <a:gd name="connsiteX3" fmla="*/ 1169 w 134277"/>
                <a:gd name="connsiteY3" fmla="*/ 47625 h 178594"/>
                <a:gd name="connsiteX4" fmla="*/ 22600 w 134277"/>
                <a:gd name="connsiteY4" fmla="*/ 35719 h 178594"/>
                <a:gd name="connsiteX5" fmla="*/ 27363 w 134277"/>
                <a:gd name="connsiteY5" fmla="*/ 28575 h 178594"/>
                <a:gd name="connsiteX6" fmla="*/ 34507 w 134277"/>
                <a:gd name="connsiteY6" fmla="*/ 19050 h 178594"/>
                <a:gd name="connsiteX7" fmla="*/ 55938 w 134277"/>
                <a:gd name="connsiteY7" fmla="*/ 0 h 178594"/>
                <a:gd name="connsiteX8" fmla="*/ 74988 w 134277"/>
                <a:gd name="connsiteY8" fmla="*/ 11906 h 178594"/>
                <a:gd name="connsiteX9" fmla="*/ 98800 w 134277"/>
                <a:gd name="connsiteY9" fmla="*/ 23813 h 178594"/>
                <a:gd name="connsiteX10" fmla="*/ 110707 w 134277"/>
                <a:gd name="connsiteY10" fmla="*/ 38100 h 178594"/>
                <a:gd name="connsiteX11" fmla="*/ 124994 w 134277"/>
                <a:gd name="connsiteY11" fmla="*/ 54769 h 178594"/>
                <a:gd name="connsiteX12" fmla="*/ 129757 w 134277"/>
                <a:gd name="connsiteY12" fmla="*/ 64294 h 178594"/>
                <a:gd name="connsiteX13" fmla="*/ 127375 w 134277"/>
                <a:gd name="connsiteY13" fmla="*/ 145256 h 178594"/>
                <a:gd name="connsiteX14" fmla="*/ 120232 w 134277"/>
                <a:gd name="connsiteY14" fmla="*/ 159544 h 178594"/>
                <a:gd name="connsiteX15" fmla="*/ 96419 w 134277"/>
                <a:gd name="connsiteY15" fmla="*/ 176213 h 178594"/>
                <a:gd name="connsiteX16" fmla="*/ 79750 w 134277"/>
                <a:gd name="connsiteY16" fmla="*/ 178594 h 178594"/>
                <a:gd name="connsiteX17" fmla="*/ 41650 w 134277"/>
                <a:gd name="connsiteY17" fmla="*/ 152400 h 178594"/>
                <a:gd name="connsiteX18" fmla="*/ 36888 w 134277"/>
                <a:gd name="connsiteY18" fmla="*/ 142875 h 178594"/>
                <a:gd name="connsiteX19" fmla="*/ 29744 w 134277"/>
                <a:gd name="connsiteY19" fmla="*/ 140494 h 178594"/>
                <a:gd name="connsiteX20" fmla="*/ 20219 w 134277"/>
                <a:gd name="connsiteY20" fmla="*/ 133350 h 178594"/>
                <a:gd name="connsiteX21" fmla="*/ 5932 w 134277"/>
                <a:gd name="connsiteY21" fmla="*/ 116681 h 178594"/>
                <a:gd name="connsiteX22" fmla="*/ 1169 w 134277"/>
                <a:gd name="connsiteY22" fmla="*/ 104775 h 178594"/>
                <a:gd name="connsiteX23" fmla="*/ 13075 w 134277"/>
                <a:gd name="connsiteY23" fmla="*/ 92869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277" h="178594">
                  <a:moveTo>
                    <a:pt x="13075" y="92869"/>
                  </a:moveTo>
                  <a:lnTo>
                    <a:pt x="13075" y="92869"/>
                  </a:lnTo>
                  <a:cubicBezTo>
                    <a:pt x="10694" y="85725"/>
                    <a:pt x="8146" y="78635"/>
                    <a:pt x="5932" y="71438"/>
                  </a:cubicBezTo>
                  <a:cubicBezTo>
                    <a:pt x="3346" y="63033"/>
                    <a:pt x="2661" y="56578"/>
                    <a:pt x="1169" y="47625"/>
                  </a:cubicBezTo>
                  <a:cubicBezTo>
                    <a:pt x="8313" y="43656"/>
                    <a:pt x="15991" y="40526"/>
                    <a:pt x="22600" y="35719"/>
                  </a:cubicBezTo>
                  <a:cubicBezTo>
                    <a:pt x="24915" y="34036"/>
                    <a:pt x="25699" y="30904"/>
                    <a:pt x="27363" y="28575"/>
                  </a:cubicBezTo>
                  <a:cubicBezTo>
                    <a:pt x="29670" y="25346"/>
                    <a:pt x="31852" y="22000"/>
                    <a:pt x="34507" y="19050"/>
                  </a:cubicBezTo>
                  <a:cubicBezTo>
                    <a:pt x="46740" y="5458"/>
                    <a:pt x="44923" y="7344"/>
                    <a:pt x="55938" y="0"/>
                  </a:cubicBezTo>
                  <a:cubicBezTo>
                    <a:pt x="73038" y="5699"/>
                    <a:pt x="50726" y="-2652"/>
                    <a:pt x="74988" y="11906"/>
                  </a:cubicBezTo>
                  <a:cubicBezTo>
                    <a:pt x="82598" y="16472"/>
                    <a:pt x="98800" y="23813"/>
                    <a:pt x="98800" y="23813"/>
                  </a:cubicBezTo>
                  <a:cubicBezTo>
                    <a:pt x="102769" y="28575"/>
                    <a:pt x="107061" y="33086"/>
                    <a:pt x="110707" y="38100"/>
                  </a:cubicBezTo>
                  <a:cubicBezTo>
                    <a:pt x="122873" y="54827"/>
                    <a:pt x="111804" y="45975"/>
                    <a:pt x="124994" y="54769"/>
                  </a:cubicBezTo>
                  <a:cubicBezTo>
                    <a:pt x="126582" y="57944"/>
                    <a:pt x="128359" y="61031"/>
                    <a:pt x="129757" y="64294"/>
                  </a:cubicBezTo>
                  <a:cubicBezTo>
                    <a:pt x="140215" y="88695"/>
                    <a:pt x="129545" y="129200"/>
                    <a:pt x="127375" y="145256"/>
                  </a:cubicBezTo>
                  <a:cubicBezTo>
                    <a:pt x="126662" y="150533"/>
                    <a:pt x="123997" y="155779"/>
                    <a:pt x="120232" y="159544"/>
                  </a:cubicBezTo>
                  <a:cubicBezTo>
                    <a:pt x="113381" y="166395"/>
                    <a:pt x="105186" y="172087"/>
                    <a:pt x="96419" y="176213"/>
                  </a:cubicBezTo>
                  <a:cubicBezTo>
                    <a:pt x="91340" y="178603"/>
                    <a:pt x="85306" y="177800"/>
                    <a:pt x="79750" y="178594"/>
                  </a:cubicBezTo>
                  <a:cubicBezTo>
                    <a:pt x="53268" y="157996"/>
                    <a:pt x="66177" y="166415"/>
                    <a:pt x="41650" y="152400"/>
                  </a:cubicBezTo>
                  <a:cubicBezTo>
                    <a:pt x="40063" y="149225"/>
                    <a:pt x="39398" y="145385"/>
                    <a:pt x="36888" y="142875"/>
                  </a:cubicBezTo>
                  <a:cubicBezTo>
                    <a:pt x="35113" y="141100"/>
                    <a:pt x="31923" y="141739"/>
                    <a:pt x="29744" y="140494"/>
                  </a:cubicBezTo>
                  <a:cubicBezTo>
                    <a:pt x="26298" y="138525"/>
                    <a:pt x="23206" y="135963"/>
                    <a:pt x="20219" y="133350"/>
                  </a:cubicBezTo>
                  <a:cubicBezTo>
                    <a:pt x="15009" y="128791"/>
                    <a:pt x="9145" y="123106"/>
                    <a:pt x="5932" y="116681"/>
                  </a:cubicBezTo>
                  <a:cubicBezTo>
                    <a:pt x="4020" y="112858"/>
                    <a:pt x="2905" y="108681"/>
                    <a:pt x="1169" y="104775"/>
                  </a:cubicBezTo>
                  <a:cubicBezTo>
                    <a:pt x="-4303" y="92464"/>
                    <a:pt x="11091" y="94853"/>
                    <a:pt x="13075" y="9286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93" name="Forme libre : forme 292">
              <a:extLst>
                <a:ext uri="{FF2B5EF4-FFF2-40B4-BE49-F238E27FC236}">
                  <a16:creationId xmlns:a16="http://schemas.microsoft.com/office/drawing/2014/main" id="{53AEE54E-09C5-33A3-5FBE-C8B126748265}"/>
                </a:ext>
              </a:extLst>
            </p:cNvPr>
            <p:cNvSpPr/>
            <p:nvPr/>
          </p:nvSpPr>
          <p:spPr>
            <a:xfrm>
              <a:off x="10949549" y="2343841"/>
              <a:ext cx="56010" cy="53348"/>
            </a:xfrm>
            <a:custGeom>
              <a:avLst/>
              <a:gdLst>
                <a:gd name="connsiteX0" fmla="*/ 28575 w 100201"/>
                <a:gd name="connsiteY0" fmla="*/ 0 h 93036"/>
                <a:gd name="connsiteX1" fmla="*/ 28575 w 100201"/>
                <a:gd name="connsiteY1" fmla="*/ 0 h 93036"/>
                <a:gd name="connsiteX2" fmla="*/ 64294 w 100201"/>
                <a:gd name="connsiteY2" fmla="*/ 7143 h 93036"/>
                <a:gd name="connsiteX3" fmla="*/ 73819 w 100201"/>
                <a:gd name="connsiteY3" fmla="*/ 14287 h 93036"/>
                <a:gd name="connsiteX4" fmla="*/ 90488 w 100201"/>
                <a:gd name="connsiteY4" fmla="*/ 23812 h 93036"/>
                <a:gd name="connsiteX5" fmla="*/ 100013 w 100201"/>
                <a:gd name="connsiteY5" fmla="*/ 35718 h 93036"/>
                <a:gd name="connsiteX6" fmla="*/ 95250 w 100201"/>
                <a:gd name="connsiteY6" fmla="*/ 61912 h 93036"/>
                <a:gd name="connsiteX7" fmla="*/ 92869 w 100201"/>
                <a:gd name="connsiteY7" fmla="*/ 69056 h 93036"/>
                <a:gd name="connsiteX8" fmla="*/ 76200 w 100201"/>
                <a:gd name="connsiteY8" fmla="*/ 80962 h 93036"/>
                <a:gd name="connsiteX9" fmla="*/ 64294 w 100201"/>
                <a:gd name="connsiteY9" fmla="*/ 83343 h 93036"/>
                <a:gd name="connsiteX10" fmla="*/ 45244 w 100201"/>
                <a:gd name="connsiteY10" fmla="*/ 92868 h 93036"/>
                <a:gd name="connsiteX11" fmla="*/ 21431 w 100201"/>
                <a:gd name="connsiteY11" fmla="*/ 80962 h 93036"/>
                <a:gd name="connsiteX12" fmla="*/ 16669 w 100201"/>
                <a:gd name="connsiteY12" fmla="*/ 73818 h 93036"/>
                <a:gd name="connsiteX13" fmla="*/ 7144 w 100201"/>
                <a:gd name="connsiteY13" fmla="*/ 61912 h 93036"/>
                <a:gd name="connsiteX14" fmla="*/ 4763 w 100201"/>
                <a:gd name="connsiteY14" fmla="*/ 54768 h 93036"/>
                <a:gd name="connsiteX15" fmla="*/ 2381 w 100201"/>
                <a:gd name="connsiteY15" fmla="*/ 38100 h 93036"/>
                <a:gd name="connsiteX16" fmla="*/ 0 w 100201"/>
                <a:gd name="connsiteY16" fmla="*/ 26193 h 93036"/>
                <a:gd name="connsiteX17" fmla="*/ 28575 w 100201"/>
                <a:gd name="connsiteY17" fmla="*/ 0 h 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1" h="93036">
                  <a:moveTo>
                    <a:pt x="28575" y="0"/>
                  </a:moveTo>
                  <a:lnTo>
                    <a:pt x="28575" y="0"/>
                  </a:lnTo>
                  <a:cubicBezTo>
                    <a:pt x="42042" y="1496"/>
                    <a:pt x="52235" y="1114"/>
                    <a:pt x="64294" y="7143"/>
                  </a:cubicBezTo>
                  <a:cubicBezTo>
                    <a:pt x="67844" y="8918"/>
                    <a:pt x="70471" y="12156"/>
                    <a:pt x="73819" y="14287"/>
                  </a:cubicBezTo>
                  <a:cubicBezTo>
                    <a:pt x="79218" y="17723"/>
                    <a:pt x="84932" y="20637"/>
                    <a:pt x="90488" y="23812"/>
                  </a:cubicBezTo>
                  <a:cubicBezTo>
                    <a:pt x="93663" y="27781"/>
                    <a:pt x="99383" y="30675"/>
                    <a:pt x="100013" y="35718"/>
                  </a:cubicBezTo>
                  <a:cubicBezTo>
                    <a:pt x="101114" y="44524"/>
                    <a:pt x="97110" y="53234"/>
                    <a:pt x="95250" y="61912"/>
                  </a:cubicBezTo>
                  <a:cubicBezTo>
                    <a:pt x="94724" y="64366"/>
                    <a:pt x="94644" y="67281"/>
                    <a:pt x="92869" y="69056"/>
                  </a:cubicBezTo>
                  <a:cubicBezTo>
                    <a:pt x="88041" y="73884"/>
                    <a:pt x="82307" y="77908"/>
                    <a:pt x="76200" y="80962"/>
                  </a:cubicBezTo>
                  <a:cubicBezTo>
                    <a:pt x="72580" y="82772"/>
                    <a:pt x="68263" y="82549"/>
                    <a:pt x="64294" y="83343"/>
                  </a:cubicBezTo>
                  <a:cubicBezTo>
                    <a:pt x="57944" y="86518"/>
                    <a:pt x="52132" y="91146"/>
                    <a:pt x="45244" y="92868"/>
                  </a:cubicBezTo>
                  <a:cubicBezTo>
                    <a:pt x="38390" y="94582"/>
                    <a:pt x="24058" y="82713"/>
                    <a:pt x="21431" y="80962"/>
                  </a:cubicBezTo>
                  <a:cubicBezTo>
                    <a:pt x="19844" y="78581"/>
                    <a:pt x="18386" y="76108"/>
                    <a:pt x="16669" y="73818"/>
                  </a:cubicBezTo>
                  <a:cubicBezTo>
                    <a:pt x="13620" y="69752"/>
                    <a:pt x="9838" y="66222"/>
                    <a:pt x="7144" y="61912"/>
                  </a:cubicBezTo>
                  <a:cubicBezTo>
                    <a:pt x="5814" y="59783"/>
                    <a:pt x="5557" y="57149"/>
                    <a:pt x="4763" y="54768"/>
                  </a:cubicBezTo>
                  <a:cubicBezTo>
                    <a:pt x="3969" y="49212"/>
                    <a:pt x="3304" y="43636"/>
                    <a:pt x="2381" y="38100"/>
                  </a:cubicBezTo>
                  <a:cubicBezTo>
                    <a:pt x="1716" y="34108"/>
                    <a:pt x="0" y="30241"/>
                    <a:pt x="0" y="26193"/>
                  </a:cubicBezTo>
                  <a:cubicBezTo>
                    <a:pt x="0" y="18297"/>
                    <a:pt x="23813" y="4365"/>
                    <a:pt x="28575" y="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94" name="Forme libre : forme 293">
              <a:extLst>
                <a:ext uri="{FF2B5EF4-FFF2-40B4-BE49-F238E27FC236}">
                  <a16:creationId xmlns:a16="http://schemas.microsoft.com/office/drawing/2014/main" id="{AA404092-2A50-AC31-2D1E-7944307B8DDB}"/>
                </a:ext>
              </a:extLst>
            </p:cNvPr>
            <p:cNvSpPr/>
            <p:nvPr/>
          </p:nvSpPr>
          <p:spPr>
            <a:xfrm>
              <a:off x="10880292" y="2410746"/>
              <a:ext cx="50195" cy="83292"/>
            </a:xfrm>
            <a:custGeom>
              <a:avLst/>
              <a:gdLst>
                <a:gd name="connsiteX0" fmla="*/ 2456 w 89798"/>
                <a:gd name="connsiteY0" fmla="*/ 73819 h 80962"/>
                <a:gd name="connsiteX1" fmla="*/ 2456 w 89798"/>
                <a:gd name="connsiteY1" fmla="*/ 73819 h 80962"/>
                <a:gd name="connsiteX2" fmla="*/ 75 w 89798"/>
                <a:gd name="connsiteY2" fmla="*/ 50006 h 80962"/>
                <a:gd name="connsiteX3" fmla="*/ 11981 w 89798"/>
                <a:gd name="connsiteY3" fmla="*/ 23812 h 80962"/>
                <a:gd name="connsiteX4" fmla="*/ 26269 w 89798"/>
                <a:gd name="connsiteY4" fmla="*/ 11906 h 80962"/>
                <a:gd name="connsiteX5" fmla="*/ 31031 w 89798"/>
                <a:gd name="connsiteY5" fmla="*/ 4762 h 80962"/>
                <a:gd name="connsiteX6" fmla="*/ 42938 w 89798"/>
                <a:gd name="connsiteY6" fmla="*/ 2381 h 80962"/>
                <a:gd name="connsiteX7" fmla="*/ 59606 w 89798"/>
                <a:gd name="connsiteY7" fmla="*/ 0 h 80962"/>
                <a:gd name="connsiteX8" fmla="*/ 69131 w 89798"/>
                <a:gd name="connsiteY8" fmla="*/ 7144 h 80962"/>
                <a:gd name="connsiteX9" fmla="*/ 73894 w 89798"/>
                <a:gd name="connsiteY9" fmla="*/ 14287 h 80962"/>
                <a:gd name="connsiteX10" fmla="*/ 85800 w 89798"/>
                <a:gd name="connsiteY10" fmla="*/ 45244 h 80962"/>
                <a:gd name="connsiteX11" fmla="*/ 88181 w 89798"/>
                <a:gd name="connsiteY11" fmla="*/ 66675 h 80962"/>
                <a:gd name="connsiteX12" fmla="*/ 52463 w 89798"/>
                <a:gd name="connsiteY12" fmla="*/ 80962 h 80962"/>
                <a:gd name="connsiteX13" fmla="*/ 33413 w 89798"/>
                <a:gd name="connsiteY13" fmla="*/ 73819 h 80962"/>
                <a:gd name="connsiteX14" fmla="*/ 2456 w 89798"/>
                <a:gd name="connsiteY14" fmla="*/ 73819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798" h="80962">
                  <a:moveTo>
                    <a:pt x="2456" y="73819"/>
                  </a:moveTo>
                  <a:lnTo>
                    <a:pt x="2456" y="73819"/>
                  </a:lnTo>
                  <a:cubicBezTo>
                    <a:pt x="1662" y="65881"/>
                    <a:pt x="-423" y="57968"/>
                    <a:pt x="75" y="50006"/>
                  </a:cubicBezTo>
                  <a:cubicBezTo>
                    <a:pt x="471" y="43670"/>
                    <a:pt x="7631" y="28645"/>
                    <a:pt x="11981" y="23812"/>
                  </a:cubicBezTo>
                  <a:cubicBezTo>
                    <a:pt x="16128" y="19204"/>
                    <a:pt x="21885" y="16290"/>
                    <a:pt x="26269" y="11906"/>
                  </a:cubicBezTo>
                  <a:cubicBezTo>
                    <a:pt x="28293" y="9882"/>
                    <a:pt x="28546" y="6182"/>
                    <a:pt x="31031" y="4762"/>
                  </a:cubicBezTo>
                  <a:cubicBezTo>
                    <a:pt x="34545" y="2754"/>
                    <a:pt x="38945" y="3046"/>
                    <a:pt x="42938" y="2381"/>
                  </a:cubicBezTo>
                  <a:cubicBezTo>
                    <a:pt x="48474" y="1458"/>
                    <a:pt x="54050" y="794"/>
                    <a:pt x="59606" y="0"/>
                  </a:cubicBezTo>
                  <a:cubicBezTo>
                    <a:pt x="62781" y="2381"/>
                    <a:pt x="66325" y="4338"/>
                    <a:pt x="69131" y="7144"/>
                  </a:cubicBezTo>
                  <a:cubicBezTo>
                    <a:pt x="71155" y="9168"/>
                    <a:pt x="72614" y="11727"/>
                    <a:pt x="73894" y="14287"/>
                  </a:cubicBezTo>
                  <a:cubicBezTo>
                    <a:pt x="79976" y="26449"/>
                    <a:pt x="81651" y="32795"/>
                    <a:pt x="85800" y="45244"/>
                  </a:cubicBezTo>
                  <a:cubicBezTo>
                    <a:pt x="86594" y="52388"/>
                    <a:pt x="92622" y="61023"/>
                    <a:pt x="88181" y="66675"/>
                  </a:cubicBezTo>
                  <a:cubicBezTo>
                    <a:pt x="85441" y="70162"/>
                    <a:pt x="62548" y="77600"/>
                    <a:pt x="52463" y="80962"/>
                  </a:cubicBezTo>
                  <a:cubicBezTo>
                    <a:pt x="46997" y="79140"/>
                    <a:pt x="37888" y="76260"/>
                    <a:pt x="33413" y="73819"/>
                  </a:cubicBezTo>
                  <a:cubicBezTo>
                    <a:pt x="28388" y="71078"/>
                    <a:pt x="7615" y="73819"/>
                    <a:pt x="2456" y="7381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95" name="Forme libre : forme 294">
              <a:extLst>
                <a:ext uri="{FF2B5EF4-FFF2-40B4-BE49-F238E27FC236}">
                  <a16:creationId xmlns:a16="http://schemas.microsoft.com/office/drawing/2014/main" id="{6648856F-5605-4057-D1FF-30CCD94D7C23}"/>
                </a:ext>
              </a:extLst>
            </p:cNvPr>
            <p:cNvSpPr/>
            <p:nvPr/>
          </p:nvSpPr>
          <p:spPr>
            <a:xfrm>
              <a:off x="10851052" y="2688926"/>
              <a:ext cx="89237" cy="83661"/>
            </a:xfrm>
            <a:custGeom>
              <a:avLst/>
              <a:gdLst>
                <a:gd name="connsiteX0" fmla="*/ 45243 w 159645"/>
                <a:gd name="connsiteY0" fmla="*/ 26839 h 145901"/>
                <a:gd name="connsiteX1" fmla="*/ 45243 w 159645"/>
                <a:gd name="connsiteY1" fmla="*/ 26839 h 145901"/>
                <a:gd name="connsiteX2" fmla="*/ 80962 w 159645"/>
                <a:gd name="connsiteY2" fmla="*/ 645 h 145901"/>
                <a:gd name="connsiteX3" fmla="*/ 97631 w 159645"/>
                <a:gd name="connsiteY3" fmla="*/ 5407 h 145901"/>
                <a:gd name="connsiteX4" fmla="*/ 114300 w 159645"/>
                <a:gd name="connsiteY4" fmla="*/ 22076 h 145901"/>
                <a:gd name="connsiteX5" fmla="*/ 123825 w 159645"/>
                <a:gd name="connsiteY5" fmla="*/ 26839 h 145901"/>
                <a:gd name="connsiteX6" fmla="*/ 135731 w 159645"/>
                <a:gd name="connsiteY6" fmla="*/ 36364 h 145901"/>
                <a:gd name="connsiteX7" fmla="*/ 145256 w 159645"/>
                <a:gd name="connsiteY7" fmla="*/ 55414 h 145901"/>
                <a:gd name="connsiteX8" fmla="*/ 150018 w 159645"/>
                <a:gd name="connsiteY8" fmla="*/ 69701 h 145901"/>
                <a:gd name="connsiteX9" fmla="*/ 154781 w 159645"/>
                <a:gd name="connsiteY9" fmla="*/ 79226 h 145901"/>
                <a:gd name="connsiteX10" fmla="*/ 157162 w 159645"/>
                <a:gd name="connsiteY10" fmla="*/ 95895 h 145901"/>
                <a:gd name="connsiteX11" fmla="*/ 159543 w 159645"/>
                <a:gd name="connsiteY11" fmla="*/ 107801 h 145901"/>
                <a:gd name="connsiteX12" fmla="*/ 147637 w 159645"/>
                <a:gd name="connsiteY12" fmla="*/ 133995 h 145901"/>
                <a:gd name="connsiteX13" fmla="*/ 123825 w 159645"/>
                <a:gd name="connsiteY13" fmla="*/ 145901 h 145901"/>
                <a:gd name="connsiteX14" fmla="*/ 85725 w 159645"/>
                <a:gd name="connsiteY14" fmla="*/ 141139 h 145901"/>
                <a:gd name="connsiteX15" fmla="*/ 57150 w 159645"/>
                <a:gd name="connsiteY15" fmla="*/ 126851 h 145901"/>
                <a:gd name="connsiteX16" fmla="*/ 30956 w 159645"/>
                <a:gd name="connsiteY16" fmla="*/ 112564 h 145901"/>
                <a:gd name="connsiteX17" fmla="*/ 16668 w 159645"/>
                <a:gd name="connsiteY17" fmla="*/ 91132 h 145901"/>
                <a:gd name="connsiteX18" fmla="*/ 9525 w 159645"/>
                <a:gd name="connsiteY18" fmla="*/ 74464 h 145901"/>
                <a:gd name="connsiteX19" fmla="*/ 0 w 159645"/>
                <a:gd name="connsiteY19" fmla="*/ 55414 h 145901"/>
                <a:gd name="connsiteX20" fmla="*/ 7143 w 159645"/>
                <a:gd name="connsiteY20" fmla="*/ 50651 h 145901"/>
                <a:gd name="connsiteX21" fmla="*/ 21431 w 159645"/>
                <a:gd name="connsiteY21" fmla="*/ 36364 h 145901"/>
                <a:gd name="connsiteX22" fmla="*/ 45243 w 159645"/>
                <a:gd name="connsiteY22" fmla="*/ 26839 h 14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645" h="145901">
                  <a:moveTo>
                    <a:pt x="45243" y="26839"/>
                  </a:moveTo>
                  <a:lnTo>
                    <a:pt x="45243" y="26839"/>
                  </a:lnTo>
                  <a:cubicBezTo>
                    <a:pt x="57149" y="18108"/>
                    <a:pt x="67297" y="6236"/>
                    <a:pt x="80962" y="645"/>
                  </a:cubicBezTo>
                  <a:cubicBezTo>
                    <a:pt x="86310" y="-1543"/>
                    <a:pt x="92770" y="2282"/>
                    <a:pt x="97631" y="5407"/>
                  </a:cubicBezTo>
                  <a:cubicBezTo>
                    <a:pt x="104241" y="9656"/>
                    <a:pt x="108218" y="17100"/>
                    <a:pt x="114300" y="22076"/>
                  </a:cubicBezTo>
                  <a:cubicBezTo>
                    <a:pt x="117047" y="24324"/>
                    <a:pt x="120871" y="24870"/>
                    <a:pt x="123825" y="26839"/>
                  </a:cubicBezTo>
                  <a:cubicBezTo>
                    <a:pt x="128054" y="29658"/>
                    <a:pt x="131762" y="33189"/>
                    <a:pt x="135731" y="36364"/>
                  </a:cubicBezTo>
                  <a:cubicBezTo>
                    <a:pt x="141578" y="59753"/>
                    <a:pt x="133113" y="31128"/>
                    <a:pt x="145256" y="55414"/>
                  </a:cubicBezTo>
                  <a:cubicBezTo>
                    <a:pt x="147501" y="59904"/>
                    <a:pt x="148154" y="65040"/>
                    <a:pt x="150018" y="69701"/>
                  </a:cubicBezTo>
                  <a:cubicBezTo>
                    <a:pt x="151336" y="72997"/>
                    <a:pt x="153193" y="76051"/>
                    <a:pt x="154781" y="79226"/>
                  </a:cubicBezTo>
                  <a:cubicBezTo>
                    <a:pt x="155575" y="84782"/>
                    <a:pt x="156239" y="90359"/>
                    <a:pt x="157162" y="95895"/>
                  </a:cubicBezTo>
                  <a:cubicBezTo>
                    <a:pt x="157827" y="99887"/>
                    <a:pt x="160158" y="103801"/>
                    <a:pt x="159543" y="107801"/>
                  </a:cubicBezTo>
                  <a:cubicBezTo>
                    <a:pt x="159402" y="108716"/>
                    <a:pt x="152783" y="129993"/>
                    <a:pt x="147637" y="133995"/>
                  </a:cubicBezTo>
                  <a:cubicBezTo>
                    <a:pt x="137540" y="141848"/>
                    <a:pt x="133607" y="142640"/>
                    <a:pt x="123825" y="145901"/>
                  </a:cubicBezTo>
                  <a:cubicBezTo>
                    <a:pt x="111125" y="144314"/>
                    <a:pt x="98031" y="144655"/>
                    <a:pt x="85725" y="141139"/>
                  </a:cubicBezTo>
                  <a:cubicBezTo>
                    <a:pt x="75485" y="138213"/>
                    <a:pt x="66675" y="131614"/>
                    <a:pt x="57150" y="126851"/>
                  </a:cubicBezTo>
                  <a:cubicBezTo>
                    <a:pt x="41890" y="119221"/>
                    <a:pt x="50727" y="123862"/>
                    <a:pt x="30956" y="112564"/>
                  </a:cubicBezTo>
                  <a:cubicBezTo>
                    <a:pt x="17173" y="78107"/>
                    <a:pt x="36939" y="122987"/>
                    <a:pt x="16668" y="91132"/>
                  </a:cubicBezTo>
                  <a:cubicBezTo>
                    <a:pt x="13423" y="86032"/>
                    <a:pt x="12228" y="79871"/>
                    <a:pt x="9525" y="74464"/>
                  </a:cubicBezTo>
                  <a:cubicBezTo>
                    <a:pt x="-1722" y="51968"/>
                    <a:pt x="5370" y="71523"/>
                    <a:pt x="0" y="55414"/>
                  </a:cubicBezTo>
                  <a:cubicBezTo>
                    <a:pt x="2381" y="53826"/>
                    <a:pt x="5004" y="52552"/>
                    <a:pt x="7143" y="50651"/>
                  </a:cubicBezTo>
                  <a:cubicBezTo>
                    <a:pt x="12177" y="46176"/>
                    <a:pt x="15042" y="38494"/>
                    <a:pt x="21431" y="36364"/>
                  </a:cubicBezTo>
                  <a:cubicBezTo>
                    <a:pt x="29640" y="33627"/>
                    <a:pt x="41274" y="28426"/>
                    <a:pt x="45243" y="2683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96" name="Nuage 295">
              <a:extLst>
                <a:ext uri="{FF2B5EF4-FFF2-40B4-BE49-F238E27FC236}">
                  <a16:creationId xmlns:a16="http://schemas.microsoft.com/office/drawing/2014/main" id="{68D5336F-1A49-1940-204B-9FCD5E1CFD13}"/>
                </a:ext>
              </a:extLst>
            </p:cNvPr>
            <p:cNvSpPr/>
            <p:nvPr/>
          </p:nvSpPr>
          <p:spPr>
            <a:xfrm>
              <a:off x="11005559" y="2456986"/>
              <a:ext cx="5019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97" name="Nuage 296">
              <a:extLst>
                <a:ext uri="{FF2B5EF4-FFF2-40B4-BE49-F238E27FC236}">
                  <a16:creationId xmlns:a16="http://schemas.microsoft.com/office/drawing/2014/main" id="{85F64C88-7C44-63B0-FE5C-246A0E9DAFDE}"/>
                </a:ext>
              </a:extLst>
            </p:cNvPr>
            <p:cNvSpPr/>
            <p:nvPr/>
          </p:nvSpPr>
          <p:spPr>
            <a:xfrm>
              <a:off x="11055754" y="2688926"/>
              <a:ext cx="68164" cy="4269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98" name="Nuage 297">
              <a:extLst>
                <a:ext uri="{FF2B5EF4-FFF2-40B4-BE49-F238E27FC236}">
                  <a16:creationId xmlns:a16="http://schemas.microsoft.com/office/drawing/2014/main" id="{0497E696-1E05-2567-8A7A-82A588008484}"/>
                </a:ext>
              </a:extLst>
            </p:cNvPr>
            <p:cNvSpPr/>
            <p:nvPr/>
          </p:nvSpPr>
          <p:spPr>
            <a:xfrm>
              <a:off x="11073722" y="2343841"/>
              <a:ext cx="3821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99" name="Nuage 298">
              <a:extLst>
                <a:ext uri="{FF2B5EF4-FFF2-40B4-BE49-F238E27FC236}">
                  <a16:creationId xmlns:a16="http://schemas.microsoft.com/office/drawing/2014/main" id="{D0F8EA45-05BD-0E17-6FF1-BD241F761240}"/>
                </a:ext>
              </a:extLst>
            </p:cNvPr>
            <p:cNvSpPr/>
            <p:nvPr/>
          </p:nvSpPr>
          <p:spPr>
            <a:xfrm>
              <a:off x="10919836" y="2814818"/>
              <a:ext cx="85723"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00" name="Forme libre : forme 299">
              <a:extLst>
                <a:ext uri="{FF2B5EF4-FFF2-40B4-BE49-F238E27FC236}">
                  <a16:creationId xmlns:a16="http://schemas.microsoft.com/office/drawing/2014/main" id="{57DC78C7-5CCC-A781-C434-32E4CB5577E6}"/>
                </a:ext>
              </a:extLst>
            </p:cNvPr>
            <p:cNvSpPr/>
            <p:nvPr/>
          </p:nvSpPr>
          <p:spPr>
            <a:xfrm>
              <a:off x="10940289" y="2653773"/>
              <a:ext cx="59840" cy="57369"/>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01" name="Forme libre : forme 300">
              <a:extLst>
                <a:ext uri="{FF2B5EF4-FFF2-40B4-BE49-F238E27FC236}">
                  <a16:creationId xmlns:a16="http://schemas.microsoft.com/office/drawing/2014/main" id="{C0A763C2-7C45-E0F0-7F7F-6370C6E8D654}"/>
                </a:ext>
              </a:extLst>
            </p:cNvPr>
            <p:cNvSpPr/>
            <p:nvPr/>
          </p:nvSpPr>
          <p:spPr>
            <a:xfrm>
              <a:off x="10673892" y="2612831"/>
              <a:ext cx="134865" cy="11792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02" name="Forme libre : forme 301">
              <a:extLst>
                <a:ext uri="{FF2B5EF4-FFF2-40B4-BE49-F238E27FC236}">
                  <a16:creationId xmlns:a16="http://schemas.microsoft.com/office/drawing/2014/main" id="{5720DD21-6C87-6AFD-8135-DB0E2530103C}"/>
                </a:ext>
              </a:extLst>
            </p:cNvPr>
            <p:cNvSpPr/>
            <p:nvPr/>
          </p:nvSpPr>
          <p:spPr>
            <a:xfrm>
              <a:off x="11050541" y="2752947"/>
              <a:ext cx="55780" cy="67430"/>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03" name="Forme libre : forme 302">
              <a:extLst>
                <a:ext uri="{FF2B5EF4-FFF2-40B4-BE49-F238E27FC236}">
                  <a16:creationId xmlns:a16="http://schemas.microsoft.com/office/drawing/2014/main" id="{F6D0BE8D-3935-EE95-D045-7E1C9006A5FF}"/>
                </a:ext>
              </a:extLst>
            </p:cNvPr>
            <p:cNvSpPr/>
            <p:nvPr/>
          </p:nvSpPr>
          <p:spPr>
            <a:xfrm>
              <a:off x="10558217" y="2861603"/>
              <a:ext cx="89857" cy="83292"/>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04" name="Forme libre : forme 303">
              <a:extLst>
                <a:ext uri="{FF2B5EF4-FFF2-40B4-BE49-F238E27FC236}">
                  <a16:creationId xmlns:a16="http://schemas.microsoft.com/office/drawing/2014/main" id="{C81F4449-EB02-0110-2309-53447BF5CBA8}"/>
                </a:ext>
              </a:extLst>
            </p:cNvPr>
            <p:cNvSpPr/>
            <p:nvPr/>
          </p:nvSpPr>
          <p:spPr>
            <a:xfrm>
              <a:off x="10687353" y="2831562"/>
              <a:ext cx="75057" cy="102408"/>
            </a:xfrm>
            <a:custGeom>
              <a:avLst/>
              <a:gdLst>
                <a:gd name="connsiteX0" fmla="*/ 13075 w 134277"/>
                <a:gd name="connsiteY0" fmla="*/ 92869 h 178594"/>
                <a:gd name="connsiteX1" fmla="*/ 13075 w 134277"/>
                <a:gd name="connsiteY1" fmla="*/ 92869 h 178594"/>
                <a:gd name="connsiteX2" fmla="*/ 5932 w 134277"/>
                <a:gd name="connsiteY2" fmla="*/ 71438 h 178594"/>
                <a:gd name="connsiteX3" fmla="*/ 1169 w 134277"/>
                <a:gd name="connsiteY3" fmla="*/ 47625 h 178594"/>
                <a:gd name="connsiteX4" fmla="*/ 22600 w 134277"/>
                <a:gd name="connsiteY4" fmla="*/ 35719 h 178594"/>
                <a:gd name="connsiteX5" fmla="*/ 27363 w 134277"/>
                <a:gd name="connsiteY5" fmla="*/ 28575 h 178594"/>
                <a:gd name="connsiteX6" fmla="*/ 34507 w 134277"/>
                <a:gd name="connsiteY6" fmla="*/ 19050 h 178594"/>
                <a:gd name="connsiteX7" fmla="*/ 55938 w 134277"/>
                <a:gd name="connsiteY7" fmla="*/ 0 h 178594"/>
                <a:gd name="connsiteX8" fmla="*/ 74988 w 134277"/>
                <a:gd name="connsiteY8" fmla="*/ 11906 h 178594"/>
                <a:gd name="connsiteX9" fmla="*/ 98800 w 134277"/>
                <a:gd name="connsiteY9" fmla="*/ 23813 h 178594"/>
                <a:gd name="connsiteX10" fmla="*/ 110707 w 134277"/>
                <a:gd name="connsiteY10" fmla="*/ 38100 h 178594"/>
                <a:gd name="connsiteX11" fmla="*/ 124994 w 134277"/>
                <a:gd name="connsiteY11" fmla="*/ 54769 h 178594"/>
                <a:gd name="connsiteX12" fmla="*/ 129757 w 134277"/>
                <a:gd name="connsiteY12" fmla="*/ 64294 h 178594"/>
                <a:gd name="connsiteX13" fmla="*/ 127375 w 134277"/>
                <a:gd name="connsiteY13" fmla="*/ 145256 h 178594"/>
                <a:gd name="connsiteX14" fmla="*/ 120232 w 134277"/>
                <a:gd name="connsiteY14" fmla="*/ 159544 h 178594"/>
                <a:gd name="connsiteX15" fmla="*/ 96419 w 134277"/>
                <a:gd name="connsiteY15" fmla="*/ 176213 h 178594"/>
                <a:gd name="connsiteX16" fmla="*/ 79750 w 134277"/>
                <a:gd name="connsiteY16" fmla="*/ 178594 h 178594"/>
                <a:gd name="connsiteX17" fmla="*/ 41650 w 134277"/>
                <a:gd name="connsiteY17" fmla="*/ 152400 h 178594"/>
                <a:gd name="connsiteX18" fmla="*/ 36888 w 134277"/>
                <a:gd name="connsiteY18" fmla="*/ 142875 h 178594"/>
                <a:gd name="connsiteX19" fmla="*/ 29744 w 134277"/>
                <a:gd name="connsiteY19" fmla="*/ 140494 h 178594"/>
                <a:gd name="connsiteX20" fmla="*/ 20219 w 134277"/>
                <a:gd name="connsiteY20" fmla="*/ 133350 h 178594"/>
                <a:gd name="connsiteX21" fmla="*/ 5932 w 134277"/>
                <a:gd name="connsiteY21" fmla="*/ 116681 h 178594"/>
                <a:gd name="connsiteX22" fmla="*/ 1169 w 134277"/>
                <a:gd name="connsiteY22" fmla="*/ 104775 h 178594"/>
                <a:gd name="connsiteX23" fmla="*/ 13075 w 134277"/>
                <a:gd name="connsiteY23" fmla="*/ 92869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277" h="178594">
                  <a:moveTo>
                    <a:pt x="13075" y="92869"/>
                  </a:moveTo>
                  <a:lnTo>
                    <a:pt x="13075" y="92869"/>
                  </a:lnTo>
                  <a:cubicBezTo>
                    <a:pt x="10694" y="85725"/>
                    <a:pt x="8146" y="78635"/>
                    <a:pt x="5932" y="71438"/>
                  </a:cubicBezTo>
                  <a:cubicBezTo>
                    <a:pt x="3346" y="63033"/>
                    <a:pt x="2661" y="56578"/>
                    <a:pt x="1169" y="47625"/>
                  </a:cubicBezTo>
                  <a:cubicBezTo>
                    <a:pt x="8313" y="43656"/>
                    <a:pt x="15991" y="40526"/>
                    <a:pt x="22600" y="35719"/>
                  </a:cubicBezTo>
                  <a:cubicBezTo>
                    <a:pt x="24915" y="34036"/>
                    <a:pt x="25699" y="30904"/>
                    <a:pt x="27363" y="28575"/>
                  </a:cubicBezTo>
                  <a:cubicBezTo>
                    <a:pt x="29670" y="25346"/>
                    <a:pt x="31852" y="22000"/>
                    <a:pt x="34507" y="19050"/>
                  </a:cubicBezTo>
                  <a:cubicBezTo>
                    <a:pt x="46740" y="5458"/>
                    <a:pt x="44923" y="7344"/>
                    <a:pt x="55938" y="0"/>
                  </a:cubicBezTo>
                  <a:cubicBezTo>
                    <a:pt x="73038" y="5699"/>
                    <a:pt x="50726" y="-2652"/>
                    <a:pt x="74988" y="11906"/>
                  </a:cubicBezTo>
                  <a:cubicBezTo>
                    <a:pt x="82598" y="16472"/>
                    <a:pt x="98800" y="23813"/>
                    <a:pt x="98800" y="23813"/>
                  </a:cubicBezTo>
                  <a:cubicBezTo>
                    <a:pt x="102769" y="28575"/>
                    <a:pt x="107061" y="33086"/>
                    <a:pt x="110707" y="38100"/>
                  </a:cubicBezTo>
                  <a:cubicBezTo>
                    <a:pt x="122873" y="54827"/>
                    <a:pt x="111804" y="45975"/>
                    <a:pt x="124994" y="54769"/>
                  </a:cubicBezTo>
                  <a:cubicBezTo>
                    <a:pt x="126582" y="57944"/>
                    <a:pt x="128359" y="61031"/>
                    <a:pt x="129757" y="64294"/>
                  </a:cubicBezTo>
                  <a:cubicBezTo>
                    <a:pt x="140215" y="88695"/>
                    <a:pt x="129545" y="129200"/>
                    <a:pt x="127375" y="145256"/>
                  </a:cubicBezTo>
                  <a:cubicBezTo>
                    <a:pt x="126662" y="150533"/>
                    <a:pt x="123997" y="155779"/>
                    <a:pt x="120232" y="159544"/>
                  </a:cubicBezTo>
                  <a:cubicBezTo>
                    <a:pt x="113381" y="166395"/>
                    <a:pt x="105186" y="172087"/>
                    <a:pt x="96419" y="176213"/>
                  </a:cubicBezTo>
                  <a:cubicBezTo>
                    <a:pt x="91340" y="178603"/>
                    <a:pt x="85306" y="177800"/>
                    <a:pt x="79750" y="178594"/>
                  </a:cubicBezTo>
                  <a:cubicBezTo>
                    <a:pt x="53268" y="157996"/>
                    <a:pt x="66177" y="166415"/>
                    <a:pt x="41650" y="152400"/>
                  </a:cubicBezTo>
                  <a:cubicBezTo>
                    <a:pt x="40063" y="149225"/>
                    <a:pt x="39398" y="145385"/>
                    <a:pt x="36888" y="142875"/>
                  </a:cubicBezTo>
                  <a:cubicBezTo>
                    <a:pt x="35113" y="141100"/>
                    <a:pt x="31923" y="141739"/>
                    <a:pt x="29744" y="140494"/>
                  </a:cubicBezTo>
                  <a:cubicBezTo>
                    <a:pt x="26298" y="138525"/>
                    <a:pt x="23206" y="135963"/>
                    <a:pt x="20219" y="133350"/>
                  </a:cubicBezTo>
                  <a:cubicBezTo>
                    <a:pt x="15009" y="128791"/>
                    <a:pt x="9145" y="123106"/>
                    <a:pt x="5932" y="116681"/>
                  </a:cubicBezTo>
                  <a:cubicBezTo>
                    <a:pt x="4020" y="112858"/>
                    <a:pt x="2905" y="108681"/>
                    <a:pt x="1169" y="104775"/>
                  </a:cubicBezTo>
                  <a:cubicBezTo>
                    <a:pt x="-4303" y="92464"/>
                    <a:pt x="11091" y="94853"/>
                    <a:pt x="13075" y="9286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05" name="Forme libre : forme 304">
              <a:extLst>
                <a:ext uri="{FF2B5EF4-FFF2-40B4-BE49-F238E27FC236}">
                  <a16:creationId xmlns:a16="http://schemas.microsoft.com/office/drawing/2014/main" id="{D663B1CF-D38A-8A1C-4B5A-C63CFBAD68ED}"/>
                </a:ext>
              </a:extLst>
            </p:cNvPr>
            <p:cNvSpPr/>
            <p:nvPr/>
          </p:nvSpPr>
          <p:spPr>
            <a:xfrm>
              <a:off x="10682682" y="2664979"/>
              <a:ext cx="56010" cy="53348"/>
            </a:xfrm>
            <a:custGeom>
              <a:avLst/>
              <a:gdLst>
                <a:gd name="connsiteX0" fmla="*/ 28575 w 100201"/>
                <a:gd name="connsiteY0" fmla="*/ 0 h 93036"/>
                <a:gd name="connsiteX1" fmla="*/ 28575 w 100201"/>
                <a:gd name="connsiteY1" fmla="*/ 0 h 93036"/>
                <a:gd name="connsiteX2" fmla="*/ 64294 w 100201"/>
                <a:gd name="connsiteY2" fmla="*/ 7143 h 93036"/>
                <a:gd name="connsiteX3" fmla="*/ 73819 w 100201"/>
                <a:gd name="connsiteY3" fmla="*/ 14287 h 93036"/>
                <a:gd name="connsiteX4" fmla="*/ 90488 w 100201"/>
                <a:gd name="connsiteY4" fmla="*/ 23812 h 93036"/>
                <a:gd name="connsiteX5" fmla="*/ 100013 w 100201"/>
                <a:gd name="connsiteY5" fmla="*/ 35718 h 93036"/>
                <a:gd name="connsiteX6" fmla="*/ 95250 w 100201"/>
                <a:gd name="connsiteY6" fmla="*/ 61912 h 93036"/>
                <a:gd name="connsiteX7" fmla="*/ 92869 w 100201"/>
                <a:gd name="connsiteY7" fmla="*/ 69056 h 93036"/>
                <a:gd name="connsiteX8" fmla="*/ 76200 w 100201"/>
                <a:gd name="connsiteY8" fmla="*/ 80962 h 93036"/>
                <a:gd name="connsiteX9" fmla="*/ 64294 w 100201"/>
                <a:gd name="connsiteY9" fmla="*/ 83343 h 93036"/>
                <a:gd name="connsiteX10" fmla="*/ 45244 w 100201"/>
                <a:gd name="connsiteY10" fmla="*/ 92868 h 93036"/>
                <a:gd name="connsiteX11" fmla="*/ 21431 w 100201"/>
                <a:gd name="connsiteY11" fmla="*/ 80962 h 93036"/>
                <a:gd name="connsiteX12" fmla="*/ 16669 w 100201"/>
                <a:gd name="connsiteY12" fmla="*/ 73818 h 93036"/>
                <a:gd name="connsiteX13" fmla="*/ 7144 w 100201"/>
                <a:gd name="connsiteY13" fmla="*/ 61912 h 93036"/>
                <a:gd name="connsiteX14" fmla="*/ 4763 w 100201"/>
                <a:gd name="connsiteY14" fmla="*/ 54768 h 93036"/>
                <a:gd name="connsiteX15" fmla="*/ 2381 w 100201"/>
                <a:gd name="connsiteY15" fmla="*/ 38100 h 93036"/>
                <a:gd name="connsiteX16" fmla="*/ 0 w 100201"/>
                <a:gd name="connsiteY16" fmla="*/ 26193 h 93036"/>
                <a:gd name="connsiteX17" fmla="*/ 28575 w 100201"/>
                <a:gd name="connsiteY17" fmla="*/ 0 h 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1" h="93036">
                  <a:moveTo>
                    <a:pt x="28575" y="0"/>
                  </a:moveTo>
                  <a:lnTo>
                    <a:pt x="28575" y="0"/>
                  </a:lnTo>
                  <a:cubicBezTo>
                    <a:pt x="42042" y="1496"/>
                    <a:pt x="52235" y="1114"/>
                    <a:pt x="64294" y="7143"/>
                  </a:cubicBezTo>
                  <a:cubicBezTo>
                    <a:pt x="67844" y="8918"/>
                    <a:pt x="70471" y="12156"/>
                    <a:pt x="73819" y="14287"/>
                  </a:cubicBezTo>
                  <a:cubicBezTo>
                    <a:pt x="79218" y="17723"/>
                    <a:pt x="84932" y="20637"/>
                    <a:pt x="90488" y="23812"/>
                  </a:cubicBezTo>
                  <a:cubicBezTo>
                    <a:pt x="93663" y="27781"/>
                    <a:pt x="99383" y="30675"/>
                    <a:pt x="100013" y="35718"/>
                  </a:cubicBezTo>
                  <a:cubicBezTo>
                    <a:pt x="101114" y="44524"/>
                    <a:pt x="97110" y="53234"/>
                    <a:pt x="95250" y="61912"/>
                  </a:cubicBezTo>
                  <a:cubicBezTo>
                    <a:pt x="94724" y="64366"/>
                    <a:pt x="94644" y="67281"/>
                    <a:pt x="92869" y="69056"/>
                  </a:cubicBezTo>
                  <a:cubicBezTo>
                    <a:pt x="88041" y="73884"/>
                    <a:pt x="82307" y="77908"/>
                    <a:pt x="76200" y="80962"/>
                  </a:cubicBezTo>
                  <a:cubicBezTo>
                    <a:pt x="72580" y="82772"/>
                    <a:pt x="68263" y="82549"/>
                    <a:pt x="64294" y="83343"/>
                  </a:cubicBezTo>
                  <a:cubicBezTo>
                    <a:pt x="57944" y="86518"/>
                    <a:pt x="52132" y="91146"/>
                    <a:pt x="45244" y="92868"/>
                  </a:cubicBezTo>
                  <a:cubicBezTo>
                    <a:pt x="38390" y="94582"/>
                    <a:pt x="24058" y="82713"/>
                    <a:pt x="21431" y="80962"/>
                  </a:cubicBezTo>
                  <a:cubicBezTo>
                    <a:pt x="19844" y="78581"/>
                    <a:pt x="18386" y="76108"/>
                    <a:pt x="16669" y="73818"/>
                  </a:cubicBezTo>
                  <a:cubicBezTo>
                    <a:pt x="13620" y="69752"/>
                    <a:pt x="9838" y="66222"/>
                    <a:pt x="7144" y="61912"/>
                  </a:cubicBezTo>
                  <a:cubicBezTo>
                    <a:pt x="5814" y="59783"/>
                    <a:pt x="5557" y="57149"/>
                    <a:pt x="4763" y="54768"/>
                  </a:cubicBezTo>
                  <a:cubicBezTo>
                    <a:pt x="3969" y="49212"/>
                    <a:pt x="3304" y="43636"/>
                    <a:pt x="2381" y="38100"/>
                  </a:cubicBezTo>
                  <a:cubicBezTo>
                    <a:pt x="1716" y="34108"/>
                    <a:pt x="0" y="30241"/>
                    <a:pt x="0" y="26193"/>
                  </a:cubicBezTo>
                  <a:cubicBezTo>
                    <a:pt x="0" y="18297"/>
                    <a:pt x="23813" y="4365"/>
                    <a:pt x="28575" y="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06" name="Forme libre : forme 305">
              <a:extLst>
                <a:ext uri="{FF2B5EF4-FFF2-40B4-BE49-F238E27FC236}">
                  <a16:creationId xmlns:a16="http://schemas.microsoft.com/office/drawing/2014/main" id="{A09B6164-77F5-0AF9-FE03-6664537D0FA3}"/>
                </a:ext>
              </a:extLst>
            </p:cNvPr>
            <p:cNvSpPr/>
            <p:nvPr/>
          </p:nvSpPr>
          <p:spPr>
            <a:xfrm>
              <a:off x="10613425" y="2731886"/>
              <a:ext cx="50195" cy="83292"/>
            </a:xfrm>
            <a:custGeom>
              <a:avLst/>
              <a:gdLst>
                <a:gd name="connsiteX0" fmla="*/ 2456 w 89798"/>
                <a:gd name="connsiteY0" fmla="*/ 73819 h 80962"/>
                <a:gd name="connsiteX1" fmla="*/ 2456 w 89798"/>
                <a:gd name="connsiteY1" fmla="*/ 73819 h 80962"/>
                <a:gd name="connsiteX2" fmla="*/ 75 w 89798"/>
                <a:gd name="connsiteY2" fmla="*/ 50006 h 80962"/>
                <a:gd name="connsiteX3" fmla="*/ 11981 w 89798"/>
                <a:gd name="connsiteY3" fmla="*/ 23812 h 80962"/>
                <a:gd name="connsiteX4" fmla="*/ 26269 w 89798"/>
                <a:gd name="connsiteY4" fmla="*/ 11906 h 80962"/>
                <a:gd name="connsiteX5" fmla="*/ 31031 w 89798"/>
                <a:gd name="connsiteY5" fmla="*/ 4762 h 80962"/>
                <a:gd name="connsiteX6" fmla="*/ 42938 w 89798"/>
                <a:gd name="connsiteY6" fmla="*/ 2381 h 80962"/>
                <a:gd name="connsiteX7" fmla="*/ 59606 w 89798"/>
                <a:gd name="connsiteY7" fmla="*/ 0 h 80962"/>
                <a:gd name="connsiteX8" fmla="*/ 69131 w 89798"/>
                <a:gd name="connsiteY8" fmla="*/ 7144 h 80962"/>
                <a:gd name="connsiteX9" fmla="*/ 73894 w 89798"/>
                <a:gd name="connsiteY9" fmla="*/ 14287 h 80962"/>
                <a:gd name="connsiteX10" fmla="*/ 85800 w 89798"/>
                <a:gd name="connsiteY10" fmla="*/ 45244 h 80962"/>
                <a:gd name="connsiteX11" fmla="*/ 88181 w 89798"/>
                <a:gd name="connsiteY11" fmla="*/ 66675 h 80962"/>
                <a:gd name="connsiteX12" fmla="*/ 52463 w 89798"/>
                <a:gd name="connsiteY12" fmla="*/ 80962 h 80962"/>
                <a:gd name="connsiteX13" fmla="*/ 33413 w 89798"/>
                <a:gd name="connsiteY13" fmla="*/ 73819 h 80962"/>
                <a:gd name="connsiteX14" fmla="*/ 2456 w 89798"/>
                <a:gd name="connsiteY14" fmla="*/ 73819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798" h="80962">
                  <a:moveTo>
                    <a:pt x="2456" y="73819"/>
                  </a:moveTo>
                  <a:lnTo>
                    <a:pt x="2456" y="73819"/>
                  </a:lnTo>
                  <a:cubicBezTo>
                    <a:pt x="1662" y="65881"/>
                    <a:pt x="-423" y="57968"/>
                    <a:pt x="75" y="50006"/>
                  </a:cubicBezTo>
                  <a:cubicBezTo>
                    <a:pt x="471" y="43670"/>
                    <a:pt x="7631" y="28645"/>
                    <a:pt x="11981" y="23812"/>
                  </a:cubicBezTo>
                  <a:cubicBezTo>
                    <a:pt x="16128" y="19204"/>
                    <a:pt x="21885" y="16290"/>
                    <a:pt x="26269" y="11906"/>
                  </a:cubicBezTo>
                  <a:cubicBezTo>
                    <a:pt x="28293" y="9882"/>
                    <a:pt x="28546" y="6182"/>
                    <a:pt x="31031" y="4762"/>
                  </a:cubicBezTo>
                  <a:cubicBezTo>
                    <a:pt x="34545" y="2754"/>
                    <a:pt x="38945" y="3046"/>
                    <a:pt x="42938" y="2381"/>
                  </a:cubicBezTo>
                  <a:cubicBezTo>
                    <a:pt x="48474" y="1458"/>
                    <a:pt x="54050" y="794"/>
                    <a:pt x="59606" y="0"/>
                  </a:cubicBezTo>
                  <a:cubicBezTo>
                    <a:pt x="62781" y="2381"/>
                    <a:pt x="66325" y="4338"/>
                    <a:pt x="69131" y="7144"/>
                  </a:cubicBezTo>
                  <a:cubicBezTo>
                    <a:pt x="71155" y="9168"/>
                    <a:pt x="72614" y="11727"/>
                    <a:pt x="73894" y="14287"/>
                  </a:cubicBezTo>
                  <a:cubicBezTo>
                    <a:pt x="79976" y="26449"/>
                    <a:pt x="81651" y="32795"/>
                    <a:pt x="85800" y="45244"/>
                  </a:cubicBezTo>
                  <a:cubicBezTo>
                    <a:pt x="86594" y="52388"/>
                    <a:pt x="92622" y="61023"/>
                    <a:pt x="88181" y="66675"/>
                  </a:cubicBezTo>
                  <a:cubicBezTo>
                    <a:pt x="85441" y="70162"/>
                    <a:pt x="62548" y="77600"/>
                    <a:pt x="52463" y="80962"/>
                  </a:cubicBezTo>
                  <a:cubicBezTo>
                    <a:pt x="46997" y="79140"/>
                    <a:pt x="37888" y="76260"/>
                    <a:pt x="33413" y="73819"/>
                  </a:cubicBezTo>
                  <a:cubicBezTo>
                    <a:pt x="28388" y="71078"/>
                    <a:pt x="7615" y="73819"/>
                    <a:pt x="2456" y="7381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07" name="Forme libre : forme 306">
              <a:extLst>
                <a:ext uri="{FF2B5EF4-FFF2-40B4-BE49-F238E27FC236}">
                  <a16:creationId xmlns:a16="http://schemas.microsoft.com/office/drawing/2014/main" id="{DF12A9FF-533F-88AB-BFA1-564C2617AEB4}"/>
                </a:ext>
              </a:extLst>
            </p:cNvPr>
            <p:cNvSpPr/>
            <p:nvPr/>
          </p:nvSpPr>
          <p:spPr>
            <a:xfrm>
              <a:off x="10584184" y="3010065"/>
              <a:ext cx="89237" cy="83661"/>
            </a:xfrm>
            <a:custGeom>
              <a:avLst/>
              <a:gdLst>
                <a:gd name="connsiteX0" fmla="*/ 45243 w 159645"/>
                <a:gd name="connsiteY0" fmla="*/ 26839 h 145901"/>
                <a:gd name="connsiteX1" fmla="*/ 45243 w 159645"/>
                <a:gd name="connsiteY1" fmla="*/ 26839 h 145901"/>
                <a:gd name="connsiteX2" fmla="*/ 80962 w 159645"/>
                <a:gd name="connsiteY2" fmla="*/ 645 h 145901"/>
                <a:gd name="connsiteX3" fmla="*/ 97631 w 159645"/>
                <a:gd name="connsiteY3" fmla="*/ 5407 h 145901"/>
                <a:gd name="connsiteX4" fmla="*/ 114300 w 159645"/>
                <a:gd name="connsiteY4" fmla="*/ 22076 h 145901"/>
                <a:gd name="connsiteX5" fmla="*/ 123825 w 159645"/>
                <a:gd name="connsiteY5" fmla="*/ 26839 h 145901"/>
                <a:gd name="connsiteX6" fmla="*/ 135731 w 159645"/>
                <a:gd name="connsiteY6" fmla="*/ 36364 h 145901"/>
                <a:gd name="connsiteX7" fmla="*/ 145256 w 159645"/>
                <a:gd name="connsiteY7" fmla="*/ 55414 h 145901"/>
                <a:gd name="connsiteX8" fmla="*/ 150018 w 159645"/>
                <a:gd name="connsiteY8" fmla="*/ 69701 h 145901"/>
                <a:gd name="connsiteX9" fmla="*/ 154781 w 159645"/>
                <a:gd name="connsiteY9" fmla="*/ 79226 h 145901"/>
                <a:gd name="connsiteX10" fmla="*/ 157162 w 159645"/>
                <a:gd name="connsiteY10" fmla="*/ 95895 h 145901"/>
                <a:gd name="connsiteX11" fmla="*/ 159543 w 159645"/>
                <a:gd name="connsiteY11" fmla="*/ 107801 h 145901"/>
                <a:gd name="connsiteX12" fmla="*/ 147637 w 159645"/>
                <a:gd name="connsiteY12" fmla="*/ 133995 h 145901"/>
                <a:gd name="connsiteX13" fmla="*/ 123825 w 159645"/>
                <a:gd name="connsiteY13" fmla="*/ 145901 h 145901"/>
                <a:gd name="connsiteX14" fmla="*/ 85725 w 159645"/>
                <a:gd name="connsiteY14" fmla="*/ 141139 h 145901"/>
                <a:gd name="connsiteX15" fmla="*/ 57150 w 159645"/>
                <a:gd name="connsiteY15" fmla="*/ 126851 h 145901"/>
                <a:gd name="connsiteX16" fmla="*/ 30956 w 159645"/>
                <a:gd name="connsiteY16" fmla="*/ 112564 h 145901"/>
                <a:gd name="connsiteX17" fmla="*/ 16668 w 159645"/>
                <a:gd name="connsiteY17" fmla="*/ 91132 h 145901"/>
                <a:gd name="connsiteX18" fmla="*/ 9525 w 159645"/>
                <a:gd name="connsiteY18" fmla="*/ 74464 h 145901"/>
                <a:gd name="connsiteX19" fmla="*/ 0 w 159645"/>
                <a:gd name="connsiteY19" fmla="*/ 55414 h 145901"/>
                <a:gd name="connsiteX20" fmla="*/ 7143 w 159645"/>
                <a:gd name="connsiteY20" fmla="*/ 50651 h 145901"/>
                <a:gd name="connsiteX21" fmla="*/ 21431 w 159645"/>
                <a:gd name="connsiteY21" fmla="*/ 36364 h 145901"/>
                <a:gd name="connsiteX22" fmla="*/ 45243 w 159645"/>
                <a:gd name="connsiteY22" fmla="*/ 26839 h 14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645" h="145901">
                  <a:moveTo>
                    <a:pt x="45243" y="26839"/>
                  </a:moveTo>
                  <a:lnTo>
                    <a:pt x="45243" y="26839"/>
                  </a:lnTo>
                  <a:cubicBezTo>
                    <a:pt x="57149" y="18108"/>
                    <a:pt x="67297" y="6236"/>
                    <a:pt x="80962" y="645"/>
                  </a:cubicBezTo>
                  <a:cubicBezTo>
                    <a:pt x="86310" y="-1543"/>
                    <a:pt x="92770" y="2282"/>
                    <a:pt x="97631" y="5407"/>
                  </a:cubicBezTo>
                  <a:cubicBezTo>
                    <a:pt x="104241" y="9656"/>
                    <a:pt x="108218" y="17100"/>
                    <a:pt x="114300" y="22076"/>
                  </a:cubicBezTo>
                  <a:cubicBezTo>
                    <a:pt x="117047" y="24324"/>
                    <a:pt x="120871" y="24870"/>
                    <a:pt x="123825" y="26839"/>
                  </a:cubicBezTo>
                  <a:cubicBezTo>
                    <a:pt x="128054" y="29658"/>
                    <a:pt x="131762" y="33189"/>
                    <a:pt x="135731" y="36364"/>
                  </a:cubicBezTo>
                  <a:cubicBezTo>
                    <a:pt x="141578" y="59753"/>
                    <a:pt x="133113" y="31128"/>
                    <a:pt x="145256" y="55414"/>
                  </a:cubicBezTo>
                  <a:cubicBezTo>
                    <a:pt x="147501" y="59904"/>
                    <a:pt x="148154" y="65040"/>
                    <a:pt x="150018" y="69701"/>
                  </a:cubicBezTo>
                  <a:cubicBezTo>
                    <a:pt x="151336" y="72997"/>
                    <a:pt x="153193" y="76051"/>
                    <a:pt x="154781" y="79226"/>
                  </a:cubicBezTo>
                  <a:cubicBezTo>
                    <a:pt x="155575" y="84782"/>
                    <a:pt x="156239" y="90359"/>
                    <a:pt x="157162" y="95895"/>
                  </a:cubicBezTo>
                  <a:cubicBezTo>
                    <a:pt x="157827" y="99887"/>
                    <a:pt x="160158" y="103801"/>
                    <a:pt x="159543" y="107801"/>
                  </a:cubicBezTo>
                  <a:cubicBezTo>
                    <a:pt x="159402" y="108716"/>
                    <a:pt x="152783" y="129993"/>
                    <a:pt x="147637" y="133995"/>
                  </a:cubicBezTo>
                  <a:cubicBezTo>
                    <a:pt x="137540" y="141848"/>
                    <a:pt x="133607" y="142640"/>
                    <a:pt x="123825" y="145901"/>
                  </a:cubicBezTo>
                  <a:cubicBezTo>
                    <a:pt x="111125" y="144314"/>
                    <a:pt x="98031" y="144655"/>
                    <a:pt x="85725" y="141139"/>
                  </a:cubicBezTo>
                  <a:cubicBezTo>
                    <a:pt x="75485" y="138213"/>
                    <a:pt x="66675" y="131614"/>
                    <a:pt x="57150" y="126851"/>
                  </a:cubicBezTo>
                  <a:cubicBezTo>
                    <a:pt x="41890" y="119221"/>
                    <a:pt x="50727" y="123862"/>
                    <a:pt x="30956" y="112564"/>
                  </a:cubicBezTo>
                  <a:cubicBezTo>
                    <a:pt x="17173" y="78107"/>
                    <a:pt x="36939" y="122987"/>
                    <a:pt x="16668" y="91132"/>
                  </a:cubicBezTo>
                  <a:cubicBezTo>
                    <a:pt x="13423" y="86032"/>
                    <a:pt x="12228" y="79871"/>
                    <a:pt x="9525" y="74464"/>
                  </a:cubicBezTo>
                  <a:cubicBezTo>
                    <a:pt x="-1722" y="51968"/>
                    <a:pt x="5370" y="71523"/>
                    <a:pt x="0" y="55414"/>
                  </a:cubicBezTo>
                  <a:cubicBezTo>
                    <a:pt x="2381" y="53826"/>
                    <a:pt x="5004" y="52552"/>
                    <a:pt x="7143" y="50651"/>
                  </a:cubicBezTo>
                  <a:cubicBezTo>
                    <a:pt x="12177" y="46176"/>
                    <a:pt x="15042" y="38494"/>
                    <a:pt x="21431" y="36364"/>
                  </a:cubicBezTo>
                  <a:cubicBezTo>
                    <a:pt x="29640" y="33627"/>
                    <a:pt x="41274" y="28426"/>
                    <a:pt x="45243" y="2683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08" name="Nuage 307">
              <a:extLst>
                <a:ext uri="{FF2B5EF4-FFF2-40B4-BE49-F238E27FC236}">
                  <a16:creationId xmlns:a16="http://schemas.microsoft.com/office/drawing/2014/main" id="{1EC24A7D-7E1E-923A-1C18-A35B0D219401}"/>
                </a:ext>
              </a:extLst>
            </p:cNvPr>
            <p:cNvSpPr/>
            <p:nvPr/>
          </p:nvSpPr>
          <p:spPr>
            <a:xfrm>
              <a:off x="10738691" y="2778126"/>
              <a:ext cx="5019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09" name="Nuage 308">
              <a:extLst>
                <a:ext uri="{FF2B5EF4-FFF2-40B4-BE49-F238E27FC236}">
                  <a16:creationId xmlns:a16="http://schemas.microsoft.com/office/drawing/2014/main" id="{40FEAB3D-9347-3A29-0465-D56D8BB41485}"/>
                </a:ext>
              </a:extLst>
            </p:cNvPr>
            <p:cNvSpPr/>
            <p:nvPr/>
          </p:nvSpPr>
          <p:spPr>
            <a:xfrm>
              <a:off x="10788886" y="3010065"/>
              <a:ext cx="68164" cy="4269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10" name="Nuage 309">
              <a:extLst>
                <a:ext uri="{FF2B5EF4-FFF2-40B4-BE49-F238E27FC236}">
                  <a16:creationId xmlns:a16="http://schemas.microsoft.com/office/drawing/2014/main" id="{67EAD210-7E30-CC49-2067-814F9EE81A93}"/>
                </a:ext>
              </a:extLst>
            </p:cNvPr>
            <p:cNvSpPr/>
            <p:nvPr/>
          </p:nvSpPr>
          <p:spPr>
            <a:xfrm>
              <a:off x="10806855" y="2664979"/>
              <a:ext cx="3821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11" name="Nuage 310">
              <a:extLst>
                <a:ext uri="{FF2B5EF4-FFF2-40B4-BE49-F238E27FC236}">
                  <a16:creationId xmlns:a16="http://schemas.microsoft.com/office/drawing/2014/main" id="{83C45E06-3DC5-A3C0-BDFF-88359B0D271B}"/>
                </a:ext>
              </a:extLst>
            </p:cNvPr>
            <p:cNvSpPr/>
            <p:nvPr/>
          </p:nvSpPr>
          <p:spPr>
            <a:xfrm>
              <a:off x="10762410" y="2865514"/>
              <a:ext cx="111664" cy="109399"/>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12" name="Nuage 311">
              <a:extLst>
                <a:ext uri="{FF2B5EF4-FFF2-40B4-BE49-F238E27FC236}">
                  <a16:creationId xmlns:a16="http://schemas.microsoft.com/office/drawing/2014/main" id="{4EB7AFE1-12F8-7B76-446E-F40BD2BBAB13}"/>
                </a:ext>
              </a:extLst>
            </p:cNvPr>
            <p:cNvSpPr/>
            <p:nvPr/>
          </p:nvSpPr>
          <p:spPr>
            <a:xfrm>
              <a:off x="10652969" y="3135958"/>
              <a:ext cx="85723"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13" name="Forme libre : forme 312">
              <a:extLst>
                <a:ext uri="{FF2B5EF4-FFF2-40B4-BE49-F238E27FC236}">
                  <a16:creationId xmlns:a16="http://schemas.microsoft.com/office/drawing/2014/main" id="{5E2E530A-6BB1-25EB-7C4A-75E7F7FA153B}"/>
                </a:ext>
              </a:extLst>
            </p:cNvPr>
            <p:cNvSpPr/>
            <p:nvPr/>
          </p:nvSpPr>
          <p:spPr>
            <a:xfrm>
              <a:off x="10673421" y="2974912"/>
              <a:ext cx="59840" cy="57369"/>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14" name="Forme libre : forme 313">
              <a:extLst>
                <a:ext uri="{FF2B5EF4-FFF2-40B4-BE49-F238E27FC236}">
                  <a16:creationId xmlns:a16="http://schemas.microsoft.com/office/drawing/2014/main" id="{707B348F-6CB8-D49D-A7A3-FDE20BA1DA5B}"/>
                </a:ext>
              </a:extLst>
            </p:cNvPr>
            <p:cNvSpPr/>
            <p:nvPr/>
          </p:nvSpPr>
          <p:spPr>
            <a:xfrm>
              <a:off x="10783674" y="3074085"/>
              <a:ext cx="55780" cy="67430"/>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15" name="Forme libre : forme 314">
              <a:extLst>
                <a:ext uri="{FF2B5EF4-FFF2-40B4-BE49-F238E27FC236}">
                  <a16:creationId xmlns:a16="http://schemas.microsoft.com/office/drawing/2014/main" id="{2991FBC2-85A2-6EA8-B74A-9714A7A2C7F5}"/>
                </a:ext>
              </a:extLst>
            </p:cNvPr>
            <p:cNvSpPr/>
            <p:nvPr/>
          </p:nvSpPr>
          <p:spPr>
            <a:xfrm>
              <a:off x="11013846" y="2865514"/>
              <a:ext cx="89857" cy="83292"/>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16" name="Forme libre : forme 315">
              <a:extLst>
                <a:ext uri="{FF2B5EF4-FFF2-40B4-BE49-F238E27FC236}">
                  <a16:creationId xmlns:a16="http://schemas.microsoft.com/office/drawing/2014/main" id="{553B8263-A24A-B58B-5A80-F4A1C1333999}"/>
                </a:ext>
              </a:extLst>
            </p:cNvPr>
            <p:cNvSpPr/>
            <p:nvPr/>
          </p:nvSpPr>
          <p:spPr>
            <a:xfrm>
              <a:off x="11142981" y="2835474"/>
              <a:ext cx="75057" cy="102408"/>
            </a:xfrm>
            <a:custGeom>
              <a:avLst/>
              <a:gdLst>
                <a:gd name="connsiteX0" fmla="*/ 13075 w 134277"/>
                <a:gd name="connsiteY0" fmla="*/ 92869 h 178594"/>
                <a:gd name="connsiteX1" fmla="*/ 13075 w 134277"/>
                <a:gd name="connsiteY1" fmla="*/ 92869 h 178594"/>
                <a:gd name="connsiteX2" fmla="*/ 5932 w 134277"/>
                <a:gd name="connsiteY2" fmla="*/ 71438 h 178594"/>
                <a:gd name="connsiteX3" fmla="*/ 1169 w 134277"/>
                <a:gd name="connsiteY3" fmla="*/ 47625 h 178594"/>
                <a:gd name="connsiteX4" fmla="*/ 22600 w 134277"/>
                <a:gd name="connsiteY4" fmla="*/ 35719 h 178594"/>
                <a:gd name="connsiteX5" fmla="*/ 27363 w 134277"/>
                <a:gd name="connsiteY5" fmla="*/ 28575 h 178594"/>
                <a:gd name="connsiteX6" fmla="*/ 34507 w 134277"/>
                <a:gd name="connsiteY6" fmla="*/ 19050 h 178594"/>
                <a:gd name="connsiteX7" fmla="*/ 55938 w 134277"/>
                <a:gd name="connsiteY7" fmla="*/ 0 h 178594"/>
                <a:gd name="connsiteX8" fmla="*/ 74988 w 134277"/>
                <a:gd name="connsiteY8" fmla="*/ 11906 h 178594"/>
                <a:gd name="connsiteX9" fmla="*/ 98800 w 134277"/>
                <a:gd name="connsiteY9" fmla="*/ 23813 h 178594"/>
                <a:gd name="connsiteX10" fmla="*/ 110707 w 134277"/>
                <a:gd name="connsiteY10" fmla="*/ 38100 h 178594"/>
                <a:gd name="connsiteX11" fmla="*/ 124994 w 134277"/>
                <a:gd name="connsiteY11" fmla="*/ 54769 h 178594"/>
                <a:gd name="connsiteX12" fmla="*/ 129757 w 134277"/>
                <a:gd name="connsiteY12" fmla="*/ 64294 h 178594"/>
                <a:gd name="connsiteX13" fmla="*/ 127375 w 134277"/>
                <a:gd name="connsiteY13" fmla="*/ 145256 h 178594"/>
                <a:gd name="connsiteX14" fmla="*/ 120232 w 134277"/>
                <a:gd name="connsiteY14" fmla="*/ 159544 h 178594"/>
                <a:gd name="connsiteX15" fmla="*/ 96419 w 134277"/>
                <a:gd name="connsiteY15" fmla="*/ 176213 h 178594"/>
                <a:gd name="connsiteX16" fmla="*/ 79750 w 134277"/>
                <a:gd name="connsiteY16" fmla="*/ 178594 h 178594"/>
                <a:gd name="connsiteX17" fmla="*/ 41650 w 134277"/>
                <a:gd name="connsiteY17" fmla="*/ 152400 h 178594"/>
                <a:gd name="connsiteX18" fmla="*/ 36888 w 134277"/>
                <a:gd name="connsiteY18" fmla="*/ 142875 h 178594"/>
                <a:gd name="connsiteX19" fmla="*/ 29744 w 134277"/>
                <a:gd name="connsiteY19" fmla="*/ 140494 h 178594"/>
                <a:gd name="connsiteX20" fmla="*/ 20219 w 134277"/>
                <a:gd name="connsiteY20" fmla="*/ 133350 h 178594"/>
                <a:gd name="connsiteX21" fmla="*/ 5932 w 134277"/>
                <a:gd name="connsiteY21" fmla="*/ 116681 h 178594"/>
                <a:gd name="connsiteX22" fmla="*/ 1169 w 134277"/>
                <a:gd name="connsiteY22" fmla="*/ 104775 h 178594"/>
                <a:gd name="connsiteX23" fmla="*/ 13075 w 134277"/>
                <a:gd name="connsiteY23" fmla="*/ 92869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277" h="178594">
                  <a:moveTo>
                    <a:pt x="13075" y="92869"/>
                  </a:moveTo>
                  <a:lnTo>
                    <a:pt x="13075" y="92869"/>
                  </a:lnTo>
                  <a:cubicBezTo>
                    <a:pt x="10694" y="85725"/>
                    <a:pt x="8146" y="78635"/>
                    <a:pt x="5932" y="71438"/>
                  </a:cubicBezTo>
                  <a:cubicBezTo>
                    <a:pt x="3346" y="63033"/>
                    <a:pt x="2661" y="56578"/>
                    <a:pt x="1169" y="47625"/>
                  </a:cubicBezTo>
                  <a:cubicBezTo>
                    <a:pt x="8313" y="43656"/>
                    <a:pt x="15991" y="40526"/>
                    <a:pt x="22600" y="35719"/>
                  </a:cubicBezTo>
                  <a:cubicBezTo>
                    <a:pt x="24915" y="34036"/>
                    <a:pt x="25699" y="30904"/>
                    <a:pt x="27363" y="28575"/>
                  </a:cubicBezTo>
                  <a:cubicBezTo>
                    <a:pt x="29670" y="25346"/>
                    <a:pt x="31852" y="22000"/>
                    <a:pt x="34507" y="19050"/>
                  </a:cubicBezTo>
                  <a:cubicBezTo>
                    <a:pt x="46740" y="5458"/>
                    <a:pt x="44923" y="7344"/>
                    <a:pt x="55938" y="0"/>
                  </a:cubicBezTo>
                  <a:cubicBezTo>
                    <a:pt x="73038" y="5699"/>
                    <a:pt x="50726" y="-2652"/>
                    <a:pt x="74988" y="11906"/>
                  </a:cubicBezTo>
                  <a:cubicBezTo>
                    <a:pt x="82598" y="16472"/>
                    <a:pt x="98800" y="23813"/>
                    <a:pt x="98800" y="23813"/>
                  </a:cubicBezTo>
                  <a:cubicBezTo>
                    <a:pt x="102769" y="28575"/>
                    <a:pt x="107061" y="33086"/>
                    <a:pt x="110707" y="38100"/>
                  </a:cubicBezTo>
                  <a:cubicBezTo>
                    <a:pt x="122873" y="54827"/>
                    <a:pt x="111804" y="45975"/>
                    <a:pt x="124994" y="54769"/>
                  </a:cubicBezTo>
                  <a:cubicBezTo>
                    <a:pt x="126582" y="57944"/>
                    <a:pt x="128359" y="61031"/>
                    <a:pt x="129757" y="64294"/>
                  </a:cubicBezTo>
                  <a:cubicBezTo>
                    <a:pt x="140215" y="88695"/>
                    <a:pt x="129545" y="129200"/>
                    <a:pt x="127375" y="145256"/>
                  </a:cubicBezTo>
                  <a:cubicBezTo>
                    <a:pt x="126662" y="150533"/>
                    <a:pt x="123997" y="155779"/>
                    <a:pt x="120232" y="159544"/>
                  </a:cubicBezTo>
                  <a:cubicBezTo>
                    <a:pt x="113381" y="166395"/>
                    <a:pt x="105186" y="172087"/>
                    <a:pt x="96419" y="176213"/>
                  </a:cubicBezTo>
                  <a:cubicBezTo>
                    <a:pt x="91340" y="178603"/>
                    <a:pt x="85306" y="177800"/>
                    <a:pt x="79750" y="178594"/>
                  </a:cubicBezTo>
                  <a:cubicBezTo>
                    <a:pt x="53268" y="157996"/>
                    <a:pt x="66177" y="166415"/>
                    <a:pt x="41650" y="152400"/>
                  </a:cubicBezTo>
                  <a:cubicBezTo>
                    <a:pt x="40063" y="149225"/>
                    <a:pt x="39398" y="145385"/>
                    <a:pt x="36888" y="142875"/>
                  </a:cubicBezTo>
                  <a:cubicBezTo>
                    <a:pt x="35113" y="141100"/>
                    <a:pt x="31923" y="141739"/>
                    <a:pt x="29744" y="140494"/>
                  </a:cubicBezTo>
                  <a:cubicBezTo>
                    <a:pt x="26298" y="138525"/>
                    <a:pt x="23206" y="135963"/>
                    <a:pt x="20219" y="133350"/>
                  </a:cubicBezTo>
                  <a:cubicBezTo>
                    <a:pt x="15009" y="128791"/>
                    <a:pt x="9145" y="123106"/>
                    <a:pt x="5932" y="116681"/>
                  </a:cubicBezTo>
                  <a:cubicBezTo>
                    <a:pt x="4020" y="112858"/>
                    <a:pt x="2905" y="108681"/>
                    <a:pt x="1169" y="104775"/>
                  </a:cubicBezTo>
                  <a:cubicBezTo>
                    <a:pt x="-4303" y="92464"/>
                    <a:pt x="11091" y="94853"/>
                    <a:pt x="13075" y="9286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17" name="Forme libre : forme 316">
              <a:extLst>
                <a:ext uri="{FF2B5EF4-FFF2-40B4-BE49-F238E27FC236}">
                  <a16:creationId xmlns:a16="http://schemas.microsoft.com/office/drawing/2014/main" id="{CBF35261-26F8-D64C-F77F-A1702FAD1DC6}"/>
                </a:ext>
              </a:extLst>
            </p:cNvPr>
            <p:cNvSpPr/>
            <p:nvPr/>
          </p:nvSpPr>
          <p:spPr>
            <a:xfrm>
              <a:off x="11138310" y="2668890"/>
              <a:ext cx="56010" cy="53348"/>
            </a:xfrm>
            <a:custGeom>
              <a:avLst/>
              <a:gdLst>
                <a:gd name="connsiteX0" fmla="*/ 28575 w 100201"/>
                <a:gd name="connsiteY0" fmla="*/ 0 h 93036"/>
                <a:gd name="connsiteX1" fmla="*/ 28575 w 100201"/>
                <a:gd name="connsiteY1" fmla="*/ 0 h 93036"/>
                <a:gd name="connsiteX2" fmla="*/ 64294 w 100201"/>
                <a:gd name="connsiteY2" fmla="*/ 7143 h 93036"/>
                <a:gd name="connsiteX3" fmla="*/ 73819 w 100201"/>
                <a:gd name="connsiteY3" fmla="*/ 14287 h 93036"/>
                <a:gd name="connsiteX4" fmla="*/ 90488 w 100201"/>
                <a:gd name="connsiteY4" fmla="*/ 23812 h 93036"/>
                <a:gd name="connsiteX5" fmla="*/ 100013 w 100201"/>
                <a:gd name="connsiteY5" fmla="*/ 35718 h 93036"/>
                <a:gd name="connsiteX6" fmla="*/ 95250 w 100201"/>
                <a:gd name="connsiteY6" fmla="*/ 61912 h 93036"/>
                <a:gd name="connsiteX7" fmla="*/ 92869 w 100201"/>
                <a:gd name="connsiteY7" fmla="*/ 69056 h 93036"/>
                <a:gd name="connsiteX8" fmla="*/ 76200 w 100201"/>
                <a:gd name="connsiteY8" fmla="*/ 80962 h 93036"/>
                <a:gd name="connsiteX9" fmla="*/ 64294 w 100201"/>
                <a:gd name="connsiteY9" fmla="*/ 83343 h 93036"/>
                <a:gd name="connsiteX10" fmla="*/ 45244 w 100201"/>
                <a:gd name="connsiteY10" fmla="*/ 92868 h 93036"/>
                <a:gd name="connsiteX11" fmla="*/ 21431 w 100201"/>
                <a:gd name="connsiteY11" fmla="*/ 80962 h 93036"/>
                <a:gd name="connsiteX12" fmla="*/ 16669 w 100201"/>
                <a:gd name="connsiteY12" fmla="*/ 73818 h 93036"/>
                <a:gd name="connsiteX13" fmla="*/ 7144 w 100201"/>
                <a:gd name="connsiteY13" fmla="*/ 61912 h 93036"/>
                <a:gd name="connsiteX14" fmla="*/ 4763 w 100201"/>
                <a:gd name="connsiteY14" fmla="*/ 54768 h 93036"/>
                <a:gd name="connsiteX15" fmla="*/ 2381 w 100201"/>
                <a:gd name="connsiteY15" fmla="*/ 38100 h 93036"/>
                <a:gd name="connsiteX16" fmla="*/ 0 w 100201"/>
                <a:gd name="connsiteY16" fmla="*/ 26193 h 93036"/>
                <a:gd name="connsiteX17" fmla="*/ 28575 w 100201"/>
                <a:gd name="connsiteY17" fmla="*/ 0 h 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1" h="93036">
                  <a:moveTo>
                    <a:pt x="28575" y="0"/>
                  </a:moveTo>
                  <a:lnTo>
                    <a:pt x="28575" y="0"/>
                  </a:lnTo>
                  <a:cubicBezTo>
                    <a:pt x="42042" y="1496"/>
                    <a:pt x="52235" y="1114"/>
                    <a:pt x="64294" y="7143"/>
                  </a:cubicBezTo>
                  <a:cubicBezTo>
                    <a:pt x="67844" y="8918"/>
                    <a:pt x="70471" y="12156"/>
                    <a:pt x="73819" y="14287"/>
                  </a:cubicBezTo>
                  <a:cubicBezTo>
                    <a:pt x="79218" y="17723"/>
                    <a:pt x="84932" y="20637"/>
                    <a:pt x="90488" y="23812"/>
                  </a:cubicBezTo>
                  <a:cubicBezTo>
                    <a:pt x="93663" y="27781"/>
                    <a:pt x="99383" y="30675"/>
                    <a:pt x="100013" y="35718"/>
                  </a:cubicBezTo>
                  <a:cubicBezTo>
                    <a:pt x="101114" y="44524"/>
                    <a:pt x="97110" y="53234"/>
                    <a:pt x="95250" y="61912"/>
                  </a:cubicBezTo>
                  <a:cubicBezTo>
                    <a:pt x="94724" y="64366"/>
                    <a:pt x="94644" y="67281"/>
                    <a:pt x="92869" y="69056"/>
                  </a:cubicBezTo>
                  <a:cubicBezTo>
                    <a:pt x="88041" y="73884"/>
                    <a:pt x="82307" y="77908"/>
                    <a:pt x="76200" y="80962"/>
                  </a:cubicBezTo>
                  <a:cubicBezTo>
                    <a:pt x="72580" y="82772"/>
                    <a:pt x="68263" y="82549"/>
                    <a:pt x="64294" y="83343"/>
                  </a:cubicBezTo>
                  <a:cubicBezTo>
                    <a:pt x="57944" y="86518"/>
                    <a:pt x="52132" y="91146"/>
                    <a:pt x="45244" y="92868"/>
                  </a:cubicBezTo>
                  <a:cubicBezTo>
                    <a:pt x="38390" y="94582"/>
                    <a:pt x="24058" y="82713"/>
                    <a:pt x="21431" y="80962"/>
                  </a:cubicBezTo>
                  <a:cubicBezTo>
                    <a:pt x="19844" y="78581"/>
                    <a:pt x="18386" y="76108"/>
                    <a:pt x="16669" y="73818"/>
                  </a:cubicBezTo>
                  <a:cubicBezTo>
                    <a:pt x="13620" y="69752"/>
                    <a:pt x="9838" y="66222"/>
                    <a:pt x="7144" y="61912"/>
                  </a:cubicBezTo>
                  <a:cubicBezTo>
                    <a:pt x="5814" y="59783"/>
                    <a:pt x="5557" y="57149"/>
                    <a:pt x="4763" y="54768"/>
                  </a:cubicBezTo>
                  <a:cubicBezTo>
                    <a:pt x="3969" y="49212"/>
                    <a:pt x="3304" y="43636"/>
                    <a:pt x="2381" y="38100"/>
                  </a:cubicBezTo>
                  <a:cubicBezTo>
                    <a:pt x="1716" y="34108"/>
                    <a:pt x="0" y="30241"/>
                    <a:pt x="0" y="26193"/>
                  </a:cubicBezTo>
                  <a:cubicBezTo>
                    <a:pt x="0" y="18297"/>
                    <a:pt x="23813" y="4365"/>
                    <a:pt x="28575" y="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18" name="Forme libre : forme 317">
              <a:extLst>
                <a:ext uri="{FF2B5EF4-FFF2-40B4-BE49-F238E27FC236}">
                  <a16:creationId xmlns:a16="http://schemas.microsoft.com/office/drawing/2014/main" id="{0EFB19EF-2F3C-7057-539F-572DC854A7C5}"/>
                </a:ext>
              </a:extLst>
            </p:cNvPr>
            <p:cNvSpPr/>
            <p:nvPr/>
          </p:nvSpPr>
          <p:spPr>
            <a:xfrm>
              <a:off x="11069054" y="2735797"/>
              <a:ext cx="50195" cy="83292"/>
            </a:xfrm>
            <a:custGeom>
              <a:avLst/>
              <a:gdLst>
                <a:gd name="connsiteX0" fmla="*/ 2456 w 89798"/>
                <a:gd name="connsiteY0" fmla="*/ 73819 h 80962"/>
                <a:gd name="connsiteX1" fmla="*/ 2456 w 89798"/>
                <a:gd name="connsiteY1" fmla="*/ 73819 h 80962"/>
                <a:gd name="connsiteX2" fmla="*/ 75 w 89798"/>
                <a:gd name="connsiteY2" fmla="*/ 50006 h 80962"/>
                <a:gd name="connsiteX3" fmla="*/ 11981 w 89798"/>
                <a:gd name="connsiteY3" fmla="*/ 23812 h 80962"/>
                <a:gd name="connsiteX4" fmla="*/ 26269 w 89798"/>
                <a:gd name="connsiteY4" fmla="*/ 11906 h 80962"/>
                <a:gd name="connsiteX5" fmla="*/ 31031 w 89798"/>
                <a:gd name="connsiteY5" fmla="*/ 4762 h 80962"/>
                <a:gd name="connsiteX6" fmla="*/ 42938 w 89798"/>
                <a:gd name="connsiteY6" fmla="*/ 2381 h 80962"/>
                <a:gd name="connsiteX7" fmla="*/ 59606 w 89798"/>
                <a:gd name="connsiteY7" fmla="*/ 0 h 80962"/>
                <a:gd name="connsiteX8" fmla="*/ 69131 w 89798"/>
                <a:gd name="connsiteY8" fmla="*/ 7144 h 80962"/>
                <a:gd name="connsiteX9" fmla="*/ 73894 w 89798"/>
                <a:gd name="connsiteY9" fmla="*/ 14287 h 80962"/>
                <a:gd name="connsiteX10" fmla="*/ 85800 w 89798"/>
                <a:gd name="connsiteY10" fmla="*/ 45244 h 80962"/>
                <a:gd name="connsiteX11" fmla="*/ 88181 w 89798"/>
                <a:gd name="connsiteY11" fmla="*/ 66675 h 80962"/>
                <a:gd name="connsiteX12" fmla="*/ 52463 w 89798"/>
                <a:gd name="connsiteY12" fmla="*/ 80962 h 80962"/>
                <a:gd name="connsiteX13" fmla="*/ 33413 w 89798"/>
                <a:gd name="connsiteY13" fmla="*/ 73819 h 80962"/>
                <a:gd name="connsiteX14" fmla="*/ 2456 w 89798"/>
                <a:gd name="connsiteY14" fmla="*/ 73819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798" h="80962">
                  <a:moveTo>
                    <a:pt x="2456" y="73819"/>
                  </a:moveTo>
                  <a:lnTo>
                    <a:pt x="2456" y="73819"/>
                  </a:lnTo>
                  <a:cubicBezTo>
                    <a:pt x="1662" y="65881"/>
                    <a:pt x="-423" y="57968"/>
                    <a:pt x="75" y="50006"/>
                  </a:cubicBezTo>
                  <a:cubicBezTo>
                    <a:pt x="471" y="43670"/>
                    <a:pt x="7631" y="28645"/>
                    <a:pt x="11981" y="23812"/>
                  </a:cubicBezTo>
                  <a:cubicBezTo>
                    <a:pt x="16128" y="19204"/>
                    <a:pt x="21885" y="16290"/>
                    <a:pt x="26269" y="11906"/>
                  </a:cubicBezTo>
                  <a:cubicBezTo>
                    <a:pt x="28293" y="9882"/>
                    <a:pt x="28546" y="6182"/>
                    <a:pt x="31031" y="4762"/>
                  </a:cubicBezTo>
                  <a:cubicBezTo>
                    <a:pt x="34545" y="2754"/>
                    <a:pt x="38945" y="3046"/>
                    <a:pt x="42938" y="2381"/>
                  </a:cubicBezTo>
                  <a:cubicBezTo>
                    <a:pt x="48474" y="1458"/>
                    <a:pt x="54050" y="794"/>
                    <a:pt x="59606" y="0"/>
                  </a:cubicBezTo>
                  <a:cubicBezTo>
                    <a:pt x="62781" y="2381"/>
                    <a:pt x="66325" y="4338"/>
                    <a:pt x="69131" y="7144"/>
                  </a:cubicBezTo>
                  <a:cubicBezTo>
                    <a:pt x="71155" y="9168"/>
                    <a:pt x="72614" y="11727"/>
                    <a:pt x="73894" y="14287"/>
                  </a:cubicBezTo>
                  <a:cubicBezTo>
                    <a:pt x="79976" y="26449"/>
                    <a:pt x="81651" y="32795"/>
                    <a:pt x="85800" y="45244"/>
                  </a:cubicBezTo>
                  <a:cubicBezTo>
                    <a:pt x="86594" y="52388"/>
                    <a:pt x="92622" y="61023"/>
                    <a:pt x="88181" y="66675"/>
                  </a:cubicBezTo>
                  <a:cubicBezTo>
                    <a:pt x="85441" y="70162"/>
                    <a:pt x="62548" y="77600"/>
                    <a:pt x="52463" y="80962"/>
                  </a:cubicBezTo>
                  <a:cubicBezTo>
                    <a:pt x="46997" y="79140"/>
                    <a:pt x="37888" y="76260"/>
                    <a:pt x="33413" y="73819"/>
                  </a:cubicBezTo>
                  <a:cubicBezTo>
                    <a:pt x="28388" y="71078"/>
                    <a:pt x="7615" y="73819"/>
                    <a:pt x="2456" y="7381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19" name="Forme libre : forme 318">
              <a:extLst>
                <a:ext uri="{FF2B5EF4-FFF2-40B4-BE49-F238E27FC236}">
                  <a16:creationId xmlns:a16="http://schemas.microsoft.com/office/drawing/2014/main" id="{3BF9FF5F-6D3F-FAA8-7654-D2466CC20A35}"/>
                </a:ext>
              </a:extLst>
            </p:cNvPr>
            <p:cNvSpPr/>
            <p:nvPr/>
          </p:nvSpPr>
          <p:spPr>
            <a:xfrm>
              <a:off x="11039814" y="3013977"/>
              <a:ext cx="89237" cy="83661"/>
            </a:xfrm>
            <a:custGeom>
              <a:avLst/>
              <a:gdLst>
                <a:gd name="connsiteX0" fmla="*/ 45243 w 159645"/>
                <a:gd name="connsiteY0" fmla="*/ 26839 h 145901"/>
                <a:gd name="connsiteX1" fmla="*/ 45243 w 159645"/>
                <a:gd name="connsiteY1" fmla="*/ 26839 h 145901"/>
                <a:gd name="connsiteX2" fmla="*/ 80962 w 159645"/>
                <a:gd name="connsiteY2" fmla="*/ 645 h 145901"/>
                <a:gd name="connsiteX3" fmla="*/ 97631 w 159645"/>
                <a:gd name="connsiteY3" fmla="*/ 5407 h 145901"/>
                <a:gd name="connsiteX4" fmla="*/ 114300 w 159645"/>
                <a:gd name="connsiteY4" fmla="*/ 22076 h 145901"/>
                <a:gd name="connsiteX5" fmla="*/ 123825 w 159645"/>
                <a:gd name="connsiteY5" fmla="*/ 26839 h 145901"/>
                <a:gd name="connsiteX6" fmla="*/ 135731 w 159645"/>
                <a:gd name="connsiteY6" fmla="*/ 36364 h 145901"/>
                <a:gd name="connsiteX7" fmla="*/ 145256 w 159645"/>
                <a:gd name="connsiteY7" fmla="*/ 55414 h 145901"/>
                <a:gd name="connsiteX8" fmla="*/ 150018 w 159645"/>
                <a:gd name="connsiteY8" fmla="*/ 69701 h 145901"/>
                <a:gd name="connsiteX9" fmla="*/ 154781 w 159645"/>
                <a:gd name="connsiteY9" fmla="*/ 79226 h 145901"/>
                <a:gd name="connsiteX10" fmla="*/ 157162 w 159645"/>
                <a:gd name="connsiteY10" fmla="*/ 95895 h 145901"/>
                <a:gd name="connsiteX11" fmla="*/ 159543 w 159645"/>
                <a:gd name="connsiteY11" fmla="*/ 107801 h 145901"/>
                <a:gd name="connsiteX12" fmla="*/ 147637 w 159645"/>
                <a:gd name="connsiteY12" fmla="*/ 133995 h 145901"/>
                <a:gd name="connsiteX13" fmla="*/ 123825 w 159645"/>
                <a:gd name="connsiteY13" fmla="*/ 145901 h 145901"/>
                <a:gd name="connsiteX14" fmla="*/ 85725 w 159645"/>
                <a:gd name="connsiteY14" fmla="*/ 141139 h 145901"/>
                <a:gd name="connsiteX15" fmla="*/ 57150 w 159645"/>
                <a:gd name="connsiteY15" fmla="*/ 126851 h 145901"/>
                <a:gd name="connsiteX16" fmla="*/ 30956 w 159645"/>
                <a:gd name="connsiteY16" fmla="*/ 112564 h 145901"/>
                <a:gd name="connsiteX17" fmla="*/ 16668 w 159645"/>
                <a:gd name="connsiteY17" fmla="*/ 91132 h 145901"/>
                <a:gd name="connsiteX18" fmla="*/ 9525 w 159645"/>
                <a:gd name="connsiteY18" fmla="*/ 74464 h 145901"/>
                <a:gd name="connsiteX19" fmla="*/ 0 w 159645"/>
                <a:gd name="connsiteY19" fmla="*/ 55414 h 145901"/>
                <a:gd name="connsiteX20" fmla="*/ 7143 w 159645"/>
                <a:gd name="connsiteY20" fmla="*/ 50651 h 145901"/>
                <a:gd name="connsiteX21" fmla="*/ 21431 w 159645"/>
                <a:gd name="connsiteY21" fmla="*/ 36364 h 145901"/>
                <a:gd name="connsiteX22" fmla="*/ 45243 w 159645"/>
                <a:gd name="connsiteY22" fmla="*/ 26839 h 14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645" h="145901">
                  <a:moveTo>
                    <a:pt x="45243" y="26839"/>
                  </a:moveTo>
                  <a:lnTo>
                    <a:pt x="45243" y="26839"/>
                  </a:lnTo>
                  <a:cubicBezTo>
                    <a:pt x="57149" y="18108"/>
                    <a:pt x="67297" y="6236"/>
                    <a:pt x="80962" y="645"/>
                  </a:cubicBezTo>
                  <a:cubicBezTo>
                    <a:pt x="86310" y="-1543"/>
                    <a:pt x="92770" y="2282"/>
                    <a:pt x="97631" y="5407"/>
                  </a:cubicBezTo>
                  <a:cubicBezTo>
                    <a:pt x="104241" y="9656"/>
                    <a:pt x="108218" y="17100"/>
                    <a:pt x="114300" y="22076"/>
                  </a:cubicBezTo>
                  <a:cubicBezTo>
                    <a:pt x="117047" y="24324"/>
                    <a:pt x="120871" y="24870"/>
                    <a:pt x="123825" y="26839"/>
                  </a:cubicBezTo>
                  <a:cubicBezTo>
                    <a:pt x="128054" y="29658"/>
                    <a:pt x="131762" y="33189"/>
                    <a:pt x="135731" y="36364"/>
                  </a:cubicBezTo>
                  <a:cubicBezTo>
                    <a:pt x="141578" y="59753"/>
                    <a:pt x="133113" y="31128"/>
                    <a:pt x="145256" y="55414"/>
                  </a:cubicBezTo>
                  <a:cubicBezTo>
                    <a:pt x="147501" y="59904"/>
                    <a:pt x="148154" y="65040"/>
                    <a:pt x="150018" y="69701"/>
                  </a:cubicBezTo>
                  <a:cubicBezTo>
                    <a:pt x="151336" y="72997"/>
                    <a:pt x="153193" y="76051"/>
                    <a:pt x="154781" y="79226"/>
                  </a:cubicBezTo>
                  <a:cubicBezTo>
                    <a:pt x="155575" y="84782"/>
                    <a:pt x="156239" y="90359"/>
                    <a:pt x="157162" y="95895"/>
                  </a:cubicBezTo>
                  <a:cubicBezTo>
                    <a:pt x="157827" y="99887"/>
                    <a:pt x="160158" y="103801"/>
                    <a:pt x="159543" y="107801"/>
                  </a:cubicBezTo>
                  <a:cubicBezTo>
                    <a:pt x="159402" y="108716"/>
                    <a:pt x="152783" y="129993"/>
                    <a:pt x="147637" y="133995"/>
                  </a:cubicBezTo>
                  <a:cubicBezTo>
                    <a:pt x="137540" y="141848"/>
                    <a:pt x="133607" y="142640"/>
                    <a:pt x="123825" y="145901"/>
                  </a:cubicBezTo>
                  <a:cubicBezTo>
                    <a:pt x="111125" y="144314"/>
                    <a:pt x="98031" y="144655"/>
                    <a:pt x="85725" y="141139"/>
                  </a:cubicBezTo>
                  <a:cubicBezTo>
                    <a:pt x="75485" y="138213"/>
                    <a:pt x="66675" y="131614"/>
                    <a:pt x="57150" y="126851"/>
                  </a:cubicBezTo>
                  <a:cubicBezTo>
                    <a:pt x="41890" y="119221"/>
                    <a:pt x="50727" y="123862"/>
                    <a:pt x="30956" y="112564"/>
                  </a:cubicBezTo>
                  <a:cubicBezTo>
                    <a:pt x="17173" y="78107"/>
                    <a:pt x="36939" y="122987"/>
                    <a:pt x="16668" y="91132"/>
                  </a:cubicBezTo>
                  <a:cubicBezTo>
                    <a:pt x="13423" y="86032"/>
                    <a:pt x="12228" y="79871"/>
                    <a:pt x="9525" y="74464"/>
                  </a:cubicBezTo>
                  <a:cubicBezTo>
                    <a:pt x="-1722" y="51968"/>
                    <a:pt x="5370" y="71523"/>
                    <a:pt x="0" y="55414"/>
                  </a:cubicBezTo>
                  <a:cubicBezTo>
                    <a:pt x="2381" y="53826"/>
                    <a:pt x="5004" y="52552"/>
                    <a:pt x="7143" y="50651"/>
                  </a:cubicBezTo>
                  <a:cubicBezTo>
                    <a:pt x="12177" y="46176"/>
                    <a:pt x="15042" y="38494"/>
                    <a:pt x="21431" y="36364"/>
                  </a:cubicBezTo>
                  <a:cubicBezTo>
                    <a:pt x="29640" y="33627"/>
                    <a:pt x="41274" y="28426"/>
                    <a:pt x="45243" y="2683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20" name="Nuage 319">
              <a:extLst>
                <a:ext uri="{FF2B5EF4-FFF2-40B4-BE49-F238E27FC236}">
                  <a16:creationId xmlns:a16="http://schemas.microsoft.com/office/drawing/2014/main" id="{AB554286-844F-74C1-C268-CFB5CC24CB6B}"/>
                </a:ext>
              </a:extLst>
            </p:cNvPr>
            <p:cNvSpPr/>
            <p:nvPr/>
          </p:nvSpPr>
          <p:spPr>
            <a:xfrm>
              <a:off x="11194320" y="2782037"/>
              <a:ext cx="5019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21" name="Nuage 320">
              <a:extLst>
                <a:ext uri="{FF2B5EF4-FFF2-40B4-BE49-F238E27FC236}">
                  <a16:creationId xmlns:a16="http://schemas.microsoft.com/office/drawing/2014/main" id="{E690ED8E-6392-39AA-F08A-310DEC1B64A0}"/>
                </a:ext>
              </a:extLst>
            </p:cNvPr>
            <p:cNvSpPr/>
            <p:nvPr/>
          </p:nvSpPr>
          <p:spPr>
            <a:xfrm>
              <a:off x="11244515" y="3013977"/>
              <a:ext cx="68164" cy="4269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22" name="Nuage 321">
              <a:extLst>
                <a:ext uri="{FF2B5EF4-FFF2-40B4-BE49-F238E27FC236}">
                  <a16:creationId xmlns:a16="http://schemas.microsoft.com/office/drawing/2014/main" id="{C63CA4EC-FC31-E776-F1CE-81BF78EF07B9}"/>
                </a:ext>
              </a:extLst>
            </p:cNvPr>
            <p:cNvSpPr/>
            <p:nvPr/>
          </p:nvSpPr>
          <p:spPr>
            <a:xfrm>
              <a:off x="11262484" y="2668890"/>
              <a:ext cx="3821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23" name="Nuage 322">
              <a:extLst>
                <a:ext uri="{FF2B5EF4-FFF2-40B4-BE49-F238E27FC236}">
                  <a16:creationId xmlns:a16="http://schemas.microsoft.com/office/drawing/2014/main" id="{CBED3DA2-5D80-9099-1CE9-EBE41FA9DF40}"/>
                </a:ext>
              </a:extLst>
            </p:cNvPr>
            <p:cNvSpPr/>
            <p:nvPr/>
          </p:nvSpPr>
          <p:spPr>
            <a:xfrm>
              <a:off x="11108597" y="3139869"/>
              <a:ext cx="85723"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24" name="Forme libre : forme 323">
              <a:extLst>
                <a:ext uri="{FF2B5EF4-FFF2-40B4-BE49-F238E27FC236}">
                  <a16:creationId xmlns:a16="http://schemas.microsoft.com/office/drawing/2014/main" id="{6891BB4E-668E-AEF0-A01D-505439C386DB}"/>
                </a:ext>
              </a:extLst>
            </p:cNvPr>
            <p:cNvSpPr/>
            <p:nvPr/>
          </p:nvSpPr>
          <p:spPr>
            <a:xfrm>
              <a:off x="11129050" y="2978823"/>
              <a:ext cx="59840" cy="57369"/>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25" name="Forme libre : forme 324">
              <a:extLst>
                <a:ext uri="{FF2B5EF4-FFF2-40B4-BE49-F238E27FC236}">
                  <a16:creationId xmlns:a16="http://schemas.microsoft.com/office/drawing/2014/main" id="{BAA2F9FE-097C-2DE1-0942-899242923E3D}"/>
                </a:ext>
              </a:extLst>
            </p:cNvPr>
            <p:cNvSpPr/>
            <p:nvPr/>
          </p:nvSpPr>
          <p:spPr>
            <a:xfrm>
              <a:off x="10862654" y="2937882"/>
              <a:ext cx="134865" cy="11792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26" name="Forme libre : forme 325">
              <a:extLst>
                <a:ext uri="{FF2B5EF4-FFF2-40B4-BE49-F238E27FC236}">
                  <a16:creationId xmlns:a16="http://schemas.microsoft.com/office/drawing/2014/main" id="{67134A65-B1A4-50A3-531A-F67CF75D4FCB}"/>
                </a:ext>
              </a:extLst>
            </p:cNvPr>
            <p:cNvSpPr/>
            <p:nvPr/>
          </p:nvSpPr>
          <p:spPr>
            <a:xfrm>
              <a:off x="10918322" y="3077997"/>
              <a:ext cx="119300" cy="11788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27" name="Forme libre : forme 326">
              <a:extLst>
                <a:ext uri="{FF2B5EF4-FFF2-40B4-BE49-F238E27FC236}">
                  <a16:creationId xmlns:a16="http://schemas.microsoft.com/office/drawing/2014/main" id="{FD3254D4-5155-7A73-9762-C6E2477D0732}"/>
                </a:ext>
              </a:extLst>
            </p:cNvPr>
            <p:cNvSpPr/>
            <p:nvPr/>
          </p:nvSpPr>
          <p:spPr>
            <a:xfrm>
              <a:off x="11239302" y="3077997"/>
              <a:ext cx="55780" cy="67430"/>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28" name="Forme libre : forme 327">
              <a:extLst>
                <a:ext uri="{FF2B5EF4-FFF2-40B4-BE49-F238E27FC236}">
                  <a16:creationId xmlns:a16="http://schemas.microsoft.com/office/drawing/2014/main" id="{78236354-5D65-DE2F-2CDF-9530CE2AC866}"/>
                </a:ext>
              </a:extLst>
            </p:cNvPr>
            <p:cNvSpPr/>
            <p:nvPr/>
          </p:nvSpPr>
          <p:spPr>
            <a:xfrm>
              <a:off x="11127506" y="2430705"/>
              <a:ext cx="134865" cy="11792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29" name="Forme libre : forme 328">
              <a:extLst>
                <a:ext uri="{FF2B5EF4-FFF2-40B4-BE49-F238E27FC236}">
                  <a16:creationId xmlns:a16="http://schemas.microsoft.com/office/drawing/2014/main" id="{2E904E18-0AC8-B024-0290-34EDC7FCDBA4}"/>
                </a:ext>
              </a:extLst>
            </p:cNvPr>
            <p:cNvSpPr/>
            <p:nvPr/>
          </p:nvSpPr>
          <p:spPr>
            <a:xfrm>
              <a:off x="11219119" y="1889531"/>
              <a:ext cx="89857" cy="83292"/>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30" name="Nuage 329">
              <a:extLst>
                <a:ext uri="{FF2B5EF4-FFF2-40B4-BE49-F238E27FC236}">
                  <a16:creationId xmlns:a16="http://schemas.microsoft.com/office/drawing/2014/main" id="{9A0FD253-D02E-71E1-457D-FDCB545D3BE8}"/>
                </a:ext>
              </a:extLst>
            </p:cNvPr>
            <p:cNvSpPr/>
            <p:nvPr/>
          </p:nvSpPr>
          <p:spPr>
            <a:xfrm>
              <a:off x="10925082" y="1588927"/>
              <a:ext cx="3821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31" name="Forme libre : forme 330">
              <a:extLst>
                <a:ext uri="{FF2B5EF4-FFF2-40B4-BE49-F238E27FC236}">
                  <a16:creationId xmlns:a16="http://schemas.microsoft.com/office/drawing/2014/main" id="{71F40941-056A-C9E5-4BA7-8D2F73E65DFD}"/>
                </a:ext>
              </a:extLst>
            </p:cNvPr>
            <p:cNvSpPr/>
            <p:nvPr/>
          </p:nvSpPr>
          <p:spPr>
            <a:xfrm>
              <a:off x="11138390" y="1998674"/>
              <a:ext cx="134865" cy="11792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46" name="Forme libre : forme 345">
              <a:extLst>
                <a:ext uri="{FF2B5EF4-FFF2-40B4-BE49-F238E27FC236}">
                  <a16:creationId xmlns:a16="http://schemas.microsoft.com/office/drawing/2014/main" id="{1CC01C76-02EB-EB03-072F-FABE8E51919A}"/>
                </a:ext>
              </a:extLst>
            </p:cNvPr>
            <p:cNvSpPr/>
            <p:nvPr/>
          </p:nvSpPr>
          <p:spPr>
            <a:xfrm>
              <a:off x="10737436" y="2488315"/>
              <a:ext cx="89857" cy="83292"/>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48" name="Forme libre : forme 347">
              <a:extLst>
                <a:ext uri="{FF2B5EF4-FFF2-40B4-BE49-F238E27FC236}">
                  <a16:creationId xmlns:a16="http://schemas.microsoft.com/office/drawing/2014/main" id="{EADEFFB8-BE50-310F-4D47-9C4DA84316EB}"/>
                </a:ext>
              </a:extLst>
            </p:cNvPr>
            <p:cNvSpPr/>
            <p:nvPr/>
          </p:nvSpPr>
          <p:spPr>
            <a:xfrm>
              <a:off x="8096451" y="2883584"/>
              <a:ext cx="75057" cy="102408"/>
            </a:xfrm>
            <a:custGeom>
              <a:avLst/>
              <a:gdLst>
                <a:gd name="connsiteX0" fmla="*/ 13075 w 134277"/>
                <a:gd name="connsiteY0" fmla="*/ 92869 h 178594"/>
                <a:gd name="connsiteX1" fmla="*/ 13075 w 134277"/>
                <a:gd name="connsiteY1" fmla="*/ 92869 h 178594"/>
                <a:gd name="connsiteX2" fmla="*/ 5932 w 134277"/>
                <a:gd name="connsiteY2" fmla="*/ 71438 h 178594"/>
                <a:gd name="connsiteX3" fmla="*/ 1169 w 134277"/>
                <a:gd name="connsiteY3" fmla="*/ 47625 h 178594"/>
                <a:gd name="connsiteX4" fmla="*/ 22600 w 134277"/>
                <a:gd name="connsiteY4" fmla="*/ 35719 h 178594"/>
                <a:gd name="connsiteX5" fmla="*/ 27363 w 134277"/>
                <a:gd name="connsiteY5" fmla="*/ 28575 h 178594"/>
                <a:gd name="connsiteX6" fmla="*/ 34507 w 134277"/>
                <a:gd name="connsiteY6" fmla="*/ 19050 h 178594"/>
                <a:gd name="connsiteX7" fmla="*/ 55938 w 134277"/>
                <a:gd name="connsiteY7" fmla="*/ 0 h 178594"/>
                <a:gd name="connsiteX8" fmla="*/ 74988 w 134277"/>
                <a:gd name="connsiteY8" fmla="*/ 11906 h 178594"/>
                <a:gd name="connsiteX9" fmla="*/ 98800 w 134277"/>
                <a:gd name="connsiteY9" fmla="*/ 23813 h 178594"/>
                <a:gd name="connsiteX10" fmla="*/ 110707 w 134277"/>
                <a:gd name="connsiteY10" fmla="*/ 38100 h 178594"/>
                <a:gd name="connsiteX11" fmla="*/ 124994 w 134277"/>
                <a:gd name="connsiteY11" fmla="*/ 54769 h 178594"/>
                <a:gd name="connsiteX12" fmla="*/ 129757 w 134277"/>
                <a:gd name="connsiteY12" fmla="*/ 64294 h 178594"/>
                <a:gd name="connsiteX13" fmla="*/ 127375 w 134277"/>
                <a:gd name="connsiteY13" fmla="*/ 145256 h 178594"/>
                <a:gd name="connsiteX14" fmla="*/ 120232 w 134277"/>
                <a:gd name="connsiteY14" fmla="*/ 159544 h 178594"/>
                <a:gd name="connsiteX15" fmla="*/ 96419 w 134277"/>
                <a:gd name="connsiteY15" fmla="*/ 176213 h 178594"/>
                <a:gd name="connsiteX16" fmla="*/ 79750 w 134277"/>
                <a:gd name="connsiteY16" fmla="*/ 178594 h 178594"/>
                <a:gd name="connsiteX17" fmla="*/ 41650 w 134277"/>
                <a:gd name="connsiteY17" fmla="*/ 152400 h 178594"/>
                <a:gd name="connsiteX18" fmla="*/ 36888 w 134277"/>
                <a:gd name="connsiteY18" fmla="*/ 142875 h 178594"/>
                <a:gd name="connsiteX19" fmla="*/ 29744 w 134277"/>
                <a:gd name="connsiteY19" fmla="*/ 140494 h 178594"/>
                <a:gd name="connsiteX20" fmla="*/ 20219 w 134277"/>
                <a:gd name="connsiteY20" fmla="*/ 133350 h 178594"/>
                <a:gd name="connsiteX21" fmla="*/ 5932 w 134277"/>
                <a:gd name="connsiteY21" fmla="*/ 116681 h 178594"/>
                <a:gd name="connsiteX22" fmla="*/ 1169 w 134277"/>
                <a:gd name="connsiteY22" fmla="*/ 104775 h 178594"/>
                <a:gd name="connsiteX23" fmla="*/ 13075 w 134277"/>
                <a:gd name="connsiteY23" fmla="*/ 92869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277" h="178594">
                  <a:moveTo>
                    <a:pt x="13075" y="92869"/>
                  </a:moveTo>
                  <a:lnTo>
                    <a:pt x="13075" y="92869"/>
                  </a:lnTo>
                  <a:cubicBezTo>
                    <a:pt x="10694" y="85725"/>
                    <a:pt x="8146" y="78635"/>
                    <a:pt x="5932" y="71438"/>
                  </a:cubicBezTo>
                  <a:cubicBezTo>
                    <a:pt x="3346" y="63033"/>
                    <a:pt x="2661" y="56578"/>
                    <a:pt x="1169" y="47625"/>
                  </a:cubicBezTo>
                  <a:cubicBezTo>
                    <a:pt x="8313" y="43656"/>
                    <a:pt x="15991" y="40526"/>
                    <a:pt x="22600" y="35719"/>
                  </a:cubicBezTo>
                  <a:cubicBezTo>
                    <a:pt x="24915" y="34036"/>
                    <a:pt x="25699" y="30904"/>
                    <a:pt x="27363" y="28575"/>
                  </a:cubicBezTo>
                  <a:cubicBezTo>
                    <a:pt x="29670" y="25346"/>
                    <a:pt x="31852" y="22000"/>
                    <a:pt x="34507" y="19050"/>
                  </a:cubicBezTo>
                  <a:cubicBezTo>
                    <a:pt x="46740" y="5458"/>
                    <a:pt x="44923" y="7344"/>
                    <a:pt x="55938" y="0"/>
                  </a:cubicBezTo>
                  <a:cubicBezTo>
                    <a:pt x="73038" y="5699"/>
                    <a:pt x="50726" y="-2652"/>
                    <a:pt x="74988" y="11906"/>
                  </a:cubicBezTo>
                  <a:cubicBezTo>
                    <a:pt x="82598" y="16472"/>
                    <a:pt x="98800" y="23813"/>
                    <a:pt x="98800" y="23813"/>
                  </a:cubicBezTo>
                  <a:cubicBezTo>
                    <a:pt x="102769" y="28575"/>
                    <a:pt x="107061" y="33086"/>
                    <a:pt x="110707" y="38100"/>
                  </a:cubicBezTo>
                  <a:cubicBezTo>
                    <a:pt x="122873" y="54827"/>
                    <a:pt x="111804" y="45975"/>
                    <a:pt x="124994" y="54769"/>
                  </a:cubicBezTo>
                  <a:cubicBezTo>
                    <a:pt x="126582" y="57944"/>
                    <a:pt x="128359" y="61031"/>
                    <a:pt x="129757" y="64294"/>
                  </a:cubicBezTo>
                  <a:cubicBezTo>
                    <a:pt x="140215" y="88695"/>
                    <a:pt x="129545" y="129200"/>
                    <a:pt x="127375" y="145256"/>
                  </a:cubicBezTo>
                  <a:cubicBezTo>
                    <a:pt x="126662" y="150533"/>
                    <a:pt x="123997" y="155779"/>
                    <a:pt x="120232" y="159544"/>
                  </a:cubicBezTo>
                  <a:cubicBezTo>
                    <a:pt x="113381" y="166395"/>
                    <a:pt x="105186" y="172087"/>
                    <a:pt x="96419" y="176213"/>
                  </a:cubicBezTo>
                  <a:cubicBezTo>
                    <a:pt x="91340" y="178603"/>
                    <a:pt x="85306" y="177800"/>
                    <a:pt x="79750" y="178594"/>
                  </a:cubicBezTo>
                  <a:cubicBezTo>
                    <a:pt x="53268" y="157996"/>
                    <a:pt x="66177" y="166415"/>
                    <a:pt x="41650" y="152400"/>
                  </a:cubicBezTo>
                  <a:cubicBezTo>
                    <a:pt x="40063" y="149225"/>
                    <a:pt x="39398" y="145385"/>
                    <a:pt x="36888" y="142875"/>
                  </a:cubicBezTo>
                  <a:cubicBezTo>
                    <a:pt x="35113" y="141100"/>
                    <a:pt x="31923" y="141739"/>
                    <a:pt x="29744" y="140494"/>
                  </a:cubicBezTo>
                  <a:cubicBezTo>
                    <a:pt x="26298" y="138525"/>
                    <a:pt x="23206" y="135963"/>
                    <a:pt x="20219" y="133350"/>
                  </a:cubicBezTo>
                  <a:cubicBezTo>
                    <a:pt x="15009" y="128791"/>
                    <a:pt x="9145" y="123106"/>
                    <a:pt x="5932" y="116681"/>
                  </a:cubicBezTo>
                  <a:cubicBezTo>
                    <a:pt x="4020" y="112858"/>
                    <a:pt x="2905" y="108681"/>
                    <a:pt x="1169" y="104775"/>
                  </a:cubicBezTo>
                  <a:cubicBezTo>
                    <a:pt x="-4303" y="92464"/>
                    <a:pt x="11091" y="94853"/>
                    <a:pt x="13075" y="9286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49" name="Nuage 348">
              <a:extLst>
                <a:ext uri="{FF2B5EF4-FFF2-40B4-BE49-F238E27FC236}">
                  <a16:creationId xmlns:a16="http://schemas.microsoft.com/office/drawing/2014/main" id="{33622993-3246-9803-3101-F98A2C03A128}"/>
                </a:ext>
              </a:extLst>
            </p:cNvPr>
            <p:cNvSpPr/>
            <p:nvPr/>
          </p:nvSpPr>
          <p:spPr>
            <a:xfrm>
              <a:off x="8212626" y="3063114"/>
              <a:ext cx="85723"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50" name="Forme libre : forme 349">
              <a:extLst>
                <a:ext uri="{FF2B5EF4-FFF2-40B4-BE49-F238E27FC236}">
                  <a16:creationId xmlns:a16="http://schemas.microsoft.com/office/drawing/2014/main" id="{F88C10DC-49DB-D0C3-54C4-B4962F822B4B}"/>
                </a:ext>
              </a:extLst>
            </p:cNvPr>
            <p:cNvSpPr/>
            <p:nvPr/>
          </p:nvSpPr>
          <p:spPr>
            <a:xfrm>
              <a:off x="8232530" y="2986927"/>
              <a:ext cx="38638" cy="33871"/>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51" name="Forme libre : forme 350">
              <a:extLst>
                <a:ext uri="{FF2B5EF4-FFF2-40B4-BE49-F238E27FC236}">
                  <a16:creationId xmlns:a16="http://schemas.microsoft.com/office/drawing/2014/main" id="{998DB985-7445-2ADF-BBB3-03B5B7B50D52}"/>
                </a:ext>
              </a:extLst>
            </p:cNvPr>
            <p:cNvSpPr/>
            <p:nvPr/>
          </p:nvSpPr>
          <p:spPr>
            <a:xfrm>
              <a:off x="8083906" y="3057519"/>
              <a:ext cx="119300" cy="11788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57" name="Forme libre : forme 356">
              <a:extLst>
                <a:ext uri="{FF2B5EF4-FFF2-40B4-BE49-F238E27FC236}">
                  <a16:creationId xmlns:a16="http://schemas.microsoft.com/office/drawing/2014/main" id="{E0868B7B-C69A-42E6-66B5-F0C675D3230C}"/>
                </a:ext>
              </a:extLst>
            </p:cNvPr>
            <p:cNvSpPr/>
            <p:nvPr/>
          </p:nvSpPr>
          <p:spPr>
            <a:xfrm>
              <a:off x="10481831" y="3106013"/>
              <a:ext cx="119300" cy="11788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58" name="Forme libre : forme 357">
              <a:extLst>
                <a:ext uri="{FF2B5EF4-FFF2-40B4-BE49-F238E27FC236}">
                  <a16:creationId xmlns:a16="http://schemas.microsoft.com/office/drawing/2014/main" id="{2E3AF410-F4BB-CC5D-1421-D9A799A21F57}"/>
                </a:ext>
              </a:extLst>
            </p:cNvPr>
            <p:cNvSpPr/>
            <p:nvPr/>
          </p:nvSpPr>
          <p:spPr>
            <a:xfrm>
              <a:off x="8855533" y="3106831"/>
              <a:ext cx="119300" cy="11788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59" name="Forme libre : forme 358">
              <a:extLst>
                <a:ext uri="{FF2B5EF4-FFF2-40B4-BE49-F238E27FC236}">
                  <a16:creationId xmlns:a16="http://schemas.microsoft.com/office/drawing/2014/main" id="{F56CE9E8-2845-F697-8D85-50FD5CA44D5C}"/>
                </a:ext>
              </a:extLst>
            </p:cNvPr>
            <p:cNvSpPr/>
            <p:nvPr/>
          </p:nvSpPr>
          <p:spPr>
            <a:xfrm>
              <a:off x="8967299" y="1427343"/>
              <a:ext cx="89857" cy="83292"/>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60" name="Forme libre : forme 359">
              <a:extLst>
                <a:ext uri="{FF2B5EF4-FFF2-40B4-BE49-F238E27FC236}">
                  <a16:creationId xmlns:a16="http://schemas.microsoft.com/office/drawing/2014/main" id="{3F7956E7-AA95-FB74-A8AE-06B240FCAF0D}"/>
                </a:ext>
              </a:extLst>
            </p:cNvPr>
            <p:cNvSpPr/>
            <p:nvPr/>
          </p:nvSpPr>
          <p:spPr>
            <a:xfrm>
              <a:off x="9096434" y="1397304"/>
              <a:ext cx="75057" cy="102408"/>
            </a:xfrm>
            <a:custGeom>
              <a:avLst/>
              <a:gdLst>
                <a:gd name="connsiteX0" fmla="*/ 13075 w 134277"/>
                <a:gd name="connsiteY0" fmla="*/ 92869 h 178594"/>
                <a:gd name="connsiteX1" fmla="*/ 13075 w 134277"/>
                <a:gd name="connsiteY1" fmla="*/ 92869 h 178594"/>
                <a:gd name="connsiteX2" fmla="*/ 5932 w 134277"/>
                <a:gd name="connsiteY2" fmla="*/ 71438 h 178594"/>
                <a:gd name="connsiteX3" fmla="*/ 1169 w 134277"/>
                <a:gd name="connsiteY3" fmla="*/ 47625 h 178594"/>
                <a:gd name="connsiteX4" fmla="*/ 22600 w 134277"/>
                <a:gd name="connsiteY4" fmla="*/ 35719 h 178594"/>
                <a:gd name="connsiteX5" fmla="*/ 27363 w 134277"/>
                <a:gd name="connsiteY5" fmla="*/ 28575 h 178594"/>
                <a:gd name="connsiteX6" fmla="*/ 34507 w 134277"/>
                <a:gd name="connsiteY6" fmla="*/ 19050 h 178594"/>
                <a:gd name="connsiteX7" fmla="*/ 55938 w 134277"/>
                <a:gd name="connsiteY7" fmla="*/ 0 h 178594"/>
                <a:gd name="connsiteX8" fmla="*/ 74988 w 134277"/>
                <a:gd name="connsiteY8" fmla="*/ 11906 h 178594"/>
                <a:gd name="connsiteX9" fmla="*/ 98800 w 134277"/>
                <a:gd name="connsiteY9" fmla="*/ 23813 h 178594"/>
                <a:gd name="connsiteX10" fmla="*/ 110707 w 134277"/>
                <a:gd name="connsiteY10" fmla="*/ 38100 h 178594"/>
                <a:gd name="connsiteX11" fmla="*/ 124994 w 134277"/>
                <a:gd name="connsiteY11" fmla="*/ 54769 h 178594"/>
                <a:gd name="connsiteX12" fmla="*/ 129757 w 134277"/>
                <a:gd name="connsiteY12" fmla="*/ 64294 h 178594"/>
                <a:gd name="connsiteX13" fmla="*/ 127375 w 134277"/>
                <a:gd name="connsiteY13" fmla="*/ 145256 h 178594"/>
                <a:gd name="connsiteX14" fmla="*/ 120232 w 134277"/>
                <a:gd name="connsiteY14" fmla="*/ 159544 h 178594"/>
                <a:gd name="connsiteX15" fmla="*/ 96419 w 134277"/>
                <a:gd name="connsiteY15" fmla="*/ 176213 h 178594"/>
                <a:gd name="connsiteX16" fmla="*/ 79750 w 134277"/>
                <a:gd name="connsiteY16" fmla="*/ 178594 h 178594"/>
                <a:gd name="connsiteX17" fmla="*/ 41650 w 134277"/>
                <a:gd name="connsiteY17" fmla="*/ 152400 h 178594"/>
                <a:gd name="connsiteX18" fmla="*/ 36888 w 134277"/>
                <a:gd name="connsiteY18" fmla="*/ 142875 h 178594"/>
                <a:gd name="connsiteX19" fmla="*/ 29744 w 134277"/>
                <a:gd name="connsiteY19" fmla="*/ 140494 h 178594"/>
                <a:gd name="connsiteX20" fmla="*/ 20219 w 134277"/>
                <a:gd name="connsiteY20" fmla="*/ 133350 h 178594"/>
                <a:gd name="connsiteX21" fmla="*/ 5932 w 134277"/>
                <a:gd name="connsiteY21" fmla="*/ 116681 h 178594"/>
                <a:gd name="connsiteX22" fmla="*/ 1169 w 134277"/>
                <a:gd name="connsiteY22" fmla="*/ 104775 h 178594"/>
                <a:gd name="connsiteX23" fmla="*/ 13075 w 134277"/>
                <a:gd name="connsiteY23" fmla="*/ 92869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277" h="178594">
                  <a:moveTo>
                    <a:pt x="13075" y="92869"/>
                  </a:moveTo>
                  <a:lnTo>
                    <a:pt x="13075" y="92869"/>
                  </a:lnTo>
                  <a:cubicBezTo>
                    <a:pt x="10694" y="85725"/>
                    <a:pt x="8146" y="78635"/>
                    <a:pt x="5932" y="71438"/>
                  </a:cubicBezTo>
                  <a:cubicBezTo>
                    <a:pt x="3346" y="63033"/>
                    <a:pt x="2661" y="56578"/>
                    <a:pt x="1169" y="47625"/>
                  </a:cubicBezTo>
                  <a:cubicBezTo>
                    <a:pt x="8313" y="43656"/>
                    <a:pt x="15991" y="40526"/>
                    <a:pt x="22600" y="35719"/>
                  </a:cubicBezTo>
                  <a:cubicBezTo>
                    <a:pt x="24915" y="34036"/>
                    <a:pt x="25699" y="30904"/>
                    <a:pt x="27363" y="28575"/>
                  </a:cubicBezTo>
                  <a:cubicBezTo>
                    <a:pt x="29670" y="25346"/>
                    <a:pt x="31852" y="22000"/>
                    <a:pt x="34507" y="19050"/>
                  </a:cubicBezTo>
                  <a:cubicBezTo>
                    <a:pt x="46740" y="5458"/>
                    <a:pt x="44923" y="7344"/>
                    <a:pt x="55938" y="0"/>
                  </a:cubicBezTo>
                  <a:cubicBezTo>
                    <a:pt x="73038" y="5699"/>
                    <a:pt x="50726" y="-2652"/>
                    <a:pt x="74988" y="11906"/>
                  </a:cubicBezTo>
                  <a:cubicBezTo>
                    <a:pt x="82598" y="16472"/>
                    <a:pt x="98800" y="23813"/>
                    <a:pt x="98800" y="23813"/>
                  </a:cubicBezTo>
                  <a:cubicBezTo>
                    <a:pt x="102769" y="28575"/>
                    <a:pt x="107061" y="33086"/>
                    <a:pt x="110707" y="38100"/>
                  </a:cubicBezTo>
                  <a:cubicBezTo>
                    <a:pt x="122873" y="54827"/>
                    <a:pt x="111804" y="45975"/>
                    <a:pt x="124994" y="54769"/>
                  </a:cubicBezTo>
                  <a:cubicBezTo>
                    <a:pt x="126582" y="57944"/>
                    <a:pt x="128359" y="61031"/>
                    <a:pt x="129757" y="64294"/>
                  </a:cubicBezTo>
                  <a:cubicBezTo>
                    <a:pt x="140215" y="88695"/>
                    <a:pt x="129545" y="129200"/>
                    <a:pt x="127375" y="145256"/>
                  </a:cubicBezTo>
                  <a:cubicBezTo>
                    <a:pt x="126662" y="150533"/>
                    <a:pt x="123997" y="155779"/>
                    <a:pt x="120232" y="159544"/>
                  </a:cubicBezTo>
                  <a:cubicBezTo>
                    <a:pt x="113381" y="166395"/>
                    <a:pt x="105186" y="172087"/>
                    <a:pt x="96419" y="176213"/>
                  </a:cubicBezTo>
                  <a:cubicBezTo>
                    <a:pt x="91340" y="178603"/>
                    <a:pt x="85306" y="177800"/>
                    <a:pt x="79750" y="178594"/>
                  </a:cubicBezTo>
                  <a:cubicBezTo>
                    <a:pt x="53268" y="157996"/>
                    <a:pt x="66177" y="166415"/>
                    <a:pt x="41650" y="152400"/>
                  </a:cubicBezTo>
                  <a:cubicBezTo>
                    <a:pt x="40063" y="149225"/>
                    <a:pt x="39398" y="145385"/>
                    <a:pt x="36888" y="142875"/>
                  </a:cubicBezTo>
                  <a:cubicBezTo>
                    <a:pt x="35113" y="141100"/>
                    <a:pt x="31923" y="141739"/>
                    <a:pt x="29744" y="140494"/>
                  </a:cubicBezTo>
                  <a:cubicBezTo>
                    <a:pt x="26298" y="138525"/>
                    <a:pt x="23206" y="135963"/>
                    <a:pt x="20219" y="133350"/>
                  </a:cubicBezTo>
                  <a:cubicBezTo>
                    <a:pt x="15009" y="128791"/>
                    <a:pt x="9145" y="123106"/>
                    <a:pt x="5932" y="116681"/>
                  </a:cubicBezTo>
                  <a:cubicBezTo>
                    <a:pt x="4020" y="112858"/>
                    <a:pt x="2905" y="108681"/>
                    <a:pt x="1169" y="104775"/>
                  </a:cubicBezTo>
                  <a:cubicBezTo>
                    <a:pt x="-4303" y="92464"/>
                    <a:pt x="11091" y="94853"/>
                    <a:pt x="13075" y="9286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61" name="Nuage 360">
              <a:extLst>
                <a:ext uri="{FF2B5EF4-FFF2-40B4-BE49-F238E27FC236}">
                  <a16:creationId xmlns:a16="http://schemas.microsoft.com/office/drawing/2014/main" id="{CFC6D308-BC4C-8D23-651D-8D3716AE7A59}"/>
                </a:ext>
              </a:extLst>
            </p:cNvPr>
            <p:cNvSpPr/>
            <p:nvPr/>
          </p:nvSpPr>
          <p:spPr>
            <a:xfrm>
              <a:off x="9171491" y="1431255"/>
              <a:ext cx="111664" cy="109399"/>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62" name="Forme libre : forme 361">
              <a:extLst>
                <a:ext uri="{FF2B5EF4-FFF2-40B4-BE49-F238E27FC236}">
                  <a16:creationId xmlns:a16="http://schemas.microsoft.com/office/drawing/2014/main" id="{035BF8E2-D53C-6312-1A3B-07C86AFE67E6}"/>
                </a:ext>
              </a:extLst>
            </p:cNvPr>
            <p:cNvSpPr/>
            <p:nvPr/>
          </p:nvSpPr>
          <p:spPr>
            <a:xfrm>
              <a:off x="10593596" y="1426526"/>
              <a:ext cx="89857" cy="83292"/>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63" name="Forme libre : forme 362">
              <a:extLst>
                <a:ext uri="{FF2B5EF4-FFF2-40B4-BE49-F238E27FC236}">
                  <a16:creationId xmlns:a16="http://schemas.microsoft.com/office/drawing/2014/main" id="{7134A9F5-9E2E-27FE-5618-4A1D26F8DC52}"/>
                </a:ext>
              </a:extLst>
            </p:cNvPr>
            <p:cNvSpPr/>
            <p:nvPr/>
          </p:nvSpPr>
          <p:spPr>
            <a:xfrm>
              <a:off x="10722732" y="1396486"/>
              <a:ext cx="75057" cy="102408"/>
            </a:xfrm>
            <a:custGeom>
              <a:avLst/>
              <a:gdLst>
                <a:gd name="connsiteX0" fmla="*/ 13075 w 134277"/>
                <a:gd name="connsiteY0" fmla="*/ 92869 h 178594"/>
                <a:gd name="connsiteX1" fmla="*/ 13075 w 134277"/>
                <a:gd name="connsiteY1" fmla="*/ 92869 h 178594"/>
                <a:gd name="connsiteX2" fmla="*/ 5932 w 134277"/>
                <a:gd name="connsiteY2" fmla="*/ 71438 h 178594"/>
                <a:gd name="connsiteX3" fmla="*/ 1169 w 134277"/>
                <a:gd name="connsiteY3" fmla="*/ 47625 h 178594"/>
                <a:gd name="connsiteX4" fmla="*/ 22600 w 134277"/>
                <a:gd name="connsiteY4" fmla="*/ 35719 h 178594"/>
                <a:gd name="connsiteX5" fmla="*/ 27363 w 134277"/>
                <a:gd name="connsiteY5" fmla="*/ 28575 h 178594"/>
                <a:gd name="connsiteX6" fmla="*/ 34507 w 134277"/>
                <a:gd name="connsiteY6" fmla="*/ 19050 h 178594"/>
                <a:gd name="connsiteX7" fmla="*/ 55938 w 134277"/>
                <a:gd name="connsiteY7" fmla="*/ 0 h 178594"/>
                <a:gd name="connsiteX8" fmla="*/ 74988 w 134277"/>
                <a:gd name="connsiteY8" fmla="*/ 11906 h 178594"/>
                <a:gd name="connsiteX9" fmla="*/ 98800 w 134277"/>
                <a:gd name="connsiteY9" fmla="*/ 23813 h 178594"/>
                <a:gd name="connsiteX10" fmla="*/ 110707 w 134277"/>
                <a:gd name="connsiteY10" fmla="*/ 38100 h 178594"/>
                <a:gd name="connsiteX11" fmla="*/ 124994 w 134277"/>
                <a:gd name="connsiteY11" fmla="*/ 54769 h 178594"/>
                <a:gd name="connsiteX12" fmla="*/ 129757 w 134277"/>
                <a:gd name="connsiteY12" fmla="*/ 64294 h 178594"/>
                <a:gd name="connsiteX13" fmla="*/ 127375 w 134277"/>
                <a:gd name="connsiteY13" fmla="*/ 145256 h 178594"/>
                <a:gd name="connsiteX14" fmla="*/ 120232 w 134277"/>
                <a:gd name="connsiteY14" fmla="*/ 159544 h 178594"/>
                <a:gd name="connsiteX15" fmla="*/ 96419 w 134277"/>
                <a:gd name="connsiteY15" fmla="*/ 176213 h 178594"/>
                <a:gd name="connsiteX16" fmla="*/ 79750 w 134277"/>
                <a:gd name="connsiteY16" fmla="*/ 178594 h 178594"/>
                <a:gd name="connsiteX17" fmla="*/ 41650 w 134277"/>
                <a:gd name="connsiteY17" fmla="*/ 152400 h 178594"/>
                <a:gd name="connsiteX18" fmla="*/ 36888 w 134277"/>
                <a:gd name="connsiteY18" fmla="*/ 142875 h 178594"/>
                <a:gd name="connsiteX19" fmla="*/ 29744 w 134277"/>
                <a:gd name="connsiteY19" fmla="*/ 140494 h 178594"/>
                <a:gd name="connsiteX20" fmla="*/ 20219 w 134277"/>
                <a:gd name="connsiteY20" fmla="*/ 133350 h 178594"/>
                <a:gd name="connsiteX21" fmla="*/ 5932 w 134277"/>
                <a:gd name="connsiteY21" fmla="*/ 116681 h 178594"/>
                <a:gd name="connsiteX22" fmla="*/ 1169 w 134277"/>
                <a:gd name="connsiteY22" fmla="*/ 104775 h 178594"/>
                <a:gd name="connsiteX23" fmla="*/ 13075 w 134277"/>
                <a:gd name="connsiteY23" fmla="*/ 92869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277" h="178594">
                  <a:moveTo>
                    <a:pt x="13075" y="92869"/>
                  </a:moveTo>
                  <a:lnTo>
                    <a:pt x="13075" y="92869"/>
                  </a:lnTo>
                  <a:cubicBezTo>
                    <a:pt x="10694" y="85725"/>
                    <a:pt x="8146" y="78635"/>
                    <a:pt x="5932" y="71438"/>
                  </a:cubicBezTo>
                  <a:cubicBezTo>
                    <a:pt x="3346" y="63033"/>
                    <a:pt x="2661" y="56578"/>
                    <a:pt x="1169" y="47625"/>
                  </a:cubicBezTo>
                  <a:cubicBezTo>
                    <a:pt x="8313" y="43656"/>
                    <a:pt x="15991" y="40526"/>
                    <a:pt x="22600" y="35719"/>
                  </a:cubicBezTo>
                  <a:cubicBezTo>
                    <a:pt x="24915" y="34036"/>
                    <a:pt x="25699" y="30904"/>
                    <a:pt x="27363" y="28575"/>
                  </a:cubicBezTo>
                  <a:cubicBezTo>
                    <a:pt x="29670" y="25346"/>
                    <a:pt x="31852" y="22000"/>
                    <a:pt x="34507" y="19050"/>
                  </a:cubicBezTo>
                  <a:cubicBezTo>
                    <a:pt x="46740" y="5458"/>
                    <a:pt x="44923" y="7344"/>
                    <a:pt x="55938" y="0"/>
                  </a:cubicBezTo>
                  <a:cubicBezTo>
                    <a:pt x="73038" y="5699"/>
                    <a:pt x="50726" y="-2652"/>
                    <a:pt x="74988" y="11906"/>
                  </a:cubicBezTo>
                  <a:cubicBezTo>
                    <a:pt x="82598" y="16472"/>
                    <a:pt x="98800" y="23813"/>
                    <a:pt x="98800" y="23813"/>
                  </a:cubicBezTo>
                  <a:cubicBezTo>
                    <a:pt x="102769" y="28575"/>
                    <a:pt x="107061" y="33086"/>
                    <a:pt x="110707" y="38100"/>
                  </a:cubicBezTo>
                  <a:cubicBezTo>
                    <a:pt x="122873" y="54827"/>
                    <a:pt x="111804" y="45975"/>
                    <a:pt x="124994" y="54769"/>
                  </a:cubicBezTo>
                  <a:cubicBezTo>
                    <a:pt x="126582" y="57944"/>
                    <a:pt x="128359" y="61031"/>
                    <a:pt x="129757" y="64294"/>
                  </a:cubicBezTo>
                  <a:cubicBezTo>
                    <a:pt x="140215" y="88695"/>
                    <a:pt x="129545" y="129200"/>
                    <a:pt x="127375" y="145256"/>
                  </a:cubicBezTo>
                  <a:cubicBezTo>
                    <a:pt x="126662" y="150533"/>
                    <a:pt x="123997" y="155779"/>
                    <a:pt x="120232" y="159544"/>
                  </a:cubicBezTo>
                  <a:cubicBezTo>
                    <a:pt x="113381" y="166395"/>
                    <a:pt x="105186" y="172087"/>
                    <a:pt x="96419" y="176213"/>
                  </a:cubicBezTo>
                  <a:cubicBezTo>
                    <a:pt x="91340" y="178603"/>
                    <a:pt x="85306" y="177800"/>
                    <a:pt x="79750" y="178594"/>
                  </a:cubicBezTo>
                  <a:cubicBezTo>
                    <a:pt x="53268" y="157996"/>
                    <a:pt x="66177" y="166415"/>
                    <a:pt x="41650" y="152400"/>
                  </a:cubicBezTo>
                  <a:cubicBezTo>
                    <a:pt x="40063" y="149225"/>
                    <a:pt x="39398" y="145385"/>
                    <a:pt x="36888" y="142875"/>
                  </a:cubicBezTo>
                  <a:cubicBezTo>
                    <a:pt x="35113" y="141100"/>
                    <a:pt x="31923" y="141739"/>
                    <a:pt x="29744" y="140494"/>
                  </a:cubicBezTo>
                  <a:cubicBezTo>
                    <a:pt x="26298" y="138525"/>
                    <a:pt x="23206" y="135963"/>
                    <a:pt x="20219" y="133350"/>
                  </a:cubicBezTo>
                  <a:cubicBezTo>
                    <a:pt x="15009" y="128791"/>
                    <a:pt x="9145" y="123106"/>
                    <a:pt x="5932" y="116681"/>
                  </a:cubicBezTo>
                  <a:cubicBezTo>
                    <a:pt x="4020" y="112858"/>
                    <a:pt x="2905" y="108681"/>
                    <a:pt x="1169" y="104775"/>
                  </a:cubicBezTo>
                  <a:cubicBezTo>
                    <a:pt x="-4303" y="92464"/>
                    <a:pt x="11091" y="94853"/>
                    <a:pt x="13075" y="9286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64" name="Nuage 363">
              <a:extLst>
                <a:ext uri="{FF2B5EF4-FFF2-40B4-BE49-F238E27FC236}">
                  <a16:creationId xmlns:a16="http://schemas.microsoft.com/office/drawing/2014/main" id="{E4ADCFC2-9DC0-C562-2E64-A628FB9D7AE6}"/>
                </a:ext>
              </a:extLst>
            </p:cNvPr>
            <p:cNvSpPr/>
            <p:nvPr/>
          </p:nvSpPr>
          <p:spPr>
            <a:xfrm>
              <a:off x="10797789" y="1430437"/>
              <a:ext cx="111664" cy="109399"/>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66" name="Forme libre : forme 365">
              <a:extLst>
                <a:ext uri="{FF2B5EF4-FFF2-40B4-BE49-F238E27FC236}">
                  <a16:creationId xmlns:a16="http://schemas.microsoft.com/office/drawing/2014/main" id="{119DE1AD-C651-F8BA-67C4-9A428AFFC7E2}"/>
                </a:ext>
              </a:extLst>
            </p:cNvPr>
            <p:cNvSpPr/>
            <p:nvPr/>
          </p:nvSpPr>
          <p:spPr>
            <a:xfrm>
              <a:off x="11243462" y="2338328"/>
              <a:ext cx="89857" cy="83292"/>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67" name="Forme libre : forme 366">
              <a:extLst>
                <a:ext uri="{FF2B5EF4-FFF2-40B4-BE49-F238E27FC236}">
                  <a16:creationId xmlns:a16="http://schemas.microsoft.com/office/drawing/2014/main" id="{92B97CC1-A378-6BC9-1810-AD59A739F00F}"/>
                </a:ext>
              </a:extLst>
            </p:cNvPr>
            <p:cNvSpPr/>
            <p:nvPr/>
          </p:nvSpPr>
          <p:spPr>
            <a:xfrm>
              <a:off x="11202312" y="2602748"/>
              <a:ext cx="119300" cy="11788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68" name="Forme libre : forme 367">
              <a:extLst>
                <a:ext uri="{FF2B5EF4-FFF2-40B4-BE49-F238E27FC236}">
                  <a16:creationId xmlns:a16="http://schemas.microsoft.com/office/drawing/2014/main" id="{991A43D6-A2B3-5A45-76B2-C84290073DE2}"/>
                </a:ext>
              </a:extLst>
            </p:cNvPr>
            <p:cNvSpPr/>
            <p:nvPr/>
          </p:nvSpPr>
          <p:spPr>
            <a:xfrm>
              <a:off x="11232852" y="2543203"/>
              <a:ext cx="89237" cy="83661"/>
            </a:xfrm>
            <a:custGeom>
              <a:avLst/>
              <a:gdLst>
                <a:gd name="connsiteX0" fmla="*/ 45243 w 159645"/>
                <a:gd name="connsiteY0" fmla="*/ 26839 h 145901"/>
                <a:gd name="connsiteX1" fmla="*/ 45243 w 159645"/>
                <a:gd name="connsiteY1" fmla="*/ 26839 h 145901"/>
                <a:gd name="connsiteX2" fmla="*/ 80962 w 159645"/>
                <a:gd name="connsiteY2" fmla="*/ 645 h 145901"/>
                <a:gd name="connsiteX3" fmla="*/ 97631 w 159645"/>
                <a:gd name="connsiteY3" fmla="*/ 5407 h 145901"/>
                <a:gd name="connsiteX4" fmla="*/ 114300 w 159645"/>
                <a:gd name="connsiteY4" fmla="*/ 22076 h 145901"/>
                <a:gd name="connsiteX5" fmla="*/ 123825 w 159645"/>
                <a:gd name="connsiteY5" fmla="*/ 26839 h 145901"/>
                <a:gd name="connsiteX6" fmla="*/ 135731 w 159645"/>
                <a:gd name="connsiteY6" fmla="*/ 36364 h 145901"/>
                <a:gd name="connsiteX7" fmla="*/ 145256 w 159645"/>
                <a:gd name="connsiteY7" fmla="*/ 55414 h 145901"/>
                <a:gd name="connsiteX8" fmla="*/ 150018 w 159645"/>
                <a:gd name="connsiteY8" fmla="*/ 69701 h 145901"/>
                <a:gd name="connsiteX9" fmla="*/ 154781 w 159645"/>
                <a:gd name="connsiteY9" fmla="*/ 79226 h 145901"/>
                <a:gd name="connsiteX10" fmla="*/ 157162 w 159645"/>
                <a:gd name="connsiteY10" fmla="*/ 95895 h 145901"/>
                <a:gd name="connsiteX11" fmla="*/ 159543 w 159645"/>
                <a:gd name="connsiteY11" fmla="*/ 107801 h 145901"/>
                <a:gd name="connsiteX12" fmla="*/ 147637 w 159645"/>
                <a:gd name="connsiteY12" fmla="*/ 133995 h 145901"/>
                <a:gd name="connsiteX13" fmla="*/ 123825 w 159645"/>
                <a:gd name="connsiteY13" fmla="*/ 145901 h 145901"/>
                <a:gd name="connsiteX14" fmla="*/ 85725 w 159645"/>
                <a:gd name="connsiteY14" fmla="*/ 141139 h 145901"/>
                <a:gd name="connsiteX15" fmla="*/ 57150 w 159645"/>
                <a:gd name="connsiteY15" fmla="*/ 126851 h 145901"/>
                <a:gd name="connsiteX16" fmla="*/ 30956 w 159645"/>
                <a:gd name="connsiteY16" fmla="*/ 112564 h 145901"/>
                <a:gd name="connsiteX17" fmla="*/ 16668 w 159645"/>
                <a:gd name="connsiteY17" fmla="*/ 91132 h 145901"/>
                <a:gd name="connsiteX18" fmla="*/ 9525 w 159645"/>
                <a:gd name="connsiteY18" fmla="*/ 74464 h 145901"/>
                <a:gd name="connsiteX19" fmla="*/ 0 w 159645"/>
                <a:gd name="connsiteY19" fmla="*/ 55414 h 145901"/>
                <a:gd name="connsiteX20" fmla="*/ 7143 w 159645"/>
                <a:gd name="connsiteY20" fmla="*/ 50651 h 145901"/>
                <a:gd name="connsiteX21" fmla="*/ 21431 w 159645"/>
                <a:gd name="connsiteY21" fmla="*/ 36364 h 145901"/>
                <a:gd name="connsiteX22" fmla="*/ 45243 w 159645"/>
                <a:gd name="connsiteY22" fmla="*/ 26839 h 14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645" h="145901">
                  <a:moveTo>
                    <a:pt x="45243" y="26839"/>
                  </a:moveTo>
                  <a:lnTo>
                    <a:pt x="45243" y="26839"/>
                  </a:lnTo>
                  <a:cubicBezTo>
                    <a:pt x="57149" y="18108"/>
                    <a:pt x="67297" y="6236"/>
                    <a:pt x="80962" y="645"/>
                  </a:cubicBezTo>
                  <a:cubicBezTo>
                    <a:pt x="86310" y="-1543"/>
                    <a:pt x="92770" y="2282"/>
                    <a:pt x="97631" y="5407"/>
                  </a:cubicBezTo>
                  <a:cubicBezTo>
                    <a:pt x="104241" y="9656"/>
                    <a:pt x="108218" y="17100"/>
                    <a:pt x="114300" y="22076"/>
                  </a:cubicBezTo>
                  <a:cubicBezTo>
                    <a:pt x="117047" y="24324"/>
                    <a:pt x="120871" y="24870"/>
                    <a:pt x="123825" y="26839"/>
                  </a:cubicBezTo>
                  <a:cubicBezTo>
                    <a:pt x="128054" y="29658"/>
                    <a:pt x="131762" y="33189"/>
                    <a:pt x="135731" y="36364"/>
                  </a:cubicBezTo>
                  <a:cubicBezTo>
                    <a:pt x="141578" y="59753"/>
                    <a:pt x="133113" y="31128"/>
                    <a:pt x="145256" y="55414"/>
                  </a:cubicBezTo>
                  <a:cubicBezTo>
                    <a:pt x="147501" y="59904"/>
                    <a:pt x="148154" y="65040"/>
                    <a:pt x="150018" y="69701"/>
                  </a:cubicBezTo>
                  <a:cubicBezTo>
                    <a:pt x="151336" y="72997"/>
                    <a:pt x="153193" y="76051"/>
                    <a:pt x="154781" y="79226"/>
                  </a:cubicBezTo>
                  <a:cubicBezTo>
                    <a:pt x="155575" y="84782"/>
                    <a:pt x="156239" y="90359"/>
                    <a:pt x="157162" y="95895"/>
                  </a:cubicBezTo>
                  <a:cubicBezTo>
                    <a:pt x="157827" y="99887"/>
                    <a:pt x="160158" y="103801"/>
                    <a:pt x="159543" y="107801"/>
                  </a:cubicBezTo>
                  <a:cubicBezTo>
                    <a:pt x="159402" y="108716"/>
                    <a:pt x="152783" y="129993"/>
                    <a:pt x="147637" y="133995"/>
                  </a:cubicBezTo>
                  <a:cubicBezTo>
                    <a:pt x="137540" y="141848"/>
                    <a:pt x="133607" y="142640"/>
                    <a:pt x="123825" y="145901"/>
                  </a:cubicBezTo>
                  <a:cubicBezTo>
                    <a:pt x="111125" y="144314"/>
                    <a:pt x="98031" y="144655"/>
                    <a:pt x="85725" y="141139"/>
                  </a:cubicBezTo>
                  <a:cubicBezTo>
                    <a:pt x="75485" y="138213"/>
                    <a:pt x="66675" y="131614"/>
                    <a:pt x="57150" y="126851"/>
                  </a:cubicBezTo>
                  <a:cubicBezTo>
                    <a:pt x="41890" y="119221"/>
                    <a:pt x="50727" y="123862"/>
                    <a:pt x="30956" y="112564"/>
                  </a:cubicBezTo>
                  <a:cubicBezTo>
                    <a:pt x="17173" y="78107"/>
                    <a:pt x="36939" y="122987"/>
                    <a:pt x="16668" y="91132"/>
                  </a:cubicBezTo>
                  <a:cubicBezTo>
                    <a:pt x="13423" y="86032"/>
                    <a:pt x="12228" y="79871"/>
                    <a:pt x="9525" y="74464"/>
                  </a:cubicBezTo>
                  <a:cubicBezTo>
                    <a:pt x="-1722" y="51968"/>
                    <a:pt x="5370" y="71523"/>
                    <a:pt x="0" y="55414"/>
                  </a:cubicBezTo>
                  <a:cubicBezTo>
                    <a:pt x="2381" y="53826"/>
                    <a:pt x="5004" y="52552"/>
                    <a:pt x="7143" y="50651"/>
                  </a:cubicBezTo>
                  <a:cubicBezTo>
                    <a:pt x="12177" y="46176"/>
                    <a:pt x="15042" y="38494"/>
                    <a:pt x="21431" y="36364"/>
                  </a:cubicBezTo>
                  <a:cubicBezTo>
                    <a:pt x="29640" y="33627"/>
                    <a:pt x="41274" y="28426"/>
                    <a:pt x="45243" y="2683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69" name="Nuage 368">
              <a:extLst>
                <a:ext uri="{FF2B5EF4-FFF2-40B4-BE49-F238E27FC236}">
                  <a16:creationId xmlns:a16="http://schemas.microsoft.com/office/drawing/2014/main" id="{CD6A5474-3E9F-0E5F-233E-DFF48DA20639}"/>
                </a:ext>
              </a:extLst>
            </p:cNvPr>
            <p:cNvSpPr/>
            <p:nvPr/>
          </p:nvSpPr>
          <p:spPr>
            <a:xfrm>
              <a:off x="11218039" y="2869425"/>
              <a:ext cx="111664" cy="109399"/>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436" name="Groupe 1435">
              <a:extLst>
                <a:ext uri="{FF2B5EF4-FFF2-40B4-BE49-F238E27FC236}">
                  <a16:creationId xmlns:a16="http://schemas.microsoft.com/office/drawing/2014/main" id="{6C84D491-A27E-47D3-52A2-FA8325276E78}"/>
                </a:ext>
              </a:extLst>
            </p:cNvPr>
            <p:cNvGrpSpPr/>
            <p:nvPr/>
          </p:nvGrpSpPr>
          <p:grpSpPr>
            <a:xfrm>
              <a:off x="8082417" y="1507092"/>
              <a:ext cx="3250079" cy="1396485"/>
              <a:chOff x="8082417" y="1507092"/>
              <a:chExt cx="3250079" cy="1396485"/>
            </a:xfrm>
          </p:grpSpPr>
          <p:sp>
            <p:nvSpPr>
              <p:cNvPr id="166" name="Forme libre : forme 165">
                <a:extLst>
                  <a:ext uri="{FF2B5EF4-FFF2-40B4-BE49-F238E27FC236}">
                    <a16:creationId xmlns:a16="http://schemas.microsoft.com/office/drawing/2014/main" id="{B883F7EE-C266-F2E6-1095-CC5DCB0B97F0}"/>
                  </a:ext>
                </a:extLst>
              </p:cNvPr>
              <p:cNvSpPr/>
              <p:nvPr/>
            </p:nvSpPr>
            <p:spPr>
              <a:xfrm>
                <a:off x="8082417" y="2666722"/>
                <a:ext cx="119300" cy="11788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4B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8" name="Forme libre : forme 167">
                <a:extLst>
                  <a:ext uri="{FF2B5EF4-FFF2-40B4-BE49-F238E27FC236}">
                    <a16:creationId xmlns:a16="http://schemas.microsoft.com/office/drawing/2014/main" id="{38729687-E5ED-AB18-242B-95EF1810AC26}"/>
                  </a:ext>
                </a:extLst>
              </p:cNvPr>
              <p:cNvSpPr/>
              <p:nvPr/>
            </p:nvSpPr>
            <p:spPr>
              <a:xfrm>
                <a:off x="8669186" y="2182184"/>
                <a:ext cx="119300" cy="11788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4B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9" name="Nuage 168">
                <a:extLst>
                  <a:ext uri="{FF2B5EF4-FFF2-40B4-BE49-F238E27FC236}">
                    <a16:creationId xmlns:a16="http://schemas.microsoft.com/office/drawing/2014/main" id="{DA92E62A-BCDA-8A0B-1513-F7055FC47C7D}"/>
                  </a:ext>
                </a:extLst>
              </p:cNvPr>
              <p:cNvSpPr/>
              <p:nvPr/>
            </p:nvSpPr>
            <p:spPr>
              <a:xfrm>
                <a:off x="9560664" y="1600862"/>
                <a:ext cx="111664" cy="109399"/>
              </a:xfrm>
              <a:prstGeom prst="cloud">
                <a:avLst/>
              </a:prstGeom>
              <a:solidFill>
                <a:srgbClr val="4B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1" name="Forme libre : forme 170">
                <a:extLst>
                  <a:ext uri="{FF2B5EF4-FFF2-40B4-BE49-F238E27FC236}">
                    <a16:creationId xmlns:a16="http://schemas.microsoft.com/office/drawing/2014/main" id="{BFB9B26B-3375-E944-4234-8F73BD630170}"/>
                  </a:ext>
                </a:extLst>
              </p:cNvPr>
              <p:cNvSpPr/>
              <p:nvPr/>
            </p:nvSpPr>
            <p:spPr>
              <a:xfrm>
                <a:off x="8823322" y="1507910"/>
                <a:ext cx="134865" cy="11792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4B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2" name="Forme libre : forme 171">
                <a:extLst>
                  <a:ext uri="{FF2B5EF4-FFF2-40B4-BE49-F238E27FC236}">
                    <a16:creationId xmlns:a16="http://schemas.microsoft.com/office/drawing/2014/main" id="{747BC073-F95A-0416-6CFC-97129D67B381}"/>
                  </a:ext>
                </a:extLst>
              </p:cNvPr>
              <p:cNvSpPr/>
              <p:nvPr/>
            </p:nvSpPr>
            <p:spPr>
              <a:xfrm>
                <a:off x="9032038" y="2320891"/>
                <a:ext cx="134865" cy="11792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4B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3" name="Nuage 172">
                <a:extLst>
                  <a:ext uri="{FF2B5EF4-FFF2-40B4-BE49-F238E27FC236}">
                    <a16:creationId xmlns:a16="http://schemas.microsoft.com/office/drawing/2014/main" id="{E196BE34-08C2-B9E3-3134-AAB1062DBC22}"/>
                  </a:ext>
                </a:extLst>
              </p:cNvPr>
              <p:cNvSpPr/>
              <p:nvPr/>
            </p:nvSpPr>
            <p:spPr>
              <a:xfrm>
                <a:off x="9402980" y="2545192"/>
                <a:ext cx="111664" cy="109399"/>
              </a:xfrm>
              <a:prstGeom prst="cloud">
                <a:avLst/>
              </a:prstGeom>
              <a:solidFill>
                <a:srgbClr val="4B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4" name="Forme libre : forme 173">
                <a:extLst>
                  <a:ext uri="{FF2B5EF4-FFF2-40B4-BE49-F238E27FC236}">
                    <a16:creationId xmlns:a16="http://schemas.microsoft.com/office/drawing/2014/main" id="{112FCB52-C63F-289B-726F-348C6A8DE938}"/>
                  </a:ext>
                </a:extLst>
              </p:cNvPr>
              <p:cNvSpPr/>
              <p:nvPr/>
            </p:nvSpPr>
            <p:spPr>
              <a:xfrm>
                <a:off x="9122401" y="2785692"/>
                <a:ext cx="119300" cy="11788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4B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5" name="Forme libre : forme 174">
                <a:extLst>
                  <a:ext uri="{FF2B5EF4-FFF2-40B4-BE49-F238E27FC236}">
                    <a16:creationId xmlns:a16="http://schemas.microsoft.com/office/drawing/2014/main" id="{8F32D0F1-FD71-F1B2-D33F-32FE93557B03}"/>
                  </a:ext>
                </a:extLst>
              </p:cNvPr>
              <p:cNvSpPr/>
              <p:nvPr/>
            </p:nvSpPr>
            <p:spPr>
              <a:xfrm>
                <a:off x="8123787" y="1891521"/>
                <a:ext cx="89857" cy="83292"/>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4B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32" name="Forme libre : forme 331">
                <a:extLst>
                  <a:ext uri="{FF2B5EF4-FFF2-40B4-BE49-F238E27FC236}">
                    <a16:creationId xmlns:a16="http://schemas.microsoft.com/office/drawing/2014/main" id="{30EBC2F9-18D1-68A2-6E3F-EF40E1E4CD5A}"/>
                  </a:ext>
                </a:extLst>
              </p:cNvPr>
              <p:cNvSpPr/>
              <p:nvPr/>
            </p:nvSpPr>
            <p:spPr>
              <a:xfrm>
                <a:off x="9708715" y="2665904"/>
                <a:ext cx="119300" cy="11788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4B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33" name="Forme libre : forme 332">
                <a:extLst>
                  <a:ext uri="{FF2B5EF4-FFF2-40B4-BE49-F238E27FC236}">
                    <a16:creationId xmlns:a16="http://schemas.microsoft.com/office/drawing/2014/main" id="{B12E0774-6650-4C21-E340-8C8E5881948F}"/>
                  </a:ext>
                </a:extLst>
              </p:cNvPr>
              <p:cNvSpPr/>
              <p:nvPr/>
            </p:nvSpPr>
            <p:spPr>
              <a:xfrm>
                <a:off x="10379782" y="1871674"/>
                <a:ext cx="55780" cy="67430"/>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4B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34" name="Forme libre : forme 333">
                <a:extLst>
                  <a:ext uri="{FF2B5EF4-FFF2-40B4-BE49-F238E27FC236}">
                    <a16:creationId xmlns:a16="http://schemas.microsoft.com/office/drawing/2014/main" id="{A566432E-82CF-D637-BAE3-8E639383F400}"/>
                  </a:ext>
                </a:extLst>
              </p:cNvPr>
              <p:cNvSpPr/>
              <p:nvPr/>
            </p:nvSpPr>
            <p:spPr>
              <a:xfrm>
                <a:off x="10256693" y="2354726"/>
                <a:ext cx="119300" cy="11788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4B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35" name="Nuage 334">
                <a:extLst>
                  <a:ext uri="{FF2B5EF4-FFF2-40B4-BE49-F238E27FC236}">
                    <a16:creationId xmlns:a16="http://schemas.microsoft.com/office/drawing/2014/main" id="{EA21EE8D-7455-2A2C-6DE0-4708BFFF71DD}"/>
                  </a:ext>
                </a:extLst>
              </p:cNvPr>
              <p:cNvSpPr/>
              <p:nvPr/>
            </p:nvSpPr>
            <p:spPr>
              <a:xfrm>
                <a:off x="11186962" y="1600044"/>
                <a:ext cx="111664" cy="109399"/>
              </a:xfrm>
              <a:prstGeom prst="cloud">
                <a:avLst/>
              </a:prstGeom>
              <a:solidFill>
                <a:srgbClr val="4B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36" name="Nuage 335">
                <a:extLst>
                  <a:ext uri="{FF2B5EF4-FFF2-40B4-BE49-F238E27FC236}">
                    <a16:creationId xmlns:a16="http://schemas.microsoft.com/office/drawing/2014/main" id="{12B38EA7-C241-5E6F-B7C8-A24F2FF79846}"/>
                  </a:ext>
                </a:extLst>
              </p:cNvPr>
              <p:cNvSpPr/>
              <p:nvPr/>
            </p:nvSpPr>
            <p:spPr>
              <a:xfrm>
                <a:off x="10688348" y="1700881"/>
                <a:ext cx="85723" cy="53348"/>
              </a:xfrm>
              <a:prstGeom prst="cloud">
                <a:avLst/>
              </a:prstGeom>
              <a:solidFill>
                <a:srgbClr val="4B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37" name="Forme libre : forme 336">
                <a:extLst>
                  <a:ext uri="{FF2B5EF4-FFF2-40B4-BE49-F238E27FC236}">
                    <a16:creationId xmlns:a16="http://schemas.microsoft.com/office/drawing/2014/main" id="{5AB8B794-7786-24D2-F533-C91B93D68168}"/>
                  </a:ext>
                </a:extLst>
              </p:cNvPr>
              <p:cNvSpPr/>
              <p:nvPr/>
            </p:nvSpPr>
            <p:spPr>
              <a:xfrm>
                <a:off x="10449620" y="1507092"/>
                <a:ext cx="134865" cy="11792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4B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38" name="Forme libre : forme 337">
                <a:extLst>
                  <a:ext uri="{FF2B5EF4-FFF2-40B4-BE49-F238E27FC236}">
                    <a16:creationId xmlns:a16="http://schemas.microsoft.com/office/drawing/2014/main" id="{5DE792D5-6F8E-9E84-14C1-A77485D6566F}"/>
                  </a:ext>
                </a:extLst>
              </p:cNvPr>
              <p:cNvSpPr/>
              <p:nvPr/>
            </p:nvSpPr>
            <p:spPr>
              <a:xfrm>
                <a:off x="10658335" y="2320073"/>
                <a:ext cx="134865" cy="11792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4B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39" name="Nuage 338">
                <a:extLst>
                  <a:ext uri="{FF2B5EF4-FFF2-40B4-BE49-F238E27FC236}">
                    <a16:creationId xmlns:a16="http://schemas.microsoft.com/office/drawing/2014/main" id="{40FCE2A8-CFF3-C1A5-B091-B7D8AEBD61B5}"/>
                  </a:ext>
                </a:extLst>
              </p:cNvPr>
              <p:cNvSpPr/>
              <p:nvPr/>
            </p:nvSpPr>
            <p:spPr>
              <a:xfrm>
                <a:off x="11029277" y="2544374"/>
                <a:ext cx="111664" cy="109399"/>
              </a:xfrm>
              <a:prstGeom prst="cloud">
                <a:avLst/>
              </a:prstGeom>
              <a:solidFill>
                <a:srgbClr val="4B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40" name="Forme libre : forme 339">
                <a:extLst>
                  <a:ext uri="{FF2B5EF4-FFF2-40B4-BE49-F238E27FC236}">
                    <a16:creationId xmlns:a16="http://schemas.microsoft.com/office/drawing/2014/main" id="{43452C99-24EC-A0A1-3431-5D05930EB47F}"/>
                  </a:ext>
                </a:extLst>
              </p:cNvPr>
              <p:cNvSpPr/>
              <p:nvPr/>
            </p:nvSpPr>
            <p:spPr>
              <a:xfrm>
                <a:off x="10748698" y="2784874"/>
                <a:ext cx="119300" cy="11788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4B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65" name="Forme libre : forme 364">
                <a:extLst>
                  <a:ext uri="{FF2B5EF4-FFF2-40B4-BE49-F238E27FC236}">
                    <a16:creationId xmlns:a16="http://schemas.microsoft.com/office/drawing/2014/main" id="{710FAFEC-E746-0B77-E4C9-1CFF4B4EB327}"/>
                  </a:ext>
                </a:extLst>
              </p:cNvPr>
              <p:cNvSpPr/>
              <p:nvPr/>
            </p:nvSpPr>
            <p:spPr>
              <a:xfrm>
                <a:off x="11213196" y="2170717"/>
                <a:ext cx="119300" cy="11788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4B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70" name="Forme libre : forme 369">
                <a:extLst>
                  <a:ext uri="{FF2B5EF4-FFF2-40B4-BE49-F238E27FC236}">
                    <a16:creationId xmlns:a16="http://schemas.microsoft.com/office/drawing/2014/main" id="{794FFBB8-915B-AF37-024A-BB4BB70B6BBE}"/>
                  </a:ext>
                </a:extLst>
              </p:cNvPr>
              <p:cNvSpPr/>
              <p:nvPr/>
            </p:nvSpPr>
            <p:spPr>
              <a:xfrm>
                <a:off x="9586899" y="2171535"/>
                <a:ext cx="119300" cy="11788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4B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371" name="Nuage 370">
              <a:extLst>
                <a:ext uri="{FF2B5EF4-FFF2-40B4-BE49-F238E27FC236}">
                  <a16:creationId xmlns:a16="http://schemas.microsoft.com/office/drawing/2014/main" id="{7E43506F-DA38-7C01-F752-9DFBC7582762}"/>
                </a:ext>
              </a:extLst>
            </p:cNvPr>
            <p:cNvSpPr/>
            <p:nvPr/>
          </p:nvSpPr>
          <p:spPr>
            <a:xfrm>
              <a:off x="9591741" y="2870243"/>
              <a:ext cx="111664" cy="109399"/>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72" name="Forme libre : forme 371">
              <a:extLst>
                <a:ext uri="{FF2B5EF4-FFF2-40B4-BE49-F238E27FC236}">
                  <a16:creationId xmlns:a16="http://schemas.microsoft.com/office/drawing/2014/main" id="{F110D063-4462-EEDB-0C21-8FBC47694DC9}"/>
                </a:ext>
              </a:extLst>
            </p:cNvPr>
            <p:cNvSpPr/>
            <p:nvPr/>
          </p:nvSpPr>
          <p:spPr>
            <a:xfrm>
              <a:off x="9617164" y="2339146"/>
              <a:ext cx="89857" cy="83292"/>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2" name="Forme libre : forme 221">
              <a:extLst>
                <a:ext uri="{FF2B5EF4-FFF2-40B4-BE49-F238E27FC236}">
                  <a16:creationId xmlns:a16="http://schemas.microsoft.com/office/drawing/2014/main" id="{E361305C-4C62-DABD-1BE7-4F6F70786C12}"/>
                </a:ext>
              </a:extLst>
            </p:cNvPr>
            <p:cNvSpPr/>
            <p:nvPr/>
          </p:nvSpPr>
          <p:spPr>
            <a:xfrm>
              <a:off x="9727471" y="1444171"/>
              <a:ext cx="75057" cy="102408"/>
            </a:xfrm>
            <a:custGeom>
              <a:avLst/>
              <a:gdLst>
                <a:gd name="connsiteX0" fmla="*/ 13075 w 134277"/>
                <a:gd name="connsiteY0" fmla="*/ 92869 h 178594"/>
                <a:gd name="connsiteX1" fmla="*/ 13075 w 134277"/>
                <a:gd name="connsiteY1" fmla="*/ 92869 h 178594"/>
                <a:gd name="connsiteX2" fmla="*/ 5932 w 134277"/>
                <a:gd name="connsiteY2" fmla="*/ 71438 h 178594"/>
                <a:gd name="connsiteX3" fmla="*/ 1169 w 134277"/>
                <a:gd name="connsiteY3" fmla="*/ 47625 h 178594"/>
                <a:gd name="connsiteX4" fmla="*/ 22600 w 134277"/>
                <a:gd name="connsiteY4" fmla="*/ 35719 h 178594"/>
                <a:gd name="connsiteX5" fmla="*/ 27363 w 134277"/>
                <a:gd name="connsiteY5" fmla="*/ 28575 h 178594"/>
                <a:gd name="connsiteX6" fmla="*/ 34507 w 134277"/>
                <a:gd name="connsiteY6" fmla="*/ 19050 h 178594"/>
                <a:gd name="connsiteX7" fmla="*/ 55938 w 134277"/>
                <a:gd name="connsiteY7" fmla="*/ 0 h 178594"/>
                <a:gd name="connsiteX8" fmla="*/ 74988 w 134277"/>
                <a:gd name="connsiteY8" fmla="*/ 11906 h 178594"/>
                <a:gd name="connsiteX9" fmla="*/ 98800 w 134277"/>
                <a:gd name="connsiteY9" fmla="*/ 23813 h 178594"/>
                <a:gd name="connsiteX10" fmla="*/ 110707 w 134277"/>
                <a:gd name="connsiteY10" fmla="*/ 38100 h 178594"/>
                <a:gd name="connsiteX11" fmla="*/ 124994 w 134277"/>
                <a:gd name="connsiteY11" fmla="*/ 54769 h 178594"/>
                <a:gd name="connsiteX12" fmla="*/ 129757 w 134277"/>
                <a:gd name="connsiteY12" fmla="*/ 64294 h 178594"/>
                <a:gd name="connsiteX13" fmla="*/ 127375 w 134277"/>
                <a:gd name="connsiteY13" fmla="*/ 145256 h 178594"/>
                <a:gd name="connsiteX14" fmla="*/ 120232 w 134277"/>
                <a:gd name="connsiteY14" fmla="*/ 159544 h 178594"/>
                <a:gd name="connsiteX15" fmla="*/ 96419 w 134277"/>
                <a:gd name="connsiteY15" fmla="*/ 176213 h 178594"/>
                <a:gd name="connsiteX16" fmla="*/ 79750 w 134277"/>
                <a:gd name="connsiteY16" fmla="*/ 178594 h 178594"/>
                <a:gd name="connsiteX17" fmla="*/ 41650 w 134277"/>
                <a:gd name="connsiteY17" fmla="*/ 152400 h 178594"/>
                <a:gd name="connsiteX18" fmla="*/ 36888 w 134277"/>
                <a:gd name="connsiteY18" fmla="*/ 142875 h 178594"/>
                <a:gd name="connsiteX19" fmla="*/ 29744 w 134277"/>
                <a:gd name="connsiteY19" fmla="*/ 140494 h 178594"/>
                <a:gd name="connsiteX20" fmla="*/ 20219 w 134277"/>
                <a:gd name="connsiteY20" fmla="*/ 133350 h 178594"/>
                <a:gd name="connsiteX21" fmla="*/ 5932 w 134277"/>
                <a:gd name="connsiteY21" fmla="*/ 116681 h 178594"/>
                <a:gd name="connsiteX22" fmla="*/ 1169 w 134277"/>
                <a:gd name="connsiteY22" fmla="*/ 104775 h 178594"/>
                <a:gd name="connsiteX23" fmla="*/ 13075 w 134277"/>
                <a:gd name="connsiteY23" fmla="*/ 92869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277" h="178594">
                  <a:moveTo>
                    <a:pt x="13075" y="92869"/>
                  </a:moveTo>
                  <a:lnTo>
                    <a:pt x="13075" y="92869"/>
                  </a:lnTo>
                  <a:cubicBezTo>
                    <a:pt x="10694" y="85725"/>
                    <a:pt x="8146" y="78635"/>
                    <a:pt x="5932" y="71438"/>
                  </a:cubicBezTo>
                  <a:cubicBezTo>
                    <a:pt x="3346" y="63033"/>
                    <a:pt x="2661" y="56578"/>
                    <a:pt x="1169" y="47625"/>
                  </a:cubicBezTo>
                  <a:cubicBezTo>
                    <a:pt x="8313" y="43656"/>
                    <a:pt x="15991" y="40526"/>
                    <a:pt x="22600" y="35719"/>
                  </a:cubicBezTo>
                  <a:cubicBezTo>
                    <a:pt x="24915" y="34036"/>
                    <a:pt x="25699" y="30904"/>
                    <a:pt x="27363" y="28575"/>
                  </a:cubicBezTo>
                  <a:cubicBezTo>
                    <a:pt x="29670" y="25346"/>
                    <a:pt x="31852" y="22000"/>
                    <a:pt x="34507" y="19050"/>
                  </a:cubicBezTo>
                  <a:cubicBezTo>
                    <a:pt x="46740" y="5458"/>
                    <a:pt x="44923" y="7344"/>
                    <a:pt x="55938" y="0"/>
                  </a:cubicBezTo>
                  <a:cubicBezTo>
                    <a:pt x="73038" y="5699"/>
                    <a:pt x="50726" y="-2652"/>
                    <a:pt x="74988" y="11906"/>
                  </a:cubicBezTo>
                  <a:cubicBezTo>
                    <a:pt x="82598" y="16472"/>
                    <a:pt x="98800" y="23813"/>
                    <a:pt x="98800" y="23813"/>
                  </a:cubicBezTo>
                  <a:cubicBezTo>
                    <a:pt x="102769" y="28575"/>
                    <a:pt x="107061" y="33086"/>
                    <a:pt x="110707" y="38100"/>
                  </a:cubicBezTo>
                  <a:cubicBezTo>
                    <a:pt x="122873" y="54827"/>
                    <a:pt x="111804" y="45975"/>
                    <a:pt x="124994" y="54769"/>
                  </a:cubicBezTo>
                  <a:cubicBezTo>
                    <a:pt x="126582" y="57944"/>
                    <a:pt x="128359" y="61031"/>
                    <a:pt x="129757" y="64294"/>
                  </a:cubicBezTo>
                  <a:cubicBezTo>
                    <a:pt x="140215" y="88695"/>
                    <a:pt x="129545" y="129200"/>
                    <a:pt x="127375" y="145256"/>
                  </a:cubicBezTo>
                  <a:cubicBezTo>
                    <a:pt x="126662" y="150533"/>
                    <a:pt x="123997" y="155779"/>
                    <a:pt x="120232" y="159544"/>
                  </a:cubicBezTo>
                  <a:cubicBezTo>
                    <a:pt x="113381" y="166395"/>
                    <a:pt x="105186" y="172087"/>
                    <a:pt x="96419" y="176213"/>
                  </a:cubicBezTo>
                  <a:cubicBezTo>
                    <a:pt x="91340" y="178603"/>
                    <a:pt x="85306" y="177800"/>
                    <a:pt x="79750" y="178594"/>
                  </a:cubicBezTo>
                  <a:cubicBezTo>
                    <a:pt x="53268" y="157996"/>
                    <a:pt x="66177" y="166415"/>
                    <a:pt x="41650" y="152400"/>
                  </a:cubicBezTo>
                  <a:cubicBezTo>
                    <a:pt x="40063" y="149225"/>
                    <a:pt x="39398" y="145385"/>
                    <a:pt x="36888" y="142875"/>
                  </a:cubicBezTo>
                  <a:cubicBezTo>
                    <a:pt x="35113" y="141100"/>
                    <a:pt x="31923" y="141739"/>
                    <a:pt x="29744" y="140494"/>
                  </a:cubicBezTo>
                  <a:cubicBezTo>
                    <a:pt x="26298" y="138525"/>
                    <a:pt x="23206" y="135963"/>
                    <a:pt x="20219" y="133350"/>
                  </a:cubicBezTo>
                  <a:cubicBezTo>
                    <a:pt x="15009" y="128791"/>
                    <a:pt x="9145" y="123106"/>
                    <a:pt x="5932" y="116681"/>
                  </a:cubicBezTo>
                  <a:cubicBezTo>
                    <a:pt x="4020" y="112858"/>
                    <a:pt x="2905" y="108681"/>
                    <a:pt x="1169" y="104775"/>
                  </a:cubicBezTo>
                  <a:cubicBezTo>
                    <a:pt x="-4303" y="92464"/>
                    <a:pt x="11091" y="94853"/>
                    <a:pt x="13075" y="9286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4" name="Forme libre : forme 223">
              <a:extLst>
                <a:ext uri="{FF2B5EF4-FFF2-40B4-BE49-F238E27FC236}">
                  <a16:creationId xmlns:a16="http://schemas.microsoft.com/office/drawing/2014/main" id="{7517FA73-E65F-1A52-7BA4-33E4CAE2E926}"/>
                </a:ext>
              </a:extLst>
            </p:cNvPr>
            <p:cNvSpPr/>
            <p:nvPr/>
          </p:nvSpPr>
          <p:spPr>
            <a:xfrm>
              <a:off x="9739823" y="1971228"/>
              <a:ext cx="50195" cy="83292"/>
            </a:xfrm>
            <a:custGeom>
              <a:avLst/>
              <a:gdLst>
                <a:gd name="connsiteX0" fmla="*/ 2456 w 89798"/>
                <a:gd name="connsiteY0" fmla="*/ 73819 h 80962"/>
                <a:gd name="connsiteX1" fmla="*/ 2456 w 89798"/>
                <a:gd name="connsiteY1" fmla="*/ 73819 h 80962"/>
                <a:gd name="connsiteX2" fmla="*/ 75 w 89798"/>
                <a:gd name="connsiteY2" fmla="*/ 50006 h 80962"/>
                <a:gd name="connsiteX3" fmla="*/ 11981 w 89798"/>
                <a:gd name="connsiteY3" fmla="*/ 23812 h 80962"/>
                <a:gd name="connsiteX4" fmla="*/ 26269 w 89798"/>
                <a:gd name="connsiteY4" fmla="*/ 11906 h 80962"/>
                <a:gd name="connsiteX5" fmla="*/ 31031 w 89798"/>
                <a:gd name="connsiteY5" fmla="*/ 4762 h 80962"/>
                <a:gd name="connsiteX6" fmla="*/ 42938 w 89798"/>
                <a:gd name="connsiteY6" fmla="*/ 2381 h 80962"/>
                <a:gd name="connsiteX7" fmla="*/ 59606 w 89798"/>
                <a:gd name="connsiteY7" fmla="*/ 0 h 80962"/>
                <a:gd name="connsiteX8" fmla="*/ 69131 w 89798"/>
                <a:gd name="connsiteY8" fmla="*/ 7144 h 80962"/>
                <a:gd name="connsiteX9" fmla="*/ 73894 w 89798"/>
                <a:gd name="connsiteY9" fmla="*/ 14287 h 80962"/>
                <a:gd name="connsiteX10" fmla="*/ 85800 w 89798"/>
                <a:gd name="connsiteY10" fmla="*/ 45244 h 80962"/>
                <a:gd name="connsiteX11" fmla="*/ 88181 w 89798"/>
                <a:gd name="connsiteY11" fmla="*/ 66675 h 80962"/>
                <a:gd name="connsiteX12" fmla="*/ 52463 w 89798"/>
                <a:gd name="connsiteY12" fmla="*/ 80962 h 80962"/>
                <a:gd name="connsiteX13" fmla="*/ 33413 w 89798"/>
                <a:gd name="connsiteY13" fmla="*/ 73819 h 80962"/>
                <a:gd name="connsiteX14" fmla="*/ 2456 w 89798"/>
                <a:gd name="connsiteY14" fmla="*/ 73819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798" h="80962">
                  <a:moveTo>
                    <a:pt x="2456" y="73819"/>
                  </a:moveTo>
                  <a:lnTo>
                    <a:pt x="2456" y="73819"/>
                  </a:lnTo>
                  <a:cubicBezTo>
                    <a:pt x="1662" y="65881"/>
                    <a:pt x="-423" y="57968"/>
                    <a:pt x="75" y="50006"/>
                  </a:cubicBezTo>
                  <a:cubicBezTo>
                    <a:pt x="471" y="43670"/>
                    <a:pt x="7631" y="28645"/>
                    <a:pt x="11981" y="23812"/>
                  </a:cubicBezTo>
                  <a:cubicBezTo>
                    <a:pt x="16128" y="19204"/>
                    <a:pt x="21885" y="16290"/>
                    <a:pt x="26269" y="11906"/>
                  </a:cubicBezTo>
                  <a:cubicBezTo>
                    <a:pt x="28293" y="9882"/>
                    <a:pt x="28546" y="6182"/>
                    <a:pt x="31031" y="4762"/>
                  </a:cubicBezTo>
                  <a:cubicBezTo>
                    <a:pt x="34545" y="2754"/>
                    <a:pt x="38945" y="3046"/>
                    <a:pt x="42938" y="2381"/>
                  </a:cubicBezTo>
                  <a:cubicBezTo>
                    <a:pt x="48474" y="1458"/>
                    <a:pt x="54050" y="794"/>
                    <a:pt x="59606" y="0"/>
                  </a:cubicBezTo>
                  <a:cubicBezTo>
                    <a:pt x="62781" y="2381"/>
                    <a:pt x="66325" y="4338"/>
                    <a:pt x="69131" y="7144"/>
                  </a:cubicBezTo>
                  <a:cubicBezTo>
                    <a:pt x="71155" y="9168"/>
                    <a:pt x="72614" y="11727"/>
                    <a:pt x="73894" y="14287"/>
                  </a:cubicBezTo>
                  <a:cubicBezTo>
                    <a:pt x="79976" y="26449"/>
                    <a:pt x="81651" y="32795"/>
                    <a:pt x="85800" y="45244"/>
                  </a:cubicBezTo>
                  <a:cubicBezTo>
                    <a:pt x="86594" y="52388"/>
                    <a:pt x="92622" y="61023"/>
                    <a:pt x="88181" y="66675"/>
                  </a:cubicBezTo>
                  <a:cubicBezTo>
                    <a:pt x="85441" y="70162"/>
                    <a:pt x="62548" y="77600"/>
                    <a:pt x="52463" y="80962"/>
                  </a:cubicBezTo>
                  <a:cubicBezTo>
                    <a:pt x="46997" y="79140"/>
                    <a:pt x="37888" y="76260"/>
                    <a:pt x="33413" y="73819"/>
                  </a:cubicBezTo>
                  <a:cubicBezTo>
                    <a:pt x="28388" y="71078"/>
                    <a:pt x="7615" y="73819"/>
                    <a:pt x="2456" y="7381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5" name="Nuage 224">
              <a:extLst>
                <a:ext uri="{FF2B5EF4-FFF2-40B4-BE49-F238E27FC236}">
                  <a16:creationId xmlns:a16="http://schemas.microsoft.com/office/drawing/2014/main" id="{79198025-258E-84BE-4502-19EC7F28A34F}"/>
                </a:ext>
              </a:extLst>
            </p:cNvPr>
            <p:cNvSpPr/>
            <p:nvPr/>
          </p:nvSpPr>
          <p:spPr>
            <a:xfrm>
              <a:off x="9806647" y="1466456"/>
              <a:ext cx="111664" cy="109399"/>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6" name="Forme libre : forme 225">
              <a:extLst>
                <a:ext uri="{FF2B5EF4-FFF2-40B4-BE49-F238E27FC236}">
                  <a16:creationId xmlns:a16="http://schemas.microsoft.com/office/drawing/2014/main" id="{EE8CAB71-32D7-B03F-E8A4-F8239D7CC8EF}"/>
                </a:ext>
              </a:extLst>
            </p:cNvPr>
            <p:cNvSpPr/>
            <p:nvPr/>
          </p:nvSpPr>
          <p:spPr>
            <a:xfrm>
              <a:off x="9695645" y="1772500"/>
              <a:ext cx="119300" cy="11788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7" name="Forme libre : forme 226">
              <a:extLst>
                <a:ext uri="{FF2B5EF4-FFF2-40B4-BE49-F238E27FC236}">
                  <a16:creationId xmlns:a16="http://schemas.microsoft.com/office/drawing/2014/main" id="{F274BD34-94F6-4602-5714-384859296F5E}"/>
                </a:ext>
              </a:extLst>
            </p:cNvPr>
            <p:cNvSpPr/>
            <p:nvPr/>
          </p:nvSpPr>
          <p:spPr>
            <a:xfrm>
              <a:off x="9754120" y="2279638"/>
              <a:ext cx="75057" cy="102408"/>
            </a:xfrm>
            <a:custGeom>
              <a:avLst/>
              <a:gdLst>
                <a:gd name="connsiteX0" fmla="*/ 13075 w 134277"/>
                <a:gd name="connsiteY0" fmla="*/ 92869 h 178594"/>
                <a:gd name="connsiteX1" fmla="*/ 13075 w 134277"/>
                <a:gd name="connsiteY1" fmla="*/ 92869 h 178594"/>
                <a:gd name="connsiteX2" fmla="*/ 5932 w 134277"/>
                <a:gd name="connsiteY2" fmla="*/ 71438 h 178594"/>
                <a:gd name="connsiteX3" fmla="*/ 1169 w 134277"/>
                <a:gd name="connsiteY3" fmla="*/ 47625 h 178594"/>
                <a:gd name="connsiteX4" fmla="*/ 22600 w 134277"/>
                <a:gd name="connsiteY4" fmla="*/ 35719 h 178594"/>
                <a:gd name="connsiteX5" fmla="*/ 27363 w 134277"/>
                <a:gd name="connsiteY5" fmla="*/ 28575 h 178594"/>
                <a:gd name="connsiteX6" fmla="*/ 34507 w 134277"/>
                <a:gd name="connsiteY6" fmla="*/ 19050 h 178594"/>
                <a:gd name="connsiteX7" fmla="*/ 55938 w 134277"/>
                <a:gd name="connsiteY7" fmla="*/ 0 h 178594"/>
                <a:gd name="connsiteX8" fmla="*/ 74988 w 134277"/>
                <a:gd name="connsiteY8" fmla="*/ 11906 h 178594"/>
                <a:gd name="connsiteX9" fmla="*/ 98800 w 134277"/>
                <a:gd name="connsiteY9" fmla="*/ 23813 h 178594"/>
                <a:gd name="connsiteX10" fmla="*/ 110707 w 134277"/>
                <a:gd name="connsiteY10" fmla="*/ 38100 h 178594"/>
                <a:gd name="connsiteX11" fmla="*/ 124994 w 134277"/>
                <a:gd name="connsiteY11" fmla="*/ 54769 h 178594"/>
                <a:gd name="connsiteX12" fmla="*/ 129757 w 134277"/>
                <a:gd name="connsiteY12" fmla="*/ 64294 h 178594"/>
                <a:gd name="connsiteX13" fmla="*/ 127375 w 134277"/>
                <a:gd name="connsiteY13" fmla="*/ 145256 h 178594"/>
                <a:gd name="connsiteX14" fmla="*/ 120232 w 134277"/>
                <a:gd name="connsiteY14" fmla="*/ 159544 h 178594"/>
                <a:gd name="connsiteX15" fmla="*/ 96419 w 134277"/>
                <a:gd name="connsiteY15" fmla="*/ 176213 h 178594"/>
                <a:gd name="connsiteX16" fmla="*/ 79750 w 134277"/>
                <a:gd name="connsiteY16" fmla="*/ 178594 h 178594"/>
                <a:gd name="connsiteX17" fmla="*/ 41650 w 134277"/>
                <a:gd name="connsiteY17" fmla="*/ 152400 h 178594"/>
                <a:gd name="connsiteX18" fmla="*/ 36888 w 134277"/>
                <a:gd name="connsiteY18" fmla="*/ 142875 h 178594"/>
                <a:gd name="connsiteX19" fmla="*/ 29744 w 134277"/>
                <a:gd name="connsiteY19" fmla="*/ 140494 h 178594"/>
                <a:gd name="connsiteX20" fmla="*/ 20219 w 134277"/>
                <a:gd name="connsiteY20" fmla="*/ 133350 h 178594"/>
                <a:gd name="connsiteX21" fmla="*/ 5932 w 134277"/>
                <a:gd name="connsiteY21" fmla="*/ 116681 h 178594"/>
                <a:gd name="connsiteX22" fmla="*/ 1169 w 134277"/>
                <a:gd name="connsiteY22" fmla="*/ 104775 h 178594"/>
                <a:gd name="connsiteX23" fmla="*/ 13075 w 134277"/>
                <a:gd name="connsiteY23" fmla="*/ 92869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277" h="178594">
                  <a:moveTo>
                    <a:pt x="13075" y="92869"/>
                  </a:moveTo>
                  <a:lnTo>
                    <a:pt x="13075" y="92869"/>
                  </a:lnTo>
                  <a:cubicBezTo>
                    <a:pt x="10694" y="85725"/>
                    <a:pt x="8146" y="78635"/>
                    <a:pt x="5932" y="71438"/>
                  </a:cubicBezTo>
                  <a:cubicBezTo>
                    <a:pt x="3346" y="63033"/>
                    <a:pt x="2661" y="56578"/>
                    <a:pt x="1169" y="47625"/>
                  </a:cubicBezTo>
                  <a:cubicBezTo>
                    <a:pt x="8313" y="43656"/>
                    <a:pt x="15991" y="40526"/>
                    <a:pt x="22600" y="35719"/>
                  </a:cubicBezTo>
                  <a:cubicBezTo>
                    <a:pt x="24915" y="34036"/>
                    <a:pt x="25699" y="30904"/>
                    <a:pt x="27363" y="28575"/>
                  </a:cubicBezTo>
                  <a:cubicBezTo>
                    <a:pt x="29670" y="25346"/>
                    <a:pt x="31852" y="22000"/>
                    <a:pt x="34507" y="19050"/>
                  </a:cubicBezTo>
                  <a:cubicBezTo>
                    <a:pt x="46740" y="5458"/>
                    <a:pt x="44923" y="7344"/>
                    <a:pt x="55938" y="0"/>
                  </a:cubicBezTo>
                  <a:cubicBezTo>
                    <a:pt x="73038" y="5699"/>
                    <a:pt x="50726" y="-2652"/>
                    <a:pt x="74988" y="11906"/>
                  </a:cubicBezTo>
                  <a:cubicBezTo>
                    <a:pt x="82598" y="16472"/>
                    <a:pt x="98800" y="23813"/>
                    <a:pt x="98800" y="23813"/>
                  </a:cubicBezTo>
                  <a:cubicBezTo>
                    <a:pt x="102769" y="28575"/>
                    <a:pt x="107061" y="33086"/>
                    <a:pt x="110707" y="38100"/>
                  </a:cubicBezTo>
                  <a:cubicBezTo>
                    <a:pt x="122873" y="54827"/>
                    <a:pt x="111804" y="45975"/>
                    <a:pt x="124994" y="54769"/>
                  </a:cubicBezTo>
                  <a:cubicBezTo>
                    <a:pt x="126582" y="57944"/>
                    <a:pt x="128359" y="61031"/>
                    <a:pt x="129757" y="64294"/>
                  </a:cubicBezTo>
                  <a:cubicBezTo>
                    <a:pt x="140215" y="88695"/>
                    <a:pt x="129545" y="129200"/>
                    <a:pt x="127375" y="145256"/>
                  </a:cubicBezTo>
                  <a:cubicBezTo>
                    <a:pt x="126662" y="150533"/>
                    <a:pt x="123997" y="155779"/>
                    <a:pt x="120232" y="159544"/>
                  </a:cubicBezTo>
                  <a:cubicBezTo>
                    <a:pt x="113381" y="166395"/>
                    <a:pt x="105186" y="172087"/>
                    <a:pt x="96419" y="176213"/>
                  </a:cubicBezTo>
                  <a:cubicBezTo>
                    <a:pt x="91340" y="178603"/>
                    <a:pt x="85306" y="177800"/>
                    <a:pt x="79750" y="178594"/>
                  </a:cubicBezTo>
                  <a:cubicBezTo>
                    <a:pt x="53268" y="157996"/>
                    <a:pt x="66177" y="166415"/>
                    <a:pt x="41650" y="152400"/>
                  </a:cubicBezTo>
                  <a:cubicBezTo>
                    <a:pt x="40063" y="149225"/>
                    <a:pt x="39398" y="145385"/>
                    <a:pt x="36888" y="142875"/>
                  </a:cubicBezTo>
                  <a:cubicBezTo>
                    <a:pt x="35113" y="141100"/>
                    <a:pt x="31923" y="141739"/>
                    <a:pt x="29744" y="140494"/>
                  </a:cubicBezTo>
                  <a:cubicBezTo>
                    <a:pt x="26298" y="138525"/>
                    <a:pt x="23206" y="135963"/>
                    <a:pt x="20219" y="133350"/>
                  </a:cubicBezTo>
                  <a:cubicBezTo>
                    <a:pt x="15009" y="128791"/>
                    <a:pt x="9145" y="123106"/>
                    <a:pt x="5932" y="116681"/>
                  </a:cubicBezTo>
                  <a:cubicBezTo>
                    <a:pt x="4020" y="112858"/>
                    <a:pt x="2905" y="108681"/>
                    <a:pt x="1169" y="104775"/>
                  </a:cubicBezTo>
                  <a:cubicBezTo>
                    <a:pt x="-4303" y="92464"/>
                    <a:pt x="11091" y="94853"/>
                    <a:pt x="13075" y="9286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8" name="Forme libre : forme 227">
              <a:extLst>
                <a:ext uri="{FF2B5EF4-FFF2-40B4-BE49-F238E27FC236}">
                  <a16:creationId xmlns:a16="http://schemas.microsoft.com/office/drawing/2014/main" id="{6C13BDF3-7F57-BE11-1DC6-5D5E22F95897}"/>
                </a:ext>
              </a:extLst>
            </p:cNvPr>
            <p:cNvSpPr/>
            <p:nvPr/>
          </p:nvSpPr>
          <p:spPr>
            <a:xfrm>
              <a:off x="9777474" y="2085058"/>
              <a:ext cx="56010" cy="53348"/>
            </a:xfrm>
            <a:custGeom>
              <a:avLst/>
              <a:gdLst>
                <a:gd name="connsiteX0" fmla="*/ 28575 w 100201"/>
                <a:gd name="connsiteY0" fmla="*/ 0 h 93036"/>
                <a:gd name="connsiteX1" fmla="*/ 28575 w 100201"/>
                <a:gd name="connsiteY1" fmla="*/ 0 h 93036"/>
                <a:gd name="connsiteX2" fmla="*/ 64294 w 100201"/>
                <a:gd name="connsiteY2" fmla="*/ 7143 h 93036"/>
                <a:gd name="connsiteX3" fmla="*/ 73819 w 100201"/>
                <a:gd name="connsiteY3" fmla="*/ 14287 h 93036"/>
                <a:gd name="connsiteX4" fmla="*/ 90488 w 100201"/>
                <a:gd name="connsiteY4" fmla="*/ 23812 h 93036"/>
                <a:gd name="connsiteX5" fmla="*/ 100013 w 100201"/>
                <a:gd name="connsiteY5" fmla="*/ 35718 h 93036"/>
                <a:gd name="connsiteX6" fmla="*/ 95250 w 100201"/>
                <a:gd name="connsiteY6" fmla="*/ 61912 h 93036"/>
                <a:gd name="connsiteX7" fmla="*/ 92869 w 100201"/>
                <a:gd name="connsiteY7" fmla="*/ 69056 h 93036"/>
                <a:gd name="connsiteX8" fmla="*/ 76200 w 100201"/>
                <a:gd name="connsiteY8" fmla="*/ 80962 h 93036"/>
                <a:gd name="connsiteX9" fmla="*/ 64294 w 100201"/>
                <a:gd name="connsiteY9" fmla="*/ 83343 h 93036"/>
                <a:gd name="connsiteX10" fmla="*/ 45244 w 100201"/>
                <a:gd name="connsiteY10" fmla="*/ 92868 h 93036"/>
                <a:gd name="connsiteX11" fmla="*/ 21431 w 100201"/>
                <a:gd name="connsiteY11" fmla="*/ 80962 h 93036"/>
                <a:gd name="connsiteX12" fmla="*/ 16669 w 100201"/>
                <a:gd name="connsiteY12" fmla="*/ 73818 h 93036"/>
                <a:gd name="connsiteX13" fmla="*/ 7144 w 100201"/>
                <a:gd name="connsiteY13" fmla="*/ 61912 h 93036"/>
                <a:gd name="connsiteX14" fmla="*/ 4763 w 100201"/>
                <a:gd name="connsiteY14" fmla="*/ 54768 h 93036"/>
                <a:gd name="connsiteX15" fmla="*/ 2381 w 100201"/>
                <a:gd name="connsiteY15" fmla="*/ 38100 h 93036"/>
                <a:gd name="connsiteX16" fmla="*/ 0 w 100201"/>
                <a:gd name="connsiteY16" fmla="*/ 26193 h 93036"/>
                <a:gd name="connsiteX17" fmla="*/ 28575 w 100201"/>
                <a:gd name="connsiteY17" fmla="*/ 0 h 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1" h="93036">
                  <a:moveTo>
                    <a:pt x="28575" y="0"/>
                  </a:moveTo>
                  <a:lnTo>
                    <a:pt x="28575" y="0"/>
                  </a:lnTo>
                  <a:cubicBezTo>
                    <a:pt x="42042" y="1496"/>
                    <a:pt x="52235" y="1114"/>
                    <a:pt x="64294" y="7143"/>
                  </a:cubicBezTo>
                  <a:cubicBezTo>
                    <a:pt x="67844" y="8918"/>
                    <a:pt x="70471" y="12156"/>
                    <a:pt x="73819" y="14287"/>
                  </a:cubicBezTo>
                  <a:cubicBezTo>
                    <a:pt x="79218" y="17723"/>
                    <a:pt x="84932" y="20637"/>
                    <a:pt x="90488" y="23812"/>
                  </a:cubicBezTo>
                  <a:cubicBezTo>
                    <a:pt x="93663" y="27781"/>
                    <a:pt x="99383" y="30675"/>
                    <a:pt x="100013" y="35718"/>
                  </a:cubicBezTo>
                  <a:cubicBezTo>
                    <a:pt x="101114" y="44524"/>
                    <a:pt x="97110" y="53234"/>
                    <a:pt x="95250" y="61912"/>
                  </a:cubicBezTo>
                  <a:cubicBezTo>
                    <a:pt x="94724" y="64366"/>
                    <a:pt x="94644" y="67281"/>
                    <a:pt x="92869" y="69056"/>
                  </a:cubicBezTo>
                  <a:cubicBezTo>
                    <a:pt x="88041" y="73884"/>
                    <a:pt x="82307" y="77908"/>
                    <a:pt x="76200" y="80962"/>
                  </a:cubicBezTo>
                  <a:cubicBezTo>
                    <a:pt x="72580" y="82772"/>
                    <a:pt x="68263" y="82549"/>
                    <a:pt x="64294" y="83343"/>
                  </a:cubicBezTo>
                  <a:cubicBezTo>
                    <a:pt x="57944" y="86518"/>
                    <a:pt x="52132" y="91146"/>
                    <a:pt x="45244" y="92868"/>
                  </a:cubicBezTo>
                  <a:cubicBezTo>
                    <a:pt x="38390" y="94582"/>
                    <a:pt x="24058" y="82713"/>
                    <a:pt x="21431" y="80962"/>
                  </a:cubicBezTo>
                  <a:cubicBezTo>
                    <a:pt x="19844" y="78581"/>
                    <a:pt x="18386" y="76108"/>
                    <a:pt x="16669" y="73818"/>
                  </a:cubicBezTo>
                  <a:cubicBezTo>
                    <a:pt x="13620" y="69752"/>
                    <a:pt x="9838" y="66222"/>
                    <a:pt x="7144" y="61912"/>
                  </a:cubicBezTo>
                  <a:cubicBezTo>
                    <a:pt x="5814" y="59783"/>
                    <a:pt x="5557" y="57149"/>
                    <a:pt x="4763" y="54768"/>
                  </a:cubicBezTo>
                  <a:cubicBezTo>
                    <a:pt x="3969" y="49212"/>
                    <a:pt x="3304" y="43636"/>
                    <a:pt x="2381" y="38100"/>
                  </a:cubicBezTo>
                  <a:cubicBezTo>
                    <a:pt x="1716" y="34108"/>
                    <a:pt x="0" y="30241"/>
                    <a:pt x="0" y="26193"/>
                  </a:cubicBezTo>
                  <a:cubicBezTo>
                    <a:pt x="0" y="18297"/>
                    <a:pt x="23813" y="4365"/>
                    <a:pt x="28575" y="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9" name="Forme libre : forme 228">
              <a:extLst>
                <a:ext uri="{FF2B5EF4-FFF2-40B4-BE49-F238E27FC236}">
                  <a16:creationId xmlns:a16="http://schemas.microsoft.com/office/drawing/2014/main" id="{1CAEAB71-1A37-9DFE-1FCF-44D209CF2F4F}"/>
                </a:ext>
              </a:extLst>
            </p:cNvPr>
            <p:cNvSpPr/>
            <p:nvPr/>
          </p:nvSpPr>
          <p:spPr>
            <a:xfrm>
              <a:off x="9708218" y="2151963"/>
              <a:ext cx="50195" cy="83292"/>
            </a:xfrm>
            <a:custGeom>
              <a:avLst/>
              <a:gdLst>
                <a:gd name="connsiteX0" fmla="*/ 2456 w 89798"/>
                <a:gd name="connsiteY0" fmla="*/ 73819 h 80962"/>
                <a:gd name="connsiteX1" fmla="*/ 2456 w 89798"/>
                <a:gd name="connsiteY1" fmla="*/ 73819 h 80962"/>
                <a:gd name="connsiteX2" fmla="*/ 75 w 89798"/>
                <a:gd name="connsiteY2" fmla="*/ 50006 h 80962"/>
                <a:gd name="connsiteX3" fmla="*/ 11981 w 89798"/>
                <a:gd name="connsiteY3" fmla="*/ 23812 h 80962"/>
                <a:gd name="connsiteX4" fmla="*/ 26269 w 89798"/>
                <a:gd name="connsiteY4" fmla="*/ 11906 h 80962"/>
                <a:gd name="connsiteX5" fmla="*/ 31031 w 89798"/>
                <a:gd name="connsiteY5" fmla="*/ 4762 h 80962"/>
                <a:gd name="connsiteX6" fmla="*/ 42938 w 89798"/>
                <a:gd name="connsiteY6" fmla="*/ 2381 h 80962"/>
                <a:gd name="connsiteX7" fmla="*/ 59606 w 89798"/>
                <a:gd name="connsiteY7" fmla="*/ 0 h 80962"/>
                <a:gd name="connsiteX8" fmla="*/ 69131 w 89798"/>
                <a:gd name="connsiteY8" fmla="*/ 7144 h 80962"/>
                <a:gd name="connsiteX9" fmla="*/ 73894 w 89798"/>
                <a:gd name="connsiteY9" fmla="*/ 14287 h 80962"/>
                <a:gd name="connsiteX10" fmla="*/ 85800 w 89798"/>
                <a:gd name="connsiteY10" fmla="*/ 45244 h 80962"/>
                <a:gd name="connsiteX11" fmla="*/ 88181 w 89798"/>
                <a:gd name="connsiteY11" fmla="*/ 66675 h 80962"/>
                <a:gd name="connsiteX12" fmla="*/ 52463 w 89798"/>
                <a:gd name="connsiteY12" fmla="*/ 80962 h 80962"/>
                <a:gd name="connsiteX13" fmla="*/ 33413 w 89798"/>
                <a:gd name="connsiteY13" fmla="*/ 73819 h 80962"/>
                <a:gd name="connsiteX14" fmla="*/ 2456 w 89798"/>
                <a:gd name="connsiteY14" fmla="*/ 73819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798" h="80962">
                  <a:moveTo>
                    <a:pt x="2456" y="73819"/>
                  </a:moveTo>
                  <a:lnTo>
                    <a:pt x="2456" y="73819"/>
                  </a:lnTo>
                  <a:cubicBezTo>
                    <a:pt x="1662" y="65881"/>
                    <a:pt x="-423" y="57968"/>
                    <a:pt x="75" y="50006"/>
                  </a:cubicBezTo>
                  <a:cubicBezTo>
                    <a:pt x="471" y="43670"/>
                    <a:pt x="7631" y="28645"/>
                    <a:pt x="11981" y="23812"/>
                  </a:cubicBezTo>
                  <a:cubicBezTo>
                    <a:pt x="16128" y="19204"/>
                    <a:pt x="21885" y="16290"/>
                    <a:pt x="26269" y="11906"/>
                  </a:cubicBezTo>
                  <a:cubicBezTo>
                    <a:pt x="28293" y="9882"/>
                    <a:pt x="28546" y="6182"/>
                    <a:pt x="31031" y="4762"/>
                  </a:cubicBezTo>
                  <a:cubicBezTo>
                    <a:pt x="34545" y="2754"/>
                    <a:pt x="38945" y="3046"/>
                    <a:pt x="42938" y="2381"/>
                  </a:cubicBezTo>
                  <a:cubicBezTo>
                    <a:pt x="48474" y="1458"/>
                    <a:pt x="54050" y="794"/>
                    <a:pt x="59606" y="0"/>
                  </a:cubicBezTo>
                  <a:cubicBezTo>
                    <a:pt x="62781" y="2381"/>
                    <a:pt x="66325" y="4338"/>
                    <a:pt x="69131" y="7144"/>
                  </a:cubicBezTo>
                  <a:cubicBezTo>
                    <a:pt x="71155" y="9168"/>
                    <a:pt x="72614" y="11727"/>
                    <a:pt x="73894" y="14287"/>
                  </a:cubicBezTo>
                  <a:cubicBezTo>
                    <a:pt x="79976" y="26449"/>
                    <a:pt x="81651" y="32795"/>
                    <a:pt x="85800" y="45244"/>
                  </a:cubicBezTo>
                  <a:cubicBezTo>
                    <a:pt x="86594" y="52388"/>
                    <a:pt x="92622" y="61023"/>
                    <a:pt x="88181" y="66675"/>
                  </a:cubicBezTo>
                  <a:cubicBezTo>
                    <a:pt x="85441" y="70162"/>
                    <a:pt x="62548" y="77600"/>
                    <a:pt x="52463" y="80962"/>
                  </a:cubicBezTo>
                  <a:cubicBezTo>
                    <a:pt x="46997" y="79140"/>
                    <a:pt x="37888" y="76260"/>
                    <a:pt x="33413" y="73819"/>
                  </a:cubicBezTo>
                  <a:cubicBezTo>
                    <a:pt x="28388" y="71078"/>
                    <a:pt x="7615" y="73819"/>
                    <a:pt x="2456" y="7381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0" name="Forme libre : forme 229">
              <a:extLst>
                <a:ext uri="{FF2B5EF4-FFF2-40B4-BE49-F238E27FC236}">
                  <a16:creationId xmlns:a16="http://schemas.microsoft.com/office/drawing/2014/main" id="{C531996F-1DA8-F0FD-30BC-602EAC4DE100}"/>
                </a:ext>
              </a:extLst>
            </p:cNvPr>
            <p:cNvSpPr/>
            <p:nvPr/>
          </p:nvSpPr>
          <p:spPr>
            <a:xfrm>
              <a:off x="9726611" y="2494038"/>
              <a:ext cx="89237" cy="83661"/>
            </a:xfrm>
            <a:custGeom>
              <a:avLst/>
              <a:gdLst>
                <a:gd name="connsiteX0" fmla="*/ 45243 w 159645"/>
                <a:gd name="connsiteY0" fmla="*/ 26839 h 145901"/>
                <a:gd name="connsiteX1" fmla="*/ 45243 w 159645"/>
                <a:gd name="connsiteY1" fmla="*/ 26839 h 145901"/>
                <a:gd name="connsiteX2" fmla="*/ 80962 w 159645"/>
                <a:gd name="connsiteY2" fmla="*/ 645 h 145901"/>
                <a:gd name="connsiteX3" fmla="*/ 97631 w 159645"/>
                <a:gd name="connsiteY3" fmla="*/ 5407 h 145901"/>
                <a:gd name="connsiteX4" fmla="*/ 114300 w 159645"/>
                <a:gd name="connsiteY4" fmla="*/ 22076 h 145901"/>
                <a:gd name="connsiteX5" fmla="*/ 123825 w 159645"/>
                <a:gd name="connsiteY5" fmla="*/ 26839 h 145901"/>
                <a:gd name="connsiteX6" fmla="*/ 135731 w 159645"/>
                <a:gd name="connsiteY6" fmla="*/ 36364 h 145901"/>
                <a:gd name="connsiteX7" fmla="*/ 145256 w 159645"/>
                <a:gd name="connsiteY7" fmla="*/ 55414 h 145901"/>
                <a:gd name="connsiteX8" fmla="*/ 150018 w 159645"/>
                <a:gd name="connsiteY8" fmla="*/ 69701 h 145901"/>
                <a:gd name="connsiteX9" fmla="*/ 154781 w 159645"/>
                <a:gd name="connsiteY9" fmla="*/ 79226 h 145901"/>
                <a:gd name="connsiteX10" fmla="*/ 157162 w 159645"/>
                <a:gd name="connsiteY10" fmla="*/ 95895 h 145901"/>
                <a:gd name="connsiteX11" fmla="*/ 159543 w 159645"/>
                <a:gd name="connsiteY11" fmla="*/ 107801 h 145901"/>
                <a:gd name="connsiteX12" fmla="*/ 147637 w 159645"/>
                <a:gd name="connsiteY12" fmla="*/ 133995 h 145901"/>
                <a:gd name="connsiteX13" fmla="*/ 123825 w 159645"/>
                <a:gd name="connsiteY13" fmla="*/ 145901 h 145901"/>
                <a:gd name="connsiteX14" fmla="*/ 85725 w 159645"/>
                <a:gd name="connsiteY14" fmla="*/ 141139 h 145901"/>
                <a:gd name="connsiteX15" fmla="*/ 57150 w 159645"/>
                <a:gd name="connsiteY15" fmla="*/ 126851 h 145901"/>
                <a:gd name="connsiteX16" fmla="*/ 30956 w 159645"/>
                <a:gd name="connsiteY16" fmla="*/ 112564 h 145901"/>
                <a:gd name="connsiteX17" fmla="*/ 16668 w 159645"/>
                <a:gd name="connsiteY17" fmla="*/ 91132 h 145901"/>
                <a:gd name="connsiteX18" fmla="*/ 9525 w 159645"/>
                <a:gd name="connsiteY18" fmla="*/ 74464 h 145901"/>
                <a:gd name="connsiteX19" fmla="*/ 0 w 159645"/>
                <a:gd name="connsiteY19" fmla="*/ 55414 h 145901"/>
                <a:gd name="connsiteX20" fmla="*/ 7143 w 159645"/>
                <a:gd name="connsiteY20" fmla="*/ 50651 h 145901"/>
                <a:gd name="connsiteX21" fmla="*/ 21431 w 159645"/>
                <a:gd name="connsiteY21" fmla="*/ 36364 h 145901"/>
                <a:gd name="connsiteX22" fmla="*/ 45243 w 159645"/>
                <a:gd name="connsiteY22" fmla="*/ 26839 h 14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645" h="145901">
                  <a:moveTo>
                    <a:pt x="45243" y="26839"/>
                  </a:moveTo>
                  <a:lnTo>
                    <a:pt x="45243" y="26839"/>
                  </a:lnTo>
                  <a:cubicBezTo>
                    <a:pt x="57149" y="18108"/>
                    <a:pt x="67297" y="6236"/>
                    <a:pt x="80962" y="645"/>
                  </a:cubicBezTo>
                  <a:cubicBezTo>
                    <a:pt x="86310" y="-1543"/>
                    <a:pt x="92770" y="2282"/>
                    <a:pt x="97631" y="5407"/>
                  </a:cubicBezTo>
                  <a:cubicBezTo>
                    <a:pt x="104241" y="9656"/>
                    <a:pt x="108218" y="17100"/>
                    <a:pt x="114300" y="22076"/>
                  </a:cubicBezTo>
                  <a:cubicBezTo>
                    <a:pt x="117047" y="24324"/>
                    <a:pt x="120871" y="24870"/>
                    <a:pt x="123825" y="26839"/>
                  </a:cubicBezTo>
                  <a:cubicBezTo>
                    <a:pt x="128054" y="29658"/>
                    <a:pt x="131762" y="33189"/>
                    <a:pt x="135731" y="36364"/>
                  </a:cubicBezTo>
                  <a:cubicBezTo>
                    <a:pt x="141578" y="59753"/>
                    <a:pt x="133113" y="31128"/>
                    <a:pt x="145256" y="55414"/>
                  </a:cubicBezTo>
                  <a:cubicBezTo>
                    <a:pt x="147501" y="59904"/>
                    <a:pt x="148154" y="65040"/>
                    <a:pt x="150018" y="69701"/>
                  </a:cubicBezTo>
                  <a:cubicBezTo>
                    <a:pt x="151336" y="72997"/>
                    <a:pt x="153193" y="76051"/>
                    <a:pt x="154781" y="79226"/>
                  </a:cubicBezTo>
                  <a:cubicBezTo>
                    <a:pt x="155575" y="84782"/>
                    <a:pt x="156239" y="90359"/>
                    <a:pt x="157162" y="95895"/>
                  </a:cubicBezTo>
                  <a:cubicBezTo>
                    <a:pt x="157827" y="99887"/>
                    <a:pt x="160158" y="103801"/>
                    <a:pt x="159543" y="107801"/>
                  </a:cubicBezTo>
                  <a:cubicBezTo>
                    <a:pt x="159402" y="108716"/>
                    <a:pt x="152783" y="129993"/>
                    <a:pt x="147637" y="133995"/>
                  </a:cubicBezTo>
                  <a:cubicBezTo>
                    <a:pt x="137540" y="141848"/>
                    <a:pt x="133607" y="142640"/>
                    <a:pt x="123825" y="145901"/>
                  </a:cubicBezTo>
                  <a:cubicBezTo>
                    <a:pt x="111125" y="144314"/>
                    <a:pt x="98031" y="144655"/>
                    <a:pt x="85725" y="141139"/>
                  </a:cubicBezTo>
                  <a:cubicBezTo>
                    <a:pt x="75485" y="138213"/>
                    <a:pt x="66675" y="131614"/>
                    <a:pt x="57150" y="126851"/>
                  </a:cubicBezTo>
                  <a:cubicBezTo>
                    <a:pt x="41890" y="119221"/>
                    <a:pt x="50727" y="123862"/>
                    <a:pt x="30956" y="112564"/>
                  </a:cubicBezTo>
                  <a:cubicBezTo>
                    <a:pt x="17173" y="78107"/>
                    <a:pt x="36939" y="122987"/>
                    <a:pt x="16668" y="91132"/>
                  </a:cubicBezTo>
                  <a:cubicBezTo>
                    <a:pt x="13423" y="86032"/>
                    <a:pt x="12228" y="79871"/>
                    <a:pt x="9525" y="74464"/>
                  </a:cubicBezTo>
                  <a:cubicBezTo>
                    <a:pt x="-1722" y="51968"/>
                    <a:pt x="5370" y="71523"/>
                    <a:pt x="0" y="55414"/>
                  </a:cubicBezTo>
                  <a:cubicBezTo>
                    <a:pt x="2381" y="53826"/>
                    <a:pt x="5004" y="52552"/>
                    <a:pt x="7143" y="50651"/>
                  </a:cubicBezTo>
                  <a:cubicBezTo>
                    <a:pt x="12177" y="46176"/>
                    <a:pt x="15042" y="38494"/>
                    <a:pt x="21431" y="36364"/>
                  </a:cubicBezTo>
                  <a:cubicBezTo>
                    <a:pt x="29640" y="33627"/>
                    <a:pt x="41274" y="28426"/>
                    <a:pt x="45243" y="2683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1" name="Nuage 230">
              <a:extLst>
                <a:ext uri="{FF2B5EF4-FFF2-40B4-BE49-F238E27FC236}">
                  <a16:creationId xmlns:a16="http://schemas.microsoft.com/office/drawing/2014/main" id="{C5E29EAA-BE84-3B7C-9F39-CC5993565CC4}"/>
                </a:ext>
              </a:extLst>
            </p:cNvPr>
            <p:cNvSpPr/>
            <p:nvPr/>
          </p:nvSpPr>
          <p:spPr>
            <a:xfrm>
              <a:off x="9833484" y="2198204"/>
              <a:ext cx="5019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2" name="Nuage 231">
              <a:extLst>
                <a:ext uri="{FF2B5EF4-FFF2-40B4-BE49-F238E27FC236}">
                  <a16:creationId xmlns:a16="http://schemas.microsoft.com/office/drawing/2014/main" id="{29E764C0-0CC9-6646-3ADC-99402E5C961C}"/>
                </a:ext>
              </a:extLst>
            </p:cNvPr>
            <p:cNvSpPr/>
            <p:nvPr/>
          </p:nvSpPr>
          <p:spPr>
            <a:xfrm>
              <a:off x="9883679" y="2430143"/>
              <a:ext cx="68164" cy="4269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79" name="Forme libre : forme 278">
              <a:extLst>
                <a:ext uri="{FF2B5EF4-FFF2-40B4-BE49-F238E27FC236}">
                  <a16:creationId xmlns:a16="http://schemas.microsoft.com/office/drawing/2014/main" id="{0AAC9A7A-6CCF-4623-EE8D-CD45016E942F}"/>
                </a:ext>
              </a:extLst>
            </p:cNvPr>
            <p:cNvSpPr/>
            <p:nvPr/>
          </p:nvSpPr>
          <p:spPr>
            <a:xfrm>
              <a:off x="9868637" y="2591318"/>
              <a:ext cx="56010" cy="53348"/>
            </a:xfrm>
            <a:custGeom>
              <a:avLst/>
              <a:gdLst>
                <a:gd name="connsiteX0" fmla="*/ 28575 w 100201"/>
                <a:gd name="connsiteY0" fmla="*/ 0 h 93036"/>
                <a:gd name="connsiteX1" fmla="*/ 28575 w 100201"/>
                <a:gd name="connsiteY1" fmla="*/ 0 h 93036"/>
                <a:gd name="connsiteX2" fmla="*/ 64294 w 100201"/>
                <a:gd name="connsiteY2" fmla="*/ 7143 h 93036"/>
                <a:gd name="connsiteX3" fmla="*/ 73819 w 100201"/>
                <a:gd name="connsiteY3" fmla="*/ 14287 h 93036"/>
                <a:gd name="connsiteX4" fmla="*/ 90488 w 100201"/>
                <a:gd name="connsiteY4" fmla="*/ 23812 h 93036"/>
                <a:gd name="connsiteX5" fmla="*/ 100013 w 100201"/>
                <a:gd name="connsiteY5" fmla="*/ 35718 h 93036"/>
                <a:gd name="connsiteX6" fmla="*/ 95250 w 100201"/>
                <a:gd name="connsiteY6" fmla="*/ 61912 h 93036"/>
                <a:gd name="connsiteX7" fmla="*/ 92869 w 100201"/>
                <a:gd name="connsiteY7" fmla="*/ 69056 h 93036"/>
                <a:gd name="connsiteX8" fmla="*/ 76200 w 100201"/>
                <a:gd name="connsiteY8" fmla="*/ 80962 h 93036"/>
                <a:gd name="connsiteX9" fmla="*/ 64294 w 100201"/>
                <a:gd name="connsiteY9" fmla="*/ 83343 h 93036"/>
                <a:gd name="connsiteX10" fmla="*/ 45244 w 100201"/>
                <a:gd name="connsiteY10" fmla="*/ 92868 h 93036"/>
                <a:gd name="connsiteX11" fmla="*/ 21431 w 100201"/>
                <a:gd name="connsiteY11" fmla="*/ 80962 h 93036"/>
                <a:gd name="connsiteX12" fmla="*/ 16669 w 100201"/>
                <a:gd name="connsiteY12" fmla="*/ 73818 h 93036"/>
                <a:gd name="connsiteX13" fmla="*/ 7144 w 100201"/>
                <a:gd name="connsiteY13" fmla="*/ 61912 h 93036"/>
                <a:gd name="connsiteX14" fmla="*/ 4763 w 100201"/>
                <a:gd name="connsiteY14" fmla="*/ 54768 h 93036"/>
                <a:gd name="connsiteX15" fmla="*/ 2381 w 100201"/>
                <a:gd name="connsiteY15" fmla="*/ 38100 h 93036"/>
                <a:gd name="connsiteX16" fmla="*/ 0 w 100201"/>
                <a:gd name="connsiteY16" fmla="*/ 26193 h 93036"/>
                <a:gd name="connsiteX17" fmla="*/ 28575 w 100201"/>
                <a:gd name="connsiteY17" fmla="*/ 0 h 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1" h="93036">
                  <a:moveTo>
                    <a:pt x="28575" y="0"/>
                  </a:moveTo>
                  <a:lnTo>
                    <a:pt x="28575" y="0"/>
                  </a:lnTo>
                  <a:cubicBezTo>
                    <a:pt x="42042" y="1496"/>
                    <a:pt x="52235" y="1114"/>
                    <a:pt x="64294" y="7143"/>
                  </a:cubicBezTo>
                  <a:cubicBezTo>
                    <a:pt x="67844" y="8918"/>
                    <a:pt x="70471" y="12156"/>
                    <a:pt x="73819" y="14287"/>
                  </a:cubicBezTo>
                  <a:cubicBezTo>
                    <a:pt x="79218" y="17723"/>
                    <a:pt x="84932" y="20637"/>
                    <a:pt x="90488" y="23812"/>
                  </a:cubicBezTo>
                  <a:cubicBezTo>
                    <a:pt x="93663" y="27781"/>
                    <a:pt x="99383" y="30675"/>
                    <a:pt x="100013" y="35718"/>
                  </a:cubicBezTo>
                  <a:cubicBezTo>
                    <a:pt x="101114" y="44524"/>
                    <a:pt x="97110" y="53234"/>
                    <a:pt x="95250" y="61912"/>
                  </a:cubicBezTo>
                  <a:cubicBezTo>
                    <a:pt x="94724" y="64366"/>
                    <a:pt x="94644" y="67281"/>
                    <a:pt x="92869" y="69056"/>
                  </a:cubicBezTo>
                  <a:cubicBezTo>
                    <a:pt x="88041" y="73884"/>
                    <a:pt x="82307" y="77908"/>
                    <a:pt x="76200" y="80962"/>
                  </a:cubicBezTo>
                  <a:cubicBezTo>
                    <a:pt x="72580" y="82772"/>
                    <a:pt x="68263" y="82549"/>
                    <a:pt x="64294" y="83343"/>
                  </a:cubicBezTo>
                  <a:cubicBezTo>
                    <a:pt x="57944" y="86518"/>
                    <a:pt x="52132" y="91146"/>
                    <a:pt x="45244" y="92868"/>
                  </a:cubicBezTo>
                  <a:cubicBezTo>
                    <a:pt x="38390" y="94582"/>
                    <a:pt x="24058" y="82713"/>
                    <a:pt x="21431" y="80962"/>
                  </a:cubicBezTo>
                  <a:cubicBezTo>
                    <a:pt x="19844" y="78581"/>
                    <a:pt x="18386" y="76108"/>
                    <a:pt x="16669" y="73818"/>
                  </a:cubicBezTo>
                  <a:cubicBezTo>
                    <a:pt x="13620" y="69752"/>
                    <a:pt x="9838" y="66222"/>
                    <a:pt x="7144" y="61912"/>
                  </a:cubicBezTo>
                  <a:cubicBezTo>
                    <a:pt x="5814" y="59783"/>
                    <a:pt x="5557" y="57149"/>
                    <a:pt x="4763" y="54768"/>
                  </a:cubicBezTo>
                  <a:cubicBezTo>
                    <a:pt x="3969" y="49212"/>
                    <a:pt x="3304" y="43636"/>
                    <a:pt x="2381" y="38100"/>
                  </a:cubicBezTo>
                  <a:cubicBezTo>
                    <a:pt x="1716" y="34108"/>
                    <a:pt x="0" y="30241"/>
                    <a:pt x="0" y="26193"/>
                  </a:cubicBezTo>
                  <a:cubicBezTo>
                    <a:pt x="0" y="18297"/>
                    <a:pt x="23813" y="4365"/>
                    <a:pt x="28575" y="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80" name="Nuage 279">
              <a:extLst>
                <a:ext uri="{FF2B5EF4-FFF2-40B4-BE49-F238E27FC236}">
                  <a16:creationId xmlns:a16="http://schemas.microsoft.com/office/drawing/2014/main" id="{9F373085-E76E-3246-CBB0-61682C01DC65}"/>
                </a:ext>
              </a:extLst>
            </p:cNvPr>
            <p:cNvSpPr/>
            <p:nvPr/>
          </p:nvSpPr>
          <p:spPr>
            <a:xfrm>
              <a:off x="9908580" y="2688230"/>
              <a:ext cx="5019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41" name="Forme libre : forme 340">
              <a:extLst>
                <a:ext uri="{FF2B5EF4-FFF2-40B4-BE49-F238E27FC236}">
                  <a16:creationId xmlns:a16="http://schemas.microsoft.com/office/drawing/2014/main" id="{A3722021-0424-797F-D6BC-73EAFA924010}"/>
                </a:ext>
              </a:extLst>
            </p:cNvPr>
            <p:cNvSpPr/>
            <p:nvPr/>
          </p:nvSpPr>
          <p:spPr>
            <a:xfrm>
              <a:off x="9879221" y="1860664"/>
              <a:ext cx="75057" cy="102408"/>
            </a:xfrm>
            <a:custGeom>
              <a:avLst/>
              <a:gdLst>
                <a:gd name="connsiteX0" fmla="*/ 13075 w 134277"/>
                <a:gd name="connsiteY0" fmla="*/ 92869 h 178594"/>
                <a:gd name="connsiteX1" fmla="*/ 13075 w 134277"/>
                <a:gd name="connsiteY1" fmla="*/ 92869 h 178594"/>
                <a:gd name="connsiteX2" fmla="*/ 5932 w 134277"/>
                <a:gd name="connsiteY2" fmla="*/ 71438 h 178594"/>
                <a:gd name="connsiteX3" fmla="*/ 1169 w 134277"/>
                <a:gd name="connsiteY3" fmla="*/ 47625 h 178594"/>
                <a:gd name="connsiteX4" fmla="*/ 22600 w 134277"/>
                <a:gd name="connsiteY4" fmla="*/ 35719 h 178594"/>
                <a:gd name="connsiteX5" fmla="*/ 27363 w 134277"/>
                <a:gd name="connsiteY5" fmla="*/ 28575 h 178594"/>
                <a:gd name="connsiteX6" fmla="*/ 34507 w 134277"/>
                <a:gd name="connsiteY6" fmla="*/ 19050 h 178594"/>
                <a:gd name="connsiteX7" fmla="*/ 55938 w 134277"/>
                <a:gd name="connsiteY7" fmla="*/ 0 h 178594"/>
                <a:gd name="connsiteX8" fmla="*/ 74988 w 134277"/>
                <a:gd name="connsiteY8" fmla="*/ 11906 h 178594"/>
                <a:gd name="connsiteX9" fmla="*/ 98800 w 134277"/>
                <a:gd name="connsiteY9" fmla="*/ 23813 h 178594"/>
                <a:gd name="connsiteX10" fmla="*/ 110707 w 134277"/>
                <a:gd name="connsiteY10" fmla="*/ 38100 h 178594"/>
                <a:gd name="connsiteX11" fmla="*/ 124994 w 134277"/>
                <a:gd name="connsiteY11" fmla="*/ 54769 h 178594"/>
                <a:gd name="connsiteX12" fmla="*/ 129757 w 134277"/>
                <a:gd name="connsiteY12" fmla="*/ 64294 h 178594"/>
                <a:gd name="connsiteX13" fmla="*/ 127375 w 134277"/>
                <a:gd name="connsiteY13" fmla="*/ 145256 h 178594"/>
                <a:gd name="connsiteX14" fmla="*/ 120232 w 134277"/>
                <a:gd name="connsiteY14" fmla="*/ 159544 h 178594"/>
                <a:gd name="connsiteX15" fmla="*/ 96419 w 134277"/>
                <a:gd name="connsiteY15" fmla="*/ 176213 h 178594"/>
                <a:gd name="connsiteX16" fmla="*/ 79750 w 134277"/>
                <a:gd name="connsiteY16" fmla="*/ 178594 h 178594"/>
                <a:gd name="connsiteX17" fmla="*/ 41650 w 134277"/>
                <a:gd name="connsiteY17" fmla="*/ 152400 h 178594"/>
                <a:gd name="connsiteX18" fmla="*/ 36888 w 134277"/>
                <a:gd name="connsiteY18" fmla="*/ 142875 h 178594"/>
                <a:gd name="connsiteX19" fmla="*/ 29744 w 134277"/>
                <a:gd name="connsiteY19" fmla="*/ 140494 h 178594"/>
                <a:gd name="connsiteX20" fmla="*/ 20219 w 134277"/>
                <a:gd name="connsiteY20" fmla="*/ 133350 h 178594"/>
                <a:gd name="connsiteX21" fmla="*/ 5932 w 134277"/>
                <a:gd name="connsiteY21" fmla="*/ 116681 h 178594"/>
                <a:gd name="connsiteX22" fmla="*/ 1169 w 134277"/>
                <a:gd name="connsiteY22" fmla="*/ 104775 h 178594"/>
                <a:gd name="connsiteX23" fmla="*/ 13075 w 134277"/>
                <a:gd name="connsiteY23" fmla="*/ 92869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277" h="178594">
                  <a:moveTo>
                    <a:pt x="13075" y="92869"/>
                  </a:moveTo>
                  <a:lnTo>
                    <a:pt x="13075" y="92869"/>
                  </a:lnTo>
                  <a:cubicBezTo>
                    <a:pt x="10694" y="85725"/>
                    <a:pt x="8146" y="78635"/>
                    <a:pt x="5932" y="71438"/>
                  </a:cubicBezTo>
                  <a:cubicBezTo>
                    <a:pt x="3346" y="63033"/>
                    <a:pt x="2661" y="56578"/>
                    <a:pt x="1169" y="47625"/>
                  </a:cubicBezTo>
                  <a:cubicBezTo>
                    <a:pt x="8313" y="43656"/>
                    <a:pt x="15991" y="40526"/>
                    <a:pt x="22600" y="35719"/>
                  </a:cubicBezTo>
                  <a:cubicBezTo>
                    <a:pt x="24915" y="34036"/>
                    <a:pt x="25699" y="30904"/>
                    <a:pt x="27363" y="28575"/>
                  </a:cubicBezTo>
                  <a:cubicBezTo>
                    <a:pt x="29670" y="25346"/>
                    <a:pt x="31852" y="22000"/>
                    <a:pt x="34507" y="19050"/>
                  </a:cubicBezTo>
                  <a:cubicBezTo>
                    <a:pt x="46740" y="5458"/>
                    <a:pt x="44923" y="7344"/>
                    <a:pt x="55938" y="0"/>
                  </a:cubicBezTo>
                  <a:cubicBezTo>
                    <a:pt x="73038" y="5699"/>
                    <a:pt x="50726" y="-2652"/>
                    <a:pt x="74988" y="11906"/>
                  </a:cubicBezTo>
                  <a:cubicBezTo>
                    <a:pt x="82598" y="16472"/>
                    <a:pt x="98800" y="23813"/>
                    <a:pt x="98800" y="23813"/>
                  </a:cubicBezTo>
                  <a:cubicBezTo>
                    <a:pt x="102769" y="28575"/>
                    <a:pt x="107061" y="33086"/>
                    <a:pt x="110707" y="38100"/>
                  </a:cubicBezTo>
                  <a:cubicBezTo>
                    <a:pt x="122873" y="54827"/>
                    <a:pt x="111804" y="45975"/>
                    <a:pt x="124994" y="54769"/>
                  </a:cubicBezTo>
                  <a:cubicBezTo>
                    <a:pt x="126582" y="57944"/>
                    <a:pt x="128359" y="61031"/>
                    <a:pt x="129757" y="64294"/>
                  </a:cubicBezTo>
                  <a:cubicBezTo>
                    <a:pt x="140215" y="88695"/>
                    <a:pt x="129545" y="129200"/>
                    <a:pt x="127375" y="145256"/>
                  </a:cubicBezTo>
                  <a:cubicBezTo>
                    <a:pt x="126662" y="150533"/>
                    <a:pt x="123997" y="155779"/>
                    <a:pt x="120232" y="159544"/>
                  </a:cubicBezTo>
                  <a:cubicBezTo>
                    <a:pt x="113381" y="166395"/>
                    <a:pt x="105186" y="172087"/>
                    <a:pt x="96419" y="176213"/>
                  </a:cubicBezTo>
                  <a:cubicBezTo>
                    <a:pt x="91340" y="178603"/>
                    <a:pt x="85306" y="177800"/>
                    <a:pt x="79750" y="178594"/>
                  </a:cubicBezTo>
                  <a:cubicBezTo>
                    <a:pt x="53268" y="157996"/>
                    <a:pt x="66177" y="166415"/>
                    <a:pt x="41650" y="152400"/>
                  </a:cubicBezTo>
                  <a:cubicBezTo>
                    <a:pt x="40063" y="149225"/>
                    <a:pt x="39398" y="145385"/>
                    <a:pt x="36888" y="142875"/>
                  </a:cubicBezTo>
                  <a:cubicBezTo>
                    <a:pt x="35113" y="141100"/>
                    <a:pt x="31923" y="141739"/>
                    <a:pt x="29744" y="140494"/>
                  </a:cubicBezTo>
                  <a:cubicBezTo>
                    <a:pt x="26298" y="138525"/>
                    <a:pt x="23206" y="135963"/>
                    <a:pt x="20219" y="133350"/>
                  </a:cubicBezTo>
                  <a:cubicBezTo>
                    <a:pt x="15009" y="128791"/>
                    <a:pt x="9145" y="123106"/>
                    <a:pt x="5932" y="116681"/>
                  </a:cubicBezTo>
                  <a:cubicBezTo>
                    <a:pt x="4020" y="112858"/>
                    <a:pt x="2905" y="108681"/>
                    <a:pt x="1169" y="104775"/>
                  </a:cubicBezTo>
                  <a:cubicBezTo>
                    <a:pt x="-4303" y="92464"/>
                    <a:pt x="11091" y="94853"/>
                    <a:pt x="13075" y="9286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42" name="Forme libre : forme 341">
              <a:extLst>
                <a:ext uri="{FF2B5EF4-FFF2-40B4-BE49-F238E27FC236}">
                  <a16:creationId xmlns:a16="http://schemas.microsoft.com/office/drawing/2014/main" id="{931E6109-BFB4-C047-9112-0126C31394B5}"/>
                </a:ext>
              </a:extLst>
            </p:cNvPr>
            <p:cNvSpPr/>
            <p:nvPr/>
          </p:nvSpPr>
          <p:spPr>
            <a:xfrm>
              <a:off x="9874550" y="1694081"/>
              <a:ext cx="56010" cy="53348"/>
            </a:xfrm>
            <a:custGeom>
              <a:avLst/>
              <a:gdLst>
                <a:gd name="connsiteX0" fmla="*/ 28575 w 100201"/>
                <a:gd name="connsiteY0" fmla="*/ 0 h 93036"/>
                <a:gd name="connsiteX1" fmla="*/ 28575 w 100201"/>
                <a:gd name="connsiteY1" fmla="*/ 0 h 93036"/>
                <a:gd name="connsiteX2" fmla="*/ 64294 w 100201"/>
                <a:gd name="connsiteY2" fmla="*/ 7143 h 93036"/>
                <a:gd name="connsiteX3" fmla="*/ 73819 w 100201"/>
                <a:gd name="connsiteY3" fmla="*/ 14287 h 93036"/>
                <a:gd name="connsiteX4" fmla="*/ 90488 w 100201"/>
                <a:gd name="connsiteY4" fmla="*/ 23812 h 93036"/>
                <a:gd name="connsiteX5" fmla="*/ 100013 w 100201"/>
                <a:gd name="connsiteY5" fmla="*/ 35718 h 93036"/>
                <a:gd name="connsiteX6" fmla="*/ 95250 w 100201"/>
                <a:gd name="connsiteY6" fmla="*/ 61912 h 93036"/>
                <a:gd name="connsiteX7" fmla="*/ 92869 w 100201"/>
                <a:gd name="connsiteY7" fmla="*/ 69056 h 93036"/>
                <a:gd name="connsiteX8" fmla="*/ 76200 w 100201"/>
                <a:gd name="connsiteY8" fmla="*/ 80962 h 93036"/>
                <a:gd name="connsiteX9" fmla="*/ 64294 w 100201"/>
                <a:gd name="connsiteY9" fmla="*/ 83343 h 93036"/>
                <a:gd name="connsiteX10" fmla="*/ 45244 w 100201"/>
                <a:gd name="connsiteY10" fmla="*/ 92868 h 93036"/>
                <a:gd name="connsiteX11" fmla="*/ 21431 w 100201"/>
                <a:gd name="connsiteY11" fmla="*/ 80962 h 93036"/>
                <a:gd name="connsiteX12" fmla="*/ 16669 w 100201"/>
                <a:gd name="connsiteY12" fmla="*/ 73818 h 93036"/>
                <a:gd name="connsiteX13" fmla="*/ 7144 w 100201"/>
                <a:gd name="connsiteY13" fmla="*/ 61912 h 93036"/>
                <a:gd name="connsiteX14" fmla="*/ 4763 w 100201"/>
                <a:gd name="connsiteY14" fmla="*/ 54768 h 93036"/>
                <a:gd name="connsiteX15" fmla="*/ 2381 w 100201"/>
                <a:gd name="connsiteY15" fmla="*/ 38100 h 93036"/>
                <a:gd name="connsiteX16" fmla="*/ 0 w 100201"/>
                <a:gd name="connsiteY16" fmla="*/ 26193 h 93036"/>
                <a:gd name="connsiteX17" fmla="*/ 28575 w 100201"/>
                <a:gd name="connsiteY17" fmla="*/ 0 h 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1" h="93036">
                  <a:moveTo>
                    <a:pt x="28575" y="0"/>
                  </a:moveTo>
                  <a:lnTo>
                    <a:pt x="28575" y="0"/>
                  </a:lnTo>
                  <a:cubicBezTo>
                    <a:pt x="42042" y="1496"/>
                    <a:pt x="52235" y="1114"/>
                    <a:pt x="64294" y="7143"/>
                  </a:cubicBezTo>
                  <a:cubicBezTo>
                    <a:pt x="67844" y="8918"/>
                    <a:pt x="70471" y="12156"/>
                    <a:pt x="73819" y="14287"/>
                  </a:cubicBezTo>
                  <a:cubicBezTo>
                    <a:pt x="79218" y="17723"/>
                    <a:pt x="84932" y="20637"/>
                    <a:pt x="90488" y="23812"/>
                  </a:cubicBezTo>
                  <a:cubicBezTo>
                    <a:pt x="93663" y="27781"/>
                    <a:pt x="99383" y="30675"/>
                    <a:pt x="100013" y="35718"/>
                  </a:cubicBezTo>
                  <a:cubicBezTo>
                    <a:pt x="101114" y="44524"/>
                    <a:pt x="97110" y="53234"/>
                    <a:pt x="95250" y="61912"/>
                  </a:cubicBezTo>
                  <a:cubicBezTo>
                    <a:pt x="94724" y="64366"/>
                    <a:pt x="94644" y="67281"/>
                    <a:pt x="92869" y="69056"/>
                  </a:cubicBezTo>
                  <a:cubicBezTo>
                    <a:pt x="88041" y="73884"/>
                    <a:pt x="82307" y="77908"/>
                    <a:pt x="76200" y="80962"/>
                  </a:cubicBezTo>
                  <a:cubicBezTo>
                    <a:pt x="72580" y="82772"/>
                    <a:pt x="68263" y="82549"/>
                    <a:pt x="64294" y="83343"/>
                  </a:cubicBezTo>
                  <a:cubicBezTo>
                    <a:pt x="57944" y="86518"/>
                    <a:pt x="52132" y="91146"/>
                    <a:pt x="45244" y="92868"/>
                  </a:cubicBezTo>
                  <a:cubicBezTo>
                    <a:pt x="38390" y="94582"/>
                    <a:pt x="24058" y="82713"/>
                    <a:pt x="21431" y="80962"/>
                  </a:cubicBezTo>
                  <a:cubicBezTo>
                    <a:pt x="19844" y="78581"/>
                    <a:pt x="18386" y="76108"/>
                    <a:pt x="16669" y="73818"/>
                  </a:cubicBezTo>
                  <a:cubicBezTo>
                    <a:pt x="13620" y="69752"/>
                    <a:pt x="9838" y="66222"/>
                    <a:pt x="7144" y="61912"/>
                  </a:cubicBezTo>
                  <a:cubicBezTo>
                    <a:pt x="5814" y="59783"/>
                    <a:pt x="5557" y="57149"/>
                    <a:pt x="4763" y="54768"/>
                  </a:cubicBezTo>
                  <a:cubicBezTo>
                    <a:pt x="3969" y="49212"/>
                    <a:pt x="3304" y="43636"/>
                    <a:pt x="2381" y="38100"/>
                  </a:cubicBezTo>
                  <a:cubicBezTo>
                    <a:pt x="1716" y="34108"/>
                    <a:pt x="0" y="30241"/>
                    <a:pt x="0" y="26193"/>
                  </a:cubicBezTo>
                  <a:cubicBezTo>
                    <a:pt x="0" y="18297"/>
                    <a:pt x="23813" y="4365"/>
                    <a:pt x="28575" y="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43" name="Forme libre : forme 342">
              <a:extLst>
                <a:ext uri="{FF2B5EF4-FFF2-40B4-BE49-F238E27FC236}">
                  <a16:creationId xmlns:a16="http://schemas.microsoft.com/office/drawing/2014/main" id="{E05C2C5E-4C97-417F-C63F-BDCDF322A749}"/>
                </a:ext>
              </a:extLst>
            </p:cNvPr>
            <p:cNvSpPr/>
            <p:nvPr/>
          </p:nvSpPr>
          <p:spPr>
            <a:xfrm>
              <a:off x="9778472" y="1571148"/>
              <a:ext cx="50195" cy="83292"/>
            </a:xfrm>
            <a:custGeom>
              <a:avLst/>
              <a:gdLst>
                <a:gd name="connsiteX0" fmla="*/ 2456 w 89798"/>
                <a:gd name="connsiteY0" fmla="*/ 73819 h 80962"/>
                <a:gd name="connsiteX1" fmla="*/ 2456 w 89798"/>
                <a:gd name="connsiteY1" fmla="*/ 73819 h 80962"/>
                <a:gd name="connsiteX2" fmla="*/ 75 w 89798"/>
                <a:gd name="connsiteY2" fmla="*/ 50006 h 80962"/>
                <a:gd name="connsiteX3" fmla="*/ 11981 w 89798"/>
                <a:gd name="connsiteY3" fmla="*/ 23812 h 80962"/>
                <a:gd name="connsiteX4" fmla="*/ 26269 w 89798"/>
                <a:gd name="connsiteY4" fmla="*/ 11906 h 80962"/>
                <a:gd name="connsiteX5" fmla="*/ 31031 w 89798"/>
                <a:gd name="connsiteY5" fmla="*/ 4762 h 80962"/>
                <a:gd name="connsiteX6" fmla="*/ 42938 w 89798"/>
                <a:gd name="connsiteY6" fmla="*/ 2381 h 80962"/>
                <a:gd name="connsiteX7" fmla="*/ 59606 w 89798"/>
                <a:gd name="connsiteY7" fmla="*/ 0 h 80962"/>
                <a:gd name="connsiteX8" fmla="*/ 69131 w 89798"/>
                <a:gd name="connsiteY8" fmla="*/ 7144 h 80962"/>
                <a:gd name="connsiteX9" fmla="*/ 73894 w 89798"/>
                <a:gd name="connsiteY9" fmla="*/ 14287 h 80962"/>
                <a:gd name="connsiteX10" fmla="*/ 85800 w 89798"/>
                <a:gd name="connsiteY10" fmla="*/ 45244 h 80962"/>
                <a:gd name="connsiteX11" fmla="*/ 88181 w 89798"/>
                <a:gd name="connsiteY11" fmla="*/ 66675 h 80962"/>
                <a:gd name="connsiteX12" fmla="*/ 52463 w 89798"/>
                <a:gd name="connsiteY12" fmla="*/ 80962 h 80962"/>
                <a:gd name="connsiteX13" fmla="*/ 33413 w 89798"/>
                <a:gd name="connsiteY13" fmla="*/ 73819 h 80962"/>
                <a:gd name="connsiteX14" fmla="*/ 2456 w 89798"/>
                <a:gd name="connsiteY14" fmla="*/ 73819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798" h="80962">
                  <a:moveTo>
                    <a:pt x="2456" y="73819"/>
                  </a:moveTo>
                  <a:lnTo>
                    <a:pt x="2456" y="73819"/>
                  </a:lnTo>
                  <a:cubicBezTo>
                    <a:pt x="1662" y="65881"/>
                    <a:pt x="-423" y="57968"/>
                    <a:pt x="75" y="50006"/>
                  </a:cubicBezTo>
                  <a:cubicBezTo>
                    <a:pt x="471" y="43670"/>
                    <a:pt x="7631" y="28645"/>
                    <a:pt x="11981" y="23812"/>
                  </a:cubicBezTo>
                  <a:cubicBezTo>
                    <a:pt x="16128" y="19204"/>
                    <a:pt x="21885" y="16290"/>
                    <a:pt x="26269" y="11906"/>
                  </a:cubicBezTo>
                  <a:cubicBezTo>
                    <a:pt x="28293" y="9882"/>
                    <a:pt x="28546" y="6182"/>
                    <a:pt x="31031" y="4762"/>
                  </a:cubicBezTo>
                  <a:cubicBezTo>
                    <a:pt x="34545" y="2754"/>
                    <a:pt x="38945" y="3046"/>
                    <a:pt x="42938" y="2381"/>
                  </a:cubicBezTo>
                  <a:cubicBezTo>
                    <a:pt x="48474" y="1458"/>
                    <a:pt x="54050" y="794"/>
                    <a:pt x="59606" y="0"/>
                  </a:cubicBezTo>
                  <a:cubicBezTo>
                    <a:pt x="62781" y="2381"/>
                    <a:pt x="66325" y="4338"/>
                    <a:pt x="69131" y="7144"/>
                  </a:cubicBezTo>
                  <a:cubicBezTo>
                    <a:pt x="71155" y="9168"/>
                    <a:pt x="72614" y="11727"/>
                    <a:pt x="73894" y="14287"/>
                  </a:cubicBezTo>
                  <a:cubicBezTo>
                    <a:pt x="79976" y="26449"/>
                    <a:pt x="81651" y="32795"/>
                    <a:pt x="85800" y="45244"/>
                  </a:cubicBezTo>
                  <a:cubicBezTo>
                    <a:pt x="86594" y="52388"/>
                    <a:pt x="92622" y="61023"/>
                    <a:pt x="88181" y="66675"/>
                  </a:cubicBezTo>
                  <a:cubicBezTo>
                    <a:pt x="85441" y="70162"/>
                    <a:pt x="62548" y="77600"/>
                    <a:pt x="52463" y="80962"/>
                  </a:cubicBezTo>
                  <a:cubicBezTo>
                    <a:pt x="46997" y="79140"/>
                    <a:pt x="37888" y="76260"/>
                    <a:pt x="33413" y="73819"/>
                  </a:cubicBezTo>
                  <a:cubicBezTo>
                    <a:pt x="28388" y="71078"/>
                    <a:pt x="7615" y="73819"/>
                    <a:pt x="2456" y="7381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44" name="Nuage 343">
              <a:extLst>
                <a:ext uri="{FF2B5EF4-FFF2-40B4-BE49-F238E27FC236}">
                  <a16:creationId xmlns:a16="http://schemas.microsoft.com/office/drawing/2014/main" id="{52C13181-C561-176B-D67D-20D4E20E2344}"/>
                </a:ext>
              </a:extLst>
            </p:cNvPr>
            <p:cNvSpPr/>
            <p:nvPr/>
          </p:nvSpPr>
          <p:spPr>
            <a:xfrm>
              <a:off x="9844837" y="2165059"/>
              <a:ext cx="85723"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45" name="Forme libre : forme 344">
              <a:extLst>
                <a:ext uri="{FF2B5EF4-FFF2-40B4-BE49-F238E27FC236}">
                  <a16:creationId xmlns:a16="http://schemas.microsoft.com/office/drawing/2014/main" id="{4C389938-93CF-0298-B860-2A1B35F64B11}"/>
                </a:ext>
              </a:extLst>
            </p:cNvPr>
            <p:cNvSpPr/>
            <p:nvPr/>
          </p:nvSpPr>
          <p:spPr>
            <a:xfrm>
              <a:off x="9865289" y="2004014"/>
              <a:ext cx="59840" cy="57369"/>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47" name="Forme libre : forme 346">
              <a:extLst>
                <a:ext uri="{FF2B5EF4-FFF2-40B4-BE49-F238E27FC236}">
                  <a16:creationId xmlns:a16="http://schemas.microsoft.com/office/drawing/2014/main" id="{33CB7675-6F22-663E-D3C5-4DD187141103}"/>
                </a:ext>
              </a:extLst>
            </p:cNvPr>
            <p:cNvSpPr/>
            <p:nvPr/>
          </p:nvSpPr>
          <p:spPr>
            <a:xfrm>
              <a:off x="9734341" y="1678507"/>
              <a:ext cx="56010" cy="53348"/>
            </a:xfrm>
            <a:custGeom>
              <a:avLst/>
              <a:gdLst>
                <a:gd name="connsiteX0" fmla="*/ 28575 w 100201"/>
                <a:gd name="connsiteY0" fmla="*/ 0 h 93036"/>
                <a:gd name="connsiteX1" fmla="*/ 28575 w 100201"/>
                <a:gd name="connsiteY1" fmla="*/ 0 h 93036"/>
                <a:gd name="connsiteX2" fmla="*/ 64294 w 100201"/>
                <a:gd name="connsiteY2" fmla="*/ 7143 h 93036"/>
                <a:gd name="connsiteX3" fmla="*/ 73819 w 100201"/>
                <a:gd name="connsiteY3" fmla="*/ 14287 h 93036"/>
                <a:gd name="connsiteX4" fmla="*/ 90488 w 100201"/>
                <a:gd name="connsiteY4" fmla="*/ 23812 h 93036"/>
                <a:gd name="connsiteX5" fmla="*/ 100013 w 100201"/>
                <a:gd name="connsiteY5" fmla="*/ 35718 h 93036"/>
                <a:gd name="connsiteX6" fmla="*/ 95250 w 100201"/>
                <a:gd name="connsiteY6" fmla="*/ 61912 h 93036"/>
                <a:gd name="connsiteX7" fmla="*/ 92869 w 100201"/>
                <a:gd name="connsiteY7" fmla="*/ 69056 h 93036"/>
                <a:gd name="connsiteX8" fmla="*/ 76200 w 100201"/>
                <a:gd name="connsiteY8" fmla="*/ 80962 h 93036"/>
                <a:gd name="connsiteX9" fmla="*/ 64294 w 100201"/>
                <a:gd name="connsiteY9" fmla="*/ 83343 h 93036"/>
                <a:gd name="connsiteX10" fmla="*/ 45244 w 100201"/>
                <a:gd name="connsiteY10" fmla="*/ 92868 h 93036"/>
                <a:gd name="connsiteX11" fmla="*/ 21431 w 100201"/>
                <a:gd name="connsiteY11" fmla="*/ 80962 h 93036"/>
                <a:gd name="connsiteX12" fmla="*/ 16669 w 100201"/>
                <a:gd name="connsiteY12" fmla="*/ 73818 h 93036"/>
                <a:gd name="connsiteX13" fmla="*/ 7144 w 100201"/>
                <a:gd name="connsiteY13" fmla="*/ 61912 h 93036"/>
                <a:gd name="connsiteX14" fmla="*/ 4763 w 100201"/>
                <a:gd name="connsiteY14" fmla="*/ 54768 h 93036"/>
                <a:gd name="connsiteX15" fmla="*/ 2381 w 100201"/>
                <a:gd name="connsiteY15" fmla="*/ 38100 h 93036"/>
                <a:gd name="connsiteX16" fmla="*/ 0 w 100201"/>
                <a:gd name="connsiteY16" fmla="*/ 26193 h 93036"/>
                <a:gd name="connsiteX17" fmla="*/ 28575 w 100201"/>
                <a:gd name="connsiteY17" fmla="*/ 0 h 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1" h="93036">
                  <a:moveTo>
                    <a:pt x="28575" y="0"/>
                  </a:moveTo>
                  <a:lnTo>
                    <a:pt x="28575" y="0"/>
                  </a:lnTo>
                  <a:cubicBezTo>
                    <a:pt x="42042" y="1496"/>
                    <a:pt x="52235" y="1114"/>
                    <a:pt x="64294" y="7143"/>
                  </a:cubicBezTo>
                  <a:cubicBezTo>
                    <a:pt x="67844" y="8918"/>
                    <a:pt x="70471" y="12156"/>
                    <a:pt x="73819" y="14287"/>
                  </a:cubicBezTo>
                  <a:cubicBezTo>
                    <a:pt x="79218" y="17723"/>
                    <a:pt x="84932" y="20637"/>
                    <a:pt x="90488" y="23812"/>
                  </a:cubicBezTo>
                  <a:cubicBezTo>
                    <a:pt x="93663" y="27781"/>
                    <a:pt x="99383" y="30675"/>
                    <a:pt x="100013" y="35718"/>
                  </a:cubicBezTo>
                  <a:cubicBezTo>
                    <a:pt x="101114" y="44524"/>
                    <a:pt x="97110" y="53234"/>
                    <a:pt x="95250" y="61912"/>
                  </a:cubicBezTo>
                  <a:cubicBezTo>
                    <a:pt x="94724" y="64366"/>
                    <a:pt x="94644" y="67281"/>
                    <a:pt x="92869" y="69056"/>
                  </a:cubicBezTo>
                  <a:cubicBezTo>
                    <a:pt x="88041" y="73884"/>
                    <a:pt x="82307" y="77908"/>
                    <a:pt x="76200" y="80962"/>
                  </a:cubicBezTo>
                  <a:cubicBezTo>
                    <a:pt x="72580" y="82772"/>
                    <a:pt x="68263" y="82549"/>
                    <a:pt x="64294" y="83343"/>
                  </a:cubicBezTo>
                  <a:cubicBezTo>
                    <a:pt x="57944" y="86518"/>
                    <a:pt x="52132" y="91146"/>
                    <a:pt x="45244" y="92868"/>
                  </a:cubicBezTo>
                  <a:cubicBezTo>
                    <a:pt x="38390" y="94582"/>
                    <a:pt x="24058" y="82713"/>
                    <a:pt x="21431" y="80962"/>
                  </a:cubicBezTo>
                  <a:cubicBezTo>
                    <a:pt x="19844" y="78581"/>
                    <a:pt x="18386" y="76108"/>
                    <a:pt x="16669" y="73818"/>
                  </a:cubicBezTo>
                  <a:cubicBezTo>
                    <a:pt x="13620" y="69752"/>
                    <a:pt x="9838" y="66222"/>
                    <a:pt x="7144" y="61912"/>
                  </a:cubicBezTo>
                  <a:cubicBezTo>
                    <a:pt x="5814" y="59783"/>
                    <a:pt x="5557" y="57149"/>
                    <a:pt x="4763" y="54768"/>
                  </a:cubicBezTo>
                  <a:cubicBezTo>
                    <a:pt x="3969" y="49212"/>
                    <a:pt x="3304" y="43636"/>
                    <a:pt x="2381" y="38100"/>
                  </a:cubicBezTo>
                  <a:cubicBezTo>
                    <a:pt x="1716" y="34108"/>
                    <a:pt x="0" y="30241"/>
                    <a:pt x="0" y="26193"/>
                  </a:cubicBezTo>
                  <a:cubicBezTo>
                    <a:pt x="0" y="18297"/>
                    <a:pt x="23813" y="4365"/>
                    <a:pt x="28575" y="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52" name="Forme libre : forme 351">
              <a:extLst>
                <a:ext uri="{FF2B5EF4-FFF2-40B4-BE49-F238E27FC236}">
                  <a16:creationId xmlns:a16="http://schemas.microsoft.com/office/drawing/2014/main" id="{0736C06B-7E58-6275-7410-F568B7172842}"/>
                </a:ext>
              </a:extLst>
            </p:cNvPr>
            <p:cNvSpPr/>
            <p:nvPr/>
          </p:nvSpPr>
          <p:spPr>
            <a:xfrm>
              <a:off x="9722749" y="2882766"/>
              <a:ext cx="75057" cy="102408"/>
            </a:xfrm>
            <a:custGeom>
              <a:avLst/>
              <a:gdLst>
                <a:gd name="connsiteX0" fmla="*/ 13075 w 134277"/>
                <a:gd name="connsiteY0" fmla="*/ 92869 h 178594"/>
                <a:gd name="connsiteX1" fmla="*/ 13075 w 134277"/>
                <a:gd name="connsiteY1" fmla="*/ 92869 h 178594"/>
                <a:gd name="connsiteX2" fmla="*/ 5932 w 134277"/>
                <a:gd name="connsiteY2" fmla="*/ 71438 h 178594"/>
                <a:gd name="connsiteX3" fmla="*/ 1169 w 134277"/>
                <a:gd name="connsiteY3" fmla="*/ 47625 h 178594"/>
                <a:gd name="connsiteX4" fmla="*/ 22600 w 134277"/>
                <a:gd name="connsiteY4" fmla="*/ 35719 h 178594"/>
                <a:gd name="connsiteX5" fmla="*/ 27363 w 134277"/>
                <a:gd name="connsiteY5" fmla="*/ 28575 h 178594"/>
                <a:gd name="connsiteX6" fmla="*/ 34507 w 134277"/>
                <a:gd name="connsiteY6" fmla="*/ 19050 h 178594"/>
                <a:gd name="connsiteX7" fmla="*/ 55938 w 134277"/>
                <a:gd name="connsiteY7" fmla="*/ 0 h 178594"/>
                <a:gd name="connsiteX8" fmla="*/ 74988 w 134277"/>
                <a:gd name="connsiteY8" fmla="*/ 11906 h 178594"/>
                <a:gd name="connsiteX9" fmla="*/ 98800 w 134277"/>
                <a:gd name="connsiteY9" fmla="*/ 23813 h 178594"/>
                <a:gd name="connsiteX10" fmla="*/ 110707 w 134277"/>
                <a:gd name="connsiteY10" fmla="*/ 38100 h 178594"/>
                <a:gd name="connsiteX11" fmla="*/ 124994 w 134277"/>
                <a:gd name="connsiteY11" fmla="*/ 54769 h 178594"/>
                <a:gd name="connsiteX12" fmla="*/ 129757 w 134277"/>
                <a:gd name="connsiteY12" fmla="*/ 64294 h 178594"/>
                <a:gd name="connsiteX13" fmla="*/ 127375 w 134277"/>
                <a:gd name="connsiteY13" fmla="*/ 145256 h 178594"/>
                <a:gd name="connsiteX14" fmla="*/ 120232 w 134277"/>
                <a:gd name="connsiteY14" fmla="*/ 159544 h 178594"/>
                <a:gd name="connsiteX15" fmla="*/ 96419 w 134277"/>
                <a:gd name="connsiteY15" fmla="*/ 176213 h 178594"/>
                <a:gd name="connsiteX16" fmla="*/ 79750 w 134277"/>
                <a:gd name="connsiteY16" fmla="*/ 178594 h 178594"/>
                <a:gd name="connsiteX17" fmla="*/ 41650 w 134277"/>
                <a:gd name="connsiteY17" fmla="*/ 152400 h 178594"/>
                <a:gd name="connsiteX18" fmla="*/ 36888 w 134277"/>
                <a:gd name="connsiteY18" fmla="*/ 142875 h 178594"/>
                <a:gd name="connsiteX19" fmla="*/ 29744 w 134277"/>
                <a:gd name="connsiteY19" fmla="*/ 140494 h 178594"/>
                <a:gd name="connsiteX20" fmla="*/ 20219 w 134277"/>
                <a:gd name="connsiteY20" fmla="*/ 133350 h 178594"/>
                <a:gd name="connsiteX21" fmla="*/ 5932 w 134277"/>
                <a:gd name="connsiteY21" fmla="*/ 116681 h 178594"/>
                <a:gd name="connsiteX22" fmla="*/ 1169 w 134277"/>
                <a:gd name="connsiteY22" fmla="*/ 104775 h 178594"/>
                <a:gd name="connsiteX23" fmla="*/ 13075 w 134277"/>
                <a:gd name="connsiteY23" fmla="*/ 92869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277" h="178594">
                  <a:moveTo>
                    <a:pt x="13075" y="92869"/>
                  </a:moveTo>
                  <a:lnTo>
                    <a:pt x="13075" y="92869"/>
                  </a:lnTo>
                  <a:cubicBezTo>
                    <a:pt x="10694" y="85725"/>
                    <a:pt x="8146" y="78635"/>
                    <a:pt x="5932" y="71438"/>
                  </a:cubicBezTo>
                  <a:cubicBezTo>
                    <a:pt x="3346" y="63033"/>
                    <a:pt x="2661" y="56578"/>
                    <a:pt x="1169" y="47625"/>
                  </a:cubicBezTo>
                  <a:cubicBezTo>
                    <a:pt x="8313" y="43656"/>
                    <a:pt x="15991" y="40526"/>
                    <a:pt x="22600" y="35719"/>
                  </a:cubicBezTo>
                  <a:cubicBezTo>
                    <a:pt x="24915" y="34036"/>
                    <a:pt x="25699" y="30904"/>
                    <a:pt x="27363" y="28575"/>
                  </a:cubicBezTo>
                  <a:cubicBezTo>
                    <a:pt x="29670" y="25346"/>
                    <a:pt x="31852" y="22000"/>
                    <a:pt x="34507" y="19050"/>
                  </a:cubicBezTo>
                  <a:cubicBezTo>
                    <a:pt x="46740" y="5458"/>
                    <a:pt x="44923" y="7344"/>
                    <a:pt x="55938" y="0"/>
                  </a:cubicBezTo>
                  <a:cubicBezTo>
                    <a:pt x="73038" y="5699"/>
                    <a:pt x="50726" y="-2652"/>
                    <a:pt x="74988" y="11906"/>
                  </a:cubicBezTo>
                  <a:cubicBezTo>
                    <a:pt x="82598" y="16472"/>
                    <a:pt x="98800" y="23813"/>
                    <a:pt x="98800" y="23813"/>
                  </a:cubicBezTo>
                  <a:cubicBezTo>
                    <a:pt x="102769" y="28575"/>
                    <a:pt x="107061" y="33086"/>
                    <a:pt x="110707" y="38100"/>
                  </a:cubicBezTo>
                  <a:cubicBezTo>
                    <a:pt x="122873" y="54827"/>
                    <a:pt x="111804" y="45975"/>
                    <a:pt x="124994" y="54769"/>
                  </a:cubicBezTo>
                  <a:cubicBezTo>
                    <a:pt x="126582" y="57944"/>
                    <a:pt x="128359" y="61031"/>
                    <a:pt x="129757" y="64294"/>
                  </a:cubicBezTo>
                  <a:cubicBezTo>
                    <a:pt x="140215" y="88695"/>
                    <a:pt x="129545" y="129200"/>
                    <a:pt x="127375" y="145256"/>
                  </a:cubicBezTo>
                  <a:cubicBezTo>
                    <a:pt x="126662" y="150533"/>
                    <a:pt x="123997" y="155779"/>
                    <a:pt x="120232" y="159544"/>
                  </a:cubicBezTo>
                  <a:cubicBezTo>
                    <a:pt x="113381" y="166395"/>
                    <a:pt x="105186" y="172087"/>
                    <a:pt x="96419" y="176213"/>
                  </a:cubicBezTo>
                  <a:cubicBezTo>
                    <a:pt x="91340" y="178603"/>
                    <a:pt x="85306" y="177800"/>
                    <a:pt x="79750" y="178594"/>
                  </a:cubicBezTo>
                  <a:cubicBezTo>
                    <a:pt x="53268" y="157996"/>
                    <a:pt x="66177" y="166415"/>
                    <a:pt x="41650" y="152400"/>
                  </a:cubicBezTo>
                  <a:cubicBezTo>
                    <a:pt x="40063" y="149225"/>
                    <a:pt x="39398" y="145385"/>
                    <a:pt x="36888" y="142875"/>
                  </a:cubicBezTo>
                  <a:cubicBezTo>
                    <a:pt x="35113" y="141100"/>
                    <a:pt x="31923" y="141739"/>
                    <a:pt x="29744" y="140494"/>
                  </a:cubicBezTo>
                  <a:cubicBezTo>
                    <a:pt x="26298" y="138525"/>
                    <a:pt x="23206" y="135963"/>
                    <a:pt x="20219" y="133350"/>
                  </a:cubicBezTo>
                  <a:cubicBezTo>
                    <a:pt x="15009" y="128791"/>
                    <a:pt x="9145" y="123106"/>
                    <a:pt x="5932" y="116681"/>
                  </a:cubicBezTo>
                  <a:cubicBezTo>
                    <a:pt x="4020" y="112858"/>
                    <a:pt x="2905" y="108681"/>
                    <a:pt x="1169" y="104775"/>
                  </a:cubicBezTo>
                  <a:cubicBezTo>
                    <a:pt x="-4303" y="92464"/>
                    <a:pt x="11091" y="94853"/>
                    <a:pt x="13075" y="9286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53" name="Nuage 352">
              <a:extLst>
                <a:ext uri="{FF2B5EF4-FFF2-40B4-BE49-F238E27FC236}">
                  <a16:creationId xmlns:a16="http://schemas.microsoft.com/office/drawing/2014/main" id="{57467413-5111-5F7C-BA2D-FA7A9BE2EF87}"/>
                </a:ext>
              </a:extLst>
            </p:cNvPr>
            <p:cNvSpPr/>
            <p:nvPr/>
          </p:nvSpPr>
          <p:spPr>
            <a:xfrm>
              <a:off x="9838924" y="3062296"/>
              <a:ext cx="85723"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54" name="Forme libre : forme 353">
              <a:extLst>
                <a:ext uri="{FF2B5EF4-FFF2-40B4-BE49-F238E27FC236}">
                  <a16:creationId xmlns:a16="http://schemas.microsoft.com/office/drawing/2014/main" id="{EDD69080-2860-41DE-69A1-4B6897905D3E}"/>
                </a:ext>
              </a:extLst>
            </p:cNvPr>
            <p:cNvSpPr/>
            <p:nvPr/>
          </p:nvSpPr>
          <p:spPr>
            <a:xfrm>
              <a:off x="9860360" y="2795312"/>
              <a:ext cx="59840" cy="57369"/>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55" name="Forme libre : forme 354">
              <a:extLst>
                <a:ext uri="{FF2B5EF4-FFF2-40B4-BE49-F238E27FC236}">
                  <a16:creationId xmlns:a16="http://schemas.microsoft.com/office/drawing/2014/main" id="{EDF188AB-734D-2BA1-EF3E-991ECA9E20EB}"/>
                </a:ext>
              </a:extLst>
            </p:cNvPr>
            <p:cNvSpPr/>
            <p:nvPr/>
          </p:nvSpPr>
          <p:spPr>
            <a:xfrm>
              <a:off x="9710204" y="3056701"/>
              <a:ext cx="119300" cy="11788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9" name="Forme libre : forme 188">
              <a:extLst>
                <a:ext uri="{FF2B5EF4-FFF2-40B4-BE49-F238E27FC236}">
                  <a16:creationId xmlns:a16="http://schemas.microsoft.com/office/drawing/2014/main" id="{C9A227FE-2864-3067-25CC-E7BBD18E24D9}"/>
                </a:ext>
              </a:extLst>
            </p:cNvPr>
            <p:cNvSpPr/>
            <p:nvPr/>
          </p:nvSpPr>
          <p:spPr>
            <a:xfrm>
              <a:off x="10278790" y="1462567"/>
              <a:ext cx="56010" cy="53348"/>
            </a:xfrm>
            <a:custGeom>
              <a:avLst/>
              <a:gdLst>
                <a:gd name="connsiteX0" fmla="*/ 28575 w 100201"/>
                <a:gd name="connsiteY0" fmla="*/ 0 h 93036"/>
                <a:gd name="connsiteX1" fmla="*/ 28575 w 100201"/>
                <a:gd name="connsiteY1" fmla="*/ 0 h 93036"/>
                <a:gd name="connsiteX2" fmla="*/ 64294 w 100201"/>
                <a:gd name="connsiteY2" fmla="*/ 7143 h 93036"/>
                <a:gd name="connsiteX3" fmla="*/ 73819 w 100201"/>
                <a:gd name="connsiteY3" fmla="*/ 14287 h 93036"/>
                <a:gd name="connsiteX4" fmla="*/ 90488 w 100201"/>
                <a:gd name="connsiteY4" fmla="*/ 23812 h 93036"/>
                <a:gd name="connsiteX5" fmla="*/ 100013 w 100201"/>
                <a:gd name="connsiteY5" fmla="*/ 35718 h 93036"/>
                <a:gd name="connsiteX6" fmla="*/ 95250 w 100201"/>
                <a:gd name="connsiteY6" fmla="*/ 61912 h 93036"/>
                <a:gd name="connsiteX7" fmla="*/ 92869 w 100201"/>
                <a:gd name="connsiteY7" fmla="*/ 69056 h 93036"/>
                <a:gd name="connsiteX8" fmla="*/ 76200 w 100201"/>
                <a:gd name="connsiteY8" fmla="*/ 80962 h 93036"/>
                <a:gd name="connsiteX9" fmla="*/ 64294 w 100201"/>
                <a:gd name="connsiteY9" fmla="*/ 83343 h 93036"/>
                <a:gd name="connsiteX10" fmla="*/ 45244 w 100201"/>
                <a:gd name="connsiteY10" fmla="*/ 92868 h 93036"/>
                <a:gd name="connsiteX11" fmla="*/ 21431 w 100201"/>
                <a:gd name="connsiteY11" fmla="*/ 80962 h 93036"/>
                <a:gd name="connsiteX12" fmla="*/ 16669 w 100201"/>
                <a:gd name="connsiteY12" fmla="*/ 73818 h 93036"/>
                <a:gd name="connsiteX13" fmla="*/ 7144 w 100201"/>
                <a:gd name="connsiteY13" fmla="*/ 61912 h 93036"/>
                <a:gd name="connsiteX14" fmla="*/ 4763 w 100201"/>
                <a:gd name="connsiteY14" fmla="*/ 54768 h 93036"/>
                <a:gd name="connsiteX15" fmla="*/ 2381 w 100201"/>
                <a:gd name="connsiteY15" fmla="*/ 38100 h 93036"/>
                <a:gd name="connsiteX16" fmla="*/ 0 w 100201"/>
                <a:gd name="connsiteY16" fmla="*/ 26193 h 93036"/>
                <a:gd name="connsiteX17" fmla="*/ 28575 w 100201"/>
                <a:gd name="connsiteY17" fmla="*/ 0 h 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1" h="93036">
                  <a:moveTo>
                    <a:pt x="28575" y="0"/>
                  </a:moveTo>
                  <a:lnTo>
                    <a:pt x="28575" y="0"/>
                  </a:lnTo>
                  <a:cubicBezTo>
                    <a:pt x="42042" y="1496"/>
                    <a:pt x="52235" y="1114"/>
                    <a:pt x="64294" y="7143"/>
                  </a:cubicBezTo>
                  <a:cubicBezTo>
                    <a:pt x="67844" y="8918"/>
                    <a:pt x="70471" y="12156"/>
                    <a:pt x="73819" y="14287"/>
                  </a:cubicBezTo>
                  <a:cubicBezTo>
                    <a:pt x="79218" y="17723"/>
                    <a:pt x="84932" y="20637"/>
                    <a:pt x="90488" y="23812"/>
                  </a:cubicBezTo>
                  <a:cubicBezTo>
                    <a:pt x="93663" y="27781"/>
                    <a:pt x="99383" y="30675"/>
                    <a:pt x="100013" y="35718"/>
                  </a:cubicBezTo>
                  <a:cubicBezTo>
                    <a:pt x="101114" y="44524"/>
                    <a:pt x="97110" y="53234"/>
                    <a:pt x="95250" y="61912"/>
                  </a:cubicBezTo>
                  <a:cubicBezTo>
                    <a:pt x="94724" y="64366"/>
                    <a:pt x="94644" y="67281"/>
                    <a:pt x="92869" y="69056"/>
                  </a:cubicBezTo>
                  <a:cubicBezTo>
                    <a:pt x="88041" y="73884"/>
                    <a:pt x="82307" y="77908"/>
                    <a:pt x="76200" y="80962"/>
                  </a:cubicBezTo>
                  <a:cubicBezTo>
                    <a:pt x="72580" y="82772"/>
                    <a:pt x="68263" y="82549"/>
                    <a:pt x="64294" y="83343"/>
                  </a:cubicBezTo>
                  <a:cubicBezTo>
                    <a:pt x="57944" y="86518"/>
                    <a:pt x="52132" y="91146"/>
                    <a:pt x="45244" y="92868"/>
                  </a:cubicBezTo>
                  <a:cubicBezTo>
                    <a:pt x="38390" y="94582"/>
                    <a:pt x="24058" y="82713"/>
                    <a:pt x="21431" y="80962"/>
                  </a:cubicBezTo>
                  <a:cubicBezTo>
                    <a:pt x="19844" y="78581"/>
                    <a:pt x="18386" y="76108"/>
                    <a:pt x="16669" y="73818"/>
                  </a:cubicBezTo>
                  <a:cubicBezTo>
                    <a:pt x="13620" y="69752"/>
                    <a:pt x="9838" y="66222"/>
                    <a:pt x="7144" y="61912"/>
                  </a:cubicBezTo>
                  <a:cubicBezTo>
                    <a:pt x="5814" y="59783"/>
                    <a:pt x="5557" y="57149"/>
                    <a:pt x="4763" y="54768"/>
                  </a:cubicBezTo>
                  <a:cubicBezTo>
                    <a:pt x="3969" y="49212"/>
                    <a:pt x="3304" y="43636"/>
                    <a:pt x="2381" y="38100"/>
                  </a:cubicBezTo>
                  <a:cubicBezTo>
                    <a:pt x="1716" y="34108"/>
                    <a:pt x="0" y="30241"/>
                    <a:pt x="0" y="26193"/>
                  </a:cubicBezTo>
                  <a:cubicBezTo>
                    <a:pt x="0" y="18297"/>
                    <a:pt x="23813" y="4365"/>
                    <a:pt x="28575" y="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1" name="Nuage 190">
              <a:extLst>
                <a:ext uri="{FF2B5EF4-FFF2-40B4-BE49-F238E27FC236}">
                  <a16:creationId xmlns:a16="http://schemas.microsoft.com/office/drawing/2014/main" id="{B8A6F58D-79DB-93CD-4583-EC748DACBB58}"/>
                </a:ext>
              </a:extLst>
            </p:cNvPr>
            <p:cNvSpPr/>
            <p:nvPr/>
          </p:nvSpPr>
          <p:spPr>
            <a:xfrm>
              <a:off x="10334799" y="1575714"/>
              <a:ext cx="5019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2" name="Nuage 191">
              <a:extLst>
                <a:ext uri="{FF2B5EF4-FFF2-40B4-BE49-F238E27FC236}">
                  <a16:creationId xmlns:a16="http://schemas.microsoft.com/office/drawing/2014/main" id="{E352EC1B-3098-5344-98F6-4642F1434DC7}"/>
                </a:ext>
              </a:extLst>
            </p:cNvPr>
            <p:cNvSpPr/>
            <p:nvPr/>
          </p:nvSpPr>
          <p:spPr>
            <a:xfrm>
              <a:off x="10384994" y="1807654"/>
              <a:ext cx="68164" cy="4269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3" name="Nuage 192">
              <a:extLst>
                <a:ext uri="{FF2B5EF4-FFF2-40B4-BE49-F238E27FC236}">
                  <a16:creationId xmlns:a16="http://schemas.microsoft.com/office/drawing/2014/main" id="{EF3866F1-FC66-9F93-1E41-AB176EC908F8}"/>
                </a:ext>
              </a:extLst>
            </p:cNvPr>
            <p:cNvSpPr/>
            <p:nvPr/>
          </p:nvSpPr>
          <p:spPr>
            <a:xfrm>
              <a:off x="10402964" y="1462567"/>
              <a:ext cx="3821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4" name="Nuage 193">
              <a:extLst>
                <a:ext uri="{FF2B5EF4-FFF2-40B4-BE49-F238E27FC236}">
                  <a16:creationId xmlns:a16="http://schemas.microsoft.com/office/drawing/2014/main" id="{0B67B5FF-0328-52E7-057F-A69D88B52630}"/>
                </a:ext>
              </a:extLst>
            </p:cNvPr>
            <p:cNvSpPr/>
            <p:nvPr/>
          </p:nvSpPr>
          <p:spPr>
            <a:xfrm>
              <a:off x="10358518" y="1663102"/>
              <a:ext cx="111664" cy="109399"/>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5" name="Nuage 194">
              <a:extLst>
                <a:ext uri="{FF2B5EF4-FFF2-40B4-BE49-F238E27FC236}">
                  <a16:creationId xmlns:a16="http://schemas.microsoft.com/office/drawing/2014/main" id="{0B81B62E-7E4E-C208-9C99-7F363C032265}"/>
                </a:ext>
              </a:extLst>
            </p:cNvPr>
            <p:cNvSpPr/>
            <p:nvPr/>
          </p:nvSpPr>
          <p:spPr>
            <a:xfrm>
              <a:off x="10249077" y="1933546"/>
              <a:ext cx="85723"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6" name="Forme libre : forme 195">
              <a:extLst>
                <a:ext uri="{FF2B5EF4-FFF2-40B4-BE49-F238E27FC236}">
                  <a16:creationId xmlns:a16="http://schemas.microsoft.com/office/drawing/2014/main" id="{4DC47958-F424-6B3D-9E7A-DD35DD3F9205}"/>
                </a:ext>
              </a:extLst>
            </p:cNvPr>
            <p:cNvSpPr/>
            <p:nvPr/>
          </p:nvSpPr>
          <p:spPr>
            <a:xfrm>
              <a:off x="10269530" y="1772500"/>
              <a:ext cx="59840" cy="57369"/>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1" name="Forme libre : forme 210">
              <a:extLst>
                <a:ext uri="{FF2B5EF4-FFF2-40B4-BE49-F238E27FC236}">
                  <a16:creationId xmlns:a16="http://schemas.microsoft.com/office/drawing/2014/main" id="{5315761C-AFFE-9C77-3FBE-9A14C89BBCC2}"/>
                </a:ext>
              </a:extLst>
            </p:cNvPr>
            <p:cNvSpPr/>
            <p:nvPr/>
          </p:nvSpPr>
          <p:spPr>
            <a:xfrm>
              <a:off x="10408532" y="2030944"/>
              <a:ext cx="89857" cy="83292"/>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0" name="Forme libre : forme 219">
              <a:extLst>
                <a:ext uri="{FF2B5EF4-FFF2-40B4-BE49-F238E27FC236}">
                  <a16:creationId xmlns:a16="http://schemas.microsoft.com/office/drawing/2014/main" id="{118B7F88-3ED3-2DB9-020E-C2524BEF035A}"/>
                </a:ext>
              </a:extLst>
            </p:cNvPr>
            <p:cNvSpPr/>
            <p:nvPr/>
          </p:nvSpPr>
          <p:spPr>
            <a:xfrm>
              <a:off x="10289877" y="2128786"/>
              <a:ext cx="86278" cy="72231"/>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3" name="Forme libre : forme 222">
              <a:extLst>
                <a:ext uri="{FF2B5EF4-FFF2-40B4-BE49-F238E27FC236}">
                  <a16:creationId xmlns:a16="http://schemas.microsoft.com/office/drawing/2014/main" id="{B8CD27C9-3FDE-ABEC-A9D9-1B4FC8147180}"/>
                </a:ext>
              </a:extLst>
            </p:cNvPr>
            <p:cNvSpPr/>
            <p:nvPr/>
          </p:nvSpPr>
          <p:spPr>
            <a:xfrm>
              <a:off x="10292829" y="2016173"/>
              <a:ext cx="56010" cy="53348"/>
            </a:xfrm>
            <a:custGeom>
              <a:avLst/>
              <a:gdLst>
                <a:gd name="connsiteX0" fmla="*/ 28575 w 100201"/>
                <a:gd name="connsiteY0" fmla="*/ 0 h 93036"/>
                <a:gd name="connsiteX1" fmla="*/ 28575 w 100201"/>
                <a:gd name="connsiteY1" fmla="*/ 0 h 93036"/>
                <a:gd name="connsiteX2" fmla="*/ 64294 w 100201"/>
                <a:gd name="connsiteY2" fmla="*/ 7143 h 93036"/>
                <a:gd name="connsiteX3" fmla="*/ 73819 w 100201"/>
                <a:gd name="connsiteY3" fmla="*/ 14287 h 93036"/>
                <a:gd name="connsiteX4" fmla="*/ 90488 w 100201"/>
                <a:gd name="connsiteY4" fmla="*/ 23812 h 93036"/>
                <a:gd name="connsiteX5" fmla="*/ 100013 w 100201"/>
                <a:gd name="connsiteY5" fmla="*/ 35718 h 93036"/>
                <a:gd name="connsiteX6" fmla="*/ 95250 w 100201"/>
                <a:gd name="connsiteY6" fmla="*/ 61912 h 93036"/>
                <a:gd name="connsiteX7" fmla="*/ 92869 w 100201"/>
                <a:gd name="connsiteY7" fmla="*/ 69056 h 93036"/>
                <a:gd name="connsiteX8" fmla="*/ 76200 w 100201"/>
                <a:gd name="connsiteY8" fmla="*/ 80962 h 93036"/>
                <a:gd name="connsiteX9" fmla="*/ 64294 w 100201"/>
                <a:gd name="connsiteY9" fmla="*/ 83343 h 93036"/>
                <a:gd name="connsiteX10" fmla="*/ 45244 w 100201"/>
                <a:gd name="connsiteY10" fmla="*/ 92868 h 93036"/>
                <a:gd name="connsiteX11" fmla="*/ 21431 w 100201"/>
                <a:gd name="connsiteY11" fmla="*/ 80962 h 93036"/>
                <a:gd name="connsiteX12" fmla="*/ 16669 w 100201"/>
                <a:gd name="connsiteY12" fmla="*/ 73818 h 93036"/>
                <a:gd name="connsiteX13" fmla="*/ 7144 w 100201"/>
                <a:gd name="connsiteY13" fmla="*/ 61912 h 93036"/>
                <a:gd name="connsiteX14" fmla="*/ 4763 w 100201"/>
                <a:gd name="connsiteY14" fmla="*/ 54768 h 93036"/>
                <a:gd name="connsiteX15" fmla="*/ 2381 w 100201"/>
                <a:gd name="connsiteY15" fmla="*/ 38100 h 93036"/>
                <a:gd name="connsiteX16" fmla="*/ 0 w 100201"/>
                <a:gd name="connsiteY16" fmla="*/ 26193 h 93036"/>
                <a:gd name="connsiteX17" fmla="*/ 28575 w 100201"/>
                <a:gd name="connsiteY17" fmla="*/ 0 h 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1" h="93036">
                  <a:moveTo>
                    <a:pt x="28575" y="0"/>
                  </a:moveTo>
                  <a:lnTo>
                    <a:pt x="28575" y="0"/>
                  </a:lnTo>
                  <a:cubicBezTo>
                    <a:pt x="42042" y="1496"/>
                    <a:pt x="52235" y="1114"/>
                    <a:pt x="64294" y="7143"/>
                  </a:cubicBezTo>
                  <a:cubicBezTo>
                    <a:pt x="67844" y="8918"/>
                    <a:pt x="70471" y="12156"/>
                    <a:pt x="73819" y="14287"/>
                  </a:cubicBezTo>
                  <a:cubicBezTo>
                    <a:pt x="79218" y="17723"/>
                    <a:pt x="84932" y="20637"/>
                    <a:pt x="90488" y="23812"/>
                  </a:cubicBezTo>
                  <a:cubicBezTo>
                    <a:pt x="93663" y="27781"/>
                    <a:pt x="99383" y="30675"/>
                    <a:pt x="100013" y="35718"/>
                  </a:cubicBezTo>
                  <a:cubicBezTo>
                    <a:pt x="101114" y="44524"/>
                    <a:pt x="97110" y="53234"/>
                    <a:pt x="95250" y="61912"/>
                  </a:cubicBezTo>
                  <a:cubicBezTo>
                    <a:pt x="94724" y="64366"/>
                    <a:pt x="94644" y="67281"/>
                    <a:pt x="92869" y="69056"/>
                  </a:cubicBezTo>
                  <a:cubicBezTo>
                    <a:pt x="88041" y="73884"/>
                    <a:pt x="82307" y="77908"/>
                    <a:pt x="76200" y="80962"/>
                  </a:cubicBezTo>
                  <a:cubicBezTo>
                    <a:pt x="72580" y="82772"/>
                    <a:pt x="68263" y="82549"/>
                    <a:pt x="64294" y="83343"/>
                  </a:cubicBezTo>
                  <a:cubicBezTo>
                    <a:pt x="57944" y="86518"/>
                    <a:pt x="52132" y="91146"/>
                    <a:pt x="45244" y="92868"/>
                  </a:cubicBezTo>
                  <a:cubicBezTo>
                    <a:pt x="38390" y="94582"/>
                    <a:pt x="24058" y="82713"/>
                    <a:pt x="21431" y="80962"/>
                  </a:cubicBezTo>
                  <a:cubicBezTo>
                    <a:pt x="19844" y="78581"/>
                    <a:pt x="18386" y="76108"/>
                    <a:pt x="16669" y="73818"/>
                  </a:cubicBezTo>
                  <a:cubicBezTo>
                    <a:pt x="13620" y="69752"/>
                    <a:pt x="9838" y="66222"/>
                    <a:pt x="7144" y="61912"/>
                  </a:cubicBezTo>
                  <a:cubicBezTo>
                    <a:pt x="5814" y="59783"/>
                    <a:pt x="5557" y="57149"/>
                    <a:pt x="4763" y="54768"/>
                  </a:cubicBezTo>
                  <a:cubicBezTo>
                    <a:pt x="3969" y="49212"/>
                    <a:pt x="3304" y="43636"/>
                    <a:pt x="2381" y="38100"/>
                  </a:cubicBezTo>
                  <a:cubicBezTo>
                    <a:pt x="1716" y="34108"/>
                    <a:pt x="0" y="30241"/>
                    <a:pt x="0" y="26193"/>
                  </a:cubicBezTo>
                  <a:cubicBezTo>
                    <a:pt x="0" y="18297"/>
                    <a:pt x="23813" y="4365"/>
                    <a:pt x="28575" y="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4" name="Forme libre : forme 233">
              <a:extLst>
                <a:ext uri="{FF2B5EF4-FFF2-40B4-BE49-F238E27FC236}">
                  <a16:creationId xmlns:a16="http://schemas.microsoft.com/office/drawing/2014/main" id="{2FD77499-1055-14CB-36CC-A7C496E4EAE5}"/>
                </a:ext>
              </a:extLst>
            </p:cNvPr>
            <p:cNvSpPr/>
            <p:nvPr/>
          </p:nvSpPr>
          <p:spPr>
            <a:xfrm>
              <a:off x="10473267" y="2222468"/>
              <a:ext cx="56010" cy="53348"/>
            </a:xfrm>
            <a:custGeom>
              <a:avLst/>
              <a:gdLst>
                <a:gd name="connsiteX0" fmla="*/ 28575 w 100201"/>
                <a:gd name="connsiteY0" fmla="*/ 0 h 93036"/>
                <a:gd name="connsiteX1" fmla="*/ 28575 w 100201"/>
                <a:gd name="connsiteY1" fmla="*/ 0 h 93036"/>
                <a:gd name="connsiteX2" fmla="*/ 64294 w 100201"/>
                <a:gd name="connsiteY2" fmla="*/ 7143 h 93036"/>
                <a:gd name="connsiteX3" fmla="*/ 73819 w 100201"/>
                <a:gd name="connsiteY3" fmla="*/ 14287 h 93036"/>
                <a:gd name="connsiteX4" fmla="*/ 90488 w 100201"/>
                <a:gd name="connsiteY4" fmla="*/ 23812 h 93036"/>
                <a:gd name="connsiteX5" fmla="*/ 100013 w 100201"/>
                <a:gd name="connsiteY5" fmla="*/ 35718 h 93036"/>
                <a:gd name="connsiteX6" fmla="*/ 95250 w 100201"/>
                <a:gd name="connsiteY6" fmla="*/ 61912 h 93036"/>
                <a:gd name="connsiteX7" fmla="*/ 92869 w 100201"/>
                <a:gd name="connsiteY7" fmla="*/ 69056 h 93036"/>
                <a:gd name="connsiteX8" fmla="*/ 76200 w 100201"/>
                <a:gd name="connsiteY8" fmla="*/ 80962 h 93036"/>
                <a:gd name="connsiteX9" fmla="*/ 64294 w 100201"/>
                <a:gd name="connsiteY9" fmla="*/ 83343 h 93036"/>
                <a:gd name="connsiteX10" fmla="*/ 45244 w 100201"/>
                <a:gd name="connsiteY10" fmla="*/ 92868 h 93036"/>
                <a:gd name="connsiteX11" fmla="*/ 21431 w 100201"/>
                <a:gd name="connsiteY11" fmla="*/ 80962 h 93036"/>
                <a:gd name="connsiteX12" fmla="*/ 16669 w 100201"/>
                <a:gd name="connsiteY12" fmla="*/ 73818 h 93036"/>
                <a:gd name="connsiteX13" fmla="*/ 7144 w 100201"/>
                <a:gd name="connsiteY13" fmla="*/ 61912 h 93036"/>
                <a:gd name="connsiteX14" fmla="*/ 4763 w 100201"/>
                <a:gd name="connsiteY14" fmla="*/ 54768 h 93036"/>
                <a:gd name="connsiteX15" fmla="*/ 2381 w 100201"/>
                <a:gd name="connsiteY15" fmla="*/ 38100 h 93036"/>
                <a:gd name="connsiteX16" fmla="*/ 0 w 100201"/>
                <a:gd name="connsiteY16" fmla="*/ 26193 h 93036"/>
                <a:gd name="connsiteX17" fmla="*/ 28575 w 100201"/>
                <a:gd name="connsiteY17" fmla="*/ 0 h 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1" h="93036">
                  <a:moveTo>
                    <a:pt x="28575" y="0"/>
                  </a:moveTo>
                  <a:lnTo>
                    <a:pt x="28575" y="0"/>
                  </a:lnTo>
                  <a:cubicBezTo>
                    <a:pt x="42042" y="1496"/>
                    <a:pt x="52235" y="1114"/>
                    <a:pt x="64294" y="7143"/>
                  </a:cubicBezTo>
                  <a:cubicBezTo>
                    <a:pt x="67844" y="8918"/>
                    <a:pt x="70471" y="12156"/>
                    <a:pt x="73819" y="14287"/>
                  </a:cubicBezTo>
                  <a:cubicBezTo>
                    <a:pt x="79218" y="17723"/>
                    <a:pt x="84932" y="20637"/>
                    <a:pt x="90488" y="23812"/>
                  </a:cubicBezTo>
                  <a:cubicBezTo>
                    <a:pt x="93663" y="27781"/>
                    <a:pt x="99383" y="30675"/>
                    <a:pt x="100013" y="35718"/>
                  </a:cubicBezTo>
                  <a:cubicBezTo>
                    <a:pt x="101114" y="44524"/>
                    <a:pt x="97110" y="53234"/>
                    <a:pt x="95250" y="61912"/>
                  </a:cubicBezTo>
                  <a:cubicBezTo>
                    <a:pt x="94724" y="64366"/>
                    <a:pt x="94644" y="67281"/>
                    <a:pt x="92869" y="69056"/>
                  </a:cubicBezTo>
                  <a:cubicBezTo>
                    <a:pt x="88041" y="73884"/>
                    <a:pt x="82307" y="77908"/>
                    <a:pt x="76200" y="80962"/>
                  </a:cubicBezTo>
                  <a:cubicBezTo>
                    <a:pt x="72580" y="82772"/>
                    <a:pt x="68263" y="82549"/>
                    <a:pt x="64294" y="83343"/>
                  </a:cubicBezTo>
                  <a:cubicBezTo>
                    <a:pt x="57944" y="86518"/>
                    <a:pt x="52132" y="91146"/>
                    <a:pt x="45244" y="92868"/>
                  </a:cubicBezTo>
                  <a:cubicBezTo>
                    <a:pt x="38390" y="94582"/>
                    <a:pt x="24058" y="82713"/>
                    <a:pt x="21431" y="80962"/>
                  </a:cubicBezTo>
                  <a:cubicBezTo>
                    <a:pt x="19844" y="78581"/>
                    <a:pt x="18386" y="76108"/>
                    <a:pt x="16669" y="73818"/>
                  </a:cubicBezTo>
                  <a:cubicBezTo>
                    <a:pt x="13620" y="69752"/>
                    <a:pt x="9838" y="66222"/>
                    <a:pt x="7144" y="61912"/>
                  </a:cubicBezTo>
                  <a:cubicBezTo>
                    <a:pt x="5814" y="59783"/>
                    <a:pt x="5557" y="57149"/>
                    <a:pt x="4763" y="54768"/>
                  </a:cubicBezTo>
                  <a:cubicBezTo>
                    <a:pt x="3969" y="49212"/>
                    <a:pt x="3304" y="43636"/>
                    <a:pt x="2381" y="38100"/>
                  </a:cubicBezTo>
                  <a:cubicBezTo>
                    <a:pt x="1716" y="34108"/>
                    <a:pt x="0" y="30241"/>
                    <a:pt x="0" y="26193"/>
                  </a:cubicBezTo>
                  <a:cubicBezTo>
                    <a:pt x="0" y="18297"/>
                    <a:pt x="23813" y="4365"/>
                    <a:pt x="28575" y="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5" name="Forme libre : forme 234">
              <a:extLst>
                <a:ext uri="{FF2B5EF4-FFF2-40B4-BE49-F238E27FC236}">
                  <a16:creationId xmlns:a16="http://schemas.microsoft.com/office/drawing/2014/main" id="{C2F597F1-DF96-ECDF-9E9D-B2F6D5ABCD4B}"/>
                </a:ext>
              </a:extLst>
            </p:cNvPr>
            <p:cNvSpPr/>
            <p:nvPr/>
          </p:nvSpPr>
          <p:spPr>
            <a:xfrm>
              <a:off x="10411874" y="2289373"/>
              <a:ext cx="50195" cy="83292"/>
            </a:xfrm>
            <a:custGeom>
              <a:avLst/>
              <a:gdLst>
                <a:gd name="connsiteX0" fmla="*/ 2456 w 89798"/>
                <a:gd name="connsiteY0" fmla="*/ 73819 h 80962"/>
                <a:gd name="connsiteX1" fmla="*/ 2456 w 89798"/>
                <a:gd name="connsiteY1" fmla="*/ 73819 h 80962"/>
                <a:gd name="connsiteX2" fmla="*/ 75 w 89798"/>
                <a:gd name="connsiteY2" fmla="*/ 50006 h 80962"/>
                <a:gd name="connsiteX3" fmla="*/ 11981 w 89798"/>
                <a:gd name="connsiteY3" fmla="*/ 23812 h 80962"/>
                <a:gd name="connsiteX4" fmla="*/ 26269 w 89798"/>
                <a:gd name="connsiteY4" fmla="*/ 11906 h 80962"/>
                <a:gd name="connsiteX5" fmla="*/ 31031 w 89798"/>
                <a:gd name="connsiteY5" fmla="*/ 4762 h 80962"/>
                <a:gd name="connsiteX6" fmla="*/ 42938 w 89798"/>
                <a:gd name="connsiteY6" fmla="*/ 2381 h 80962"/>
                <a:gd name="connsiteX7" fmla="*/ 59606 w 89798"/>
                <a:gd name="connsiteY7" fmla="*/ 0 h 80962"/>
                <a:gd name="connsiteX8" fmla="*/ 69131 w 89798"/>
                <a:gd name="connsiteY8" fmla="*/ 7144 h 80962"/>
                <a:gd name="connsiteX9" fmla="*/ 73894 w 89798"/>
                <a:gd name="connsiteY9" fmla="*/ 14287 h 80962"/>
                <a:gd name="connsiteX10" fmla="*/ 85800 w 89798"/>
                <a:gd name="connsiteY10" fmla="*/ 45244 h 80962"/>
                <a:gd name="connsiteX11" fmla="*/ 88181 w 89798"/>
                <a:gd name="connsiteY11" fmla="*/ 66675 h 80962"/>
                <a:gd name="connsiteX12" fmla="*/ 52463 w 89798"/>
                <a:gd name="connsiteY12" fmla="*/ 80962 h 80962"/>
                <a:gd name="connsiteX13" fmla="*/ 33413 w 89798"/>
                <a:gd name="connsiteY13" fmla="*/ 73819 h 80962"/>
                <a:gd name="connsiteX14" fmla="*/ 2456 w 89798"/>
                <a:gd name="connsiteY14" fmla="*/ 73819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798" h="80962">
                  <a:moveTo>
                    <a:pt x="2456" y="73819"/>
                  </a:moveTo>
                  <a:lnTo>
                    <a:pt x="2456" y="73819"/>
                  </a:lnTo>
                  <a:cubicBezTo>
                    <a:pt x="1662" y="65881"/>
                    <a:pt x="-423" y="57968"/>
                    <a:pt x="75" y="50006"/>
                  </a:cubicBezTo>
                  <a:cubicBezTo>
                    <a:pt x="471" y="43670"/>
                    <a:pt x="7631" y="28645"/>
                    <a:pt x="11981" y="23812"/>
                  </a:cubicBezTo>
                  <a:cubicBezTo>
                    <a:pt x="16128" y="19204"/>
                    <a:pt x="21885" y="16290"/>
                    <a:pt x="26269" y="11906"/>
                  </a:cubicBezTo>
                  <a:cubicBezTo>
                    <a:pt x="28293" y="9882"/>
                    <a:pt x="28546" y="6182"/>
                    <a:pt x="31031" y="4762"/>
                  </a:cubicBezTo>
                  <a:cubicBezTo>
                    <a:pt x="34545" y="2754"/>
                    <a:pt x="38945" y="3046"/>
                    <a:pt x="42938" y="2381"/>
                  </a:cubicBezTo>
                  <a:cubicBezTo>
                    <a:pt x="48474" y="1458"/>
                    <a:pt x="54050" y="794"/>
                    <a:pt x="59606" y="0"/>
                  </a:cubicBezTo>
                  <a:cubicBezTo>
                    <a:pt x="62781" y="2381"/>
                    <a:pt x="66325" y="4338"/>
                    <a:pt x="69131" y="7144"/>
                  </a:cubicBezTo>
                  <a:cubicBezTo>
                    <a:pt x="71155" y="9168"/>
                    <a:pt x="72614" y="11727"/>
                    <a:pt x="73894" y="14287"/>
                  </a:cubicBezTo>
                  <a:cubicBezTo>
                    <a:pt x="79976" y="26449"/>
                    <a:pt x="81651" y="32795"/>
                    <a:pt x="85800" y="45244"/>
                  </a:cubicBezTo>
                  <a:cubicBezTo>
                    <a:pt x="86594" y="52388"/>
                    <a:pt x="92622" y="61023"/>
                    <a:pt x="88181" y="66675"/>
                  </a:cubicBezTo>
                  <a:cubicBezTo>
                    <a:pt x="85441" y="70162"/>
                    <a:pt x="62548" y="77600"/>
                    <a:pt x="52463" y="80962"/>
                  </a:cubicBezTo>
                  <a:cubicBezTo>
                    <a:pt x="46997" y="79140"/>
                    <a:pt x="37888" y="76260"/>
                    <a:pt x="33413" y="73819"/>
                  </a:cubicBezTo>
                  <a:cubicBezTo>
                    <a:pt x="28388" y="71078"/>
                    <a:pt x="7615" y="73819"/>
                    <a:pt x="2456" y="7381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6" name="Forme libre : forme 235">
              <a:extLst>
                <a:ext uri="{FF2B5EF4-FFF2-40B4-BE49-F238E27FC236}">
                  <a16:creationId xmlns:a16="http://schemas.microsoft.com/office/drawing/2014/main" id="{BAD3C28C-90BA-7BC9-6298-DDDBF5B892A7}"/>
                </a:ext>
              </a:extLst>
            </p:cNvPr>
            <p:cNvSpPr/>
            <p:nvPr/>
          </p:nvSpPr>
          <p:spPr>
            <a:xfrm>
              <a:off x="10382634" y="2567553"/>
              <a:ext cx="89237" cy="83661"/>
            </a:xfrm>
            <a:custGeom>
              <a:avLst/>
              <a:gdLst>
                <a:gd name="connsiteX0" fmla="*/ 45243 w 159645"/>
                <a:gd name="connsiteY0" fmla="*/ 26839 h 145901"/>
                <a:gd name="connsiteX1" fmla="*/ 45243 w 159645"/>
                <a:gd name="connsiteY1" fmla="*/ 26839 h 145901"/>
                <a:gd name="connsiteX2" fmla="*/ 80962 w 159645"/>
                <a:gd name="connsiteY2" fmla="*/ 645 h 145901"/>
                <a:gd name="connsiteX3" fmla="*/ 97631 w 159645"/>
                <a:gd name="connsiteY3" fmla="*/ 5407 h 145901"/>
                <a:gd name="connsiteX4" fmla="*/ 114300 w 159645"/>
                <a:gd name="connsiteY4" fmla="*/ 22076 h 145901"/>
                <a:gd name="connsiteX5" fmla="*/ 123825 w 159645"/>
                <a:gd name="connsiteY5" fmla="*/ 26839 h 145901"/>
                <a:gd name="connsiteX6" fmla="*/ 135731 w 159645"/>
                <a:gd name="connsiteY6" fmla="*/ 36364 h 145901"/>
                <a:gd name="connsiteX7" fmla="*/ 145256 w 159645"/>
                <a:gd name="connsiteY7" fmla="*/ 55414 h 145901"/>
                <a:gd name="connsiteX8" fmla="*/ 150018 w 159645"/>
                <a:gd name="connsiteY8" fmla="*/ 69701 h 145901"/>
                <a:gd name="connsiteX9" fmla="*/ 154781 w 159645"/>
                <a:gd name="connsiteY9" fmla="*/ 79226 h 145901"/>
                <a:gd name="connsiteX10" fmla="*/ 157162 w 159645"/>
                <a:gd name="connsiteY10" fmla="*/ 95895 h 145901"/>
                <a:gd name="connsiteX11" fmla="*/ 159543 w 159645"/>
                <a:gd name="connsiteY11" fmla="*/ 107801 h 145901"/>
                <a:gd name="connsiteX12" fmla="*/ 147637 w 159645"/>
                <a:gd name="connsiteY12" fmla="*/ 133995 h 145901"/>
                <a:gd name="connsiteX13" fmla="*/ 123825 w 159645"/>
                <a:gd name="connsiteY13" fmla="*/ 145901 h 145901"/>
                <a:gd name="connsiteX14" fmla="*/ 85725 w 159645"/>
                <a:gd name="connsiteY14" fmla="*/ 141139 h 145901"/>
                <a:gd name="connsiteX15" fmla="*/ 57150 w 159645"/>
                <a:gd name="connsiteY15" fmla="*/ 126851 h 145901"/>
                <a:gd name="connsiteX16" fmla="*/ 30956 w 159645"/>
                <a:gd name="connsiteY16" fmla="*/ 112564 h 145901"/>
                <a:gd name="connsiteX17" fmla="*/ 16668 w 159645"/>
                <a:gd name="connsiteY17" fmla="*/ 91132 h 145901"/>
                <a:gd name="connsiteX18" fmla="*/ 9525 w 159645"/>
                <a:gd name="connsiteY18" fmla="*/ 74464 h 145901"/>
                <a:gd name="connsiteX19" fmla="*/ 0 w 159645"/>
                <a:gd name="connsiteY19" fmla="*/ 55414 h 145901"/>
                <a:gd name="connsiteX20" fmla="*/ 7143 w 159645"/>
                <a:gd name="connsiteY20" fmla="*/ 50651 h 145901"/>
                <a:gd name="connsiteX21" fmla="*/ 21431 w 159645"/>
                <a:gd name="connsiteY21" fmla="*/ 36364 h 145901"/>
                <a:gd name="connsiteX22" fmla="*/ 45243 w 159645"/>
                <a:gd name="connsiteY22" fmla="*/ 26839 h 14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645" h="145901">
                  <a:moveTo>
                    <a:pt x="45243" y="26839"/>
                  </a:moveTo>
                  <a:lnTo>
                    <a:pt x="45243" y="26839"/>
                  </a:lnTo>
                  <a:cubicBezTo>
                    <a:pt x="57149" y="18108"/>
                    <a:pt x="67297" y="6236"/>
                    <a:pt x="80962" y="645"/>
                  </a:cubicBezTo>
                  <a:cubicBezTo>
                    <a:pt x="86310" y="-1543"/>
                    <a:pt x="92770" y="2282"/>
                    <a:pt x="97631" y="5407"/>
                  </a:cubicBezTo>
                  <a:cubicBezTo>
                    <a:pt x="104241" y="9656"/>
                    <a:pt x="108218" y="17100"/>
                    <a:pt x="114300" y="22076"/>
                  </a:cubicBezTo>
                  <a:cubicBezTo>
                    <a:pt x="117047" y="24324"/>
                    <a:pt x="120871" y="24870"/>
                    <a:pt x="123825" y="26839"/>
                  </a:cubicBezTo>
                  <a:cubicBezTo>
                    <a:pt x="128054" y="29658"/>
                    <a:pt x="131762" y="33189"/>
                    <a:pt x="135731" y="36364"/>
                  </a:cubicBezTo>
                  <a:cubicBezTo>
                    <a:pt x="141578" y="59753"/>
                    <a:pt x="133113" y="31128"/>
                    <a:pt x="145256" y="55414"/>
                  </a:cubicBezTo>
                  <a:cubicBezTo>
                    <a:pt x="147501" y="59904"/>
                    <a:pt x="148154" y="65040"/>
                    <a:pt x="150018" y="69701"/>
                  </a:cubicBezTo>
                  <a:cubicBezTo>
                    <a:pt x="151336" y="72997"/>
                    <a:pt x="153193" y="76051"/>
                    <a:pt x="154781" y="79226"/>
                  </a:cubicBezTo>
                  <a:cubicBezTo>
                    <a:pt x="155575" y="84782"/>
                    <a:pt x="156239" y="90359"/>
                    <a:pt x="157162" y="95895"/>
                  </a:cubicBezTo>
                  <a:cubicBezTo>
                    <a:pt x="157827" y="99887"/>
                    <a:pt x="160158" y="103801"/>
                    <a:pt x="159543" y="107801"/>
                  </a:cubicBezTo>
                  <a:cubicBezTo>
                    <a:pt x="159402" y="108716"/>
                    <a:pt x="152783" y="129993"/>
                    <a:pt x="147637" y="133995"/>
                  </a:cubicBezTo>
                  <a:cubicBezTo>
                    <a:pt x="137540" y="141848"/>
                    <a:pt x="133607" y="142640"/>
                    <a:pt x="123825" y="145901"/>
                  </a:cubicBezTo>
                  <a:cubicBezTo>
                    <a:pt x="111125" y="144314"/>
                    <a:pt x="98031" y="144655"/>
                    <a:pt x="85725" y="141139"/>
                  </a:cubicBezTo>
                  <a:cubicBezTo>
                    <a:pt x="75485" y="138213"/>
                    <a:pt x="66675" y="131614"/>
                    <a:pt x="57150" y="126851"/>
                  </a:cubicBezTo>
                  <a:cubicBezTo>
                    <a:pt x="41890" y="119221"/>
                    <a:pt x="50727" y="123862"/>
                    <a:pt x="30956" y="112564"/>
                  </a:cubicBezTo>
                  <a:cubicBezTo>
                    <a:pt x="17173" y="78107"/>
                    <a:pt x="36939" y="122987"/>
                    <a:pt x="16668" y="91132"/>
                  </a:cubicBezTo>
                  <a:cubicBezTo>
                    <a:pt x="13423" y="86032"/>
                    <a:pt x="12228" y="79871"/>
                    <a:pt x="9525" y="74464"/>
                  </a:cubicBezTo>
                  <a:cubicBezTo>
                    <a:pt x="-1722" y="51968"/>
                    <a:pt x="5370" y="71523"/>
                    <a:pt x="0" y="55414"/>
                  </a:cubicBezTo>
                  <a:cubicBezTo>
                    <a:pt x="2381" y="53826"/>
                    <a:pt x="5004" y="52552"/>
                    <a:pt x="7143" y="50651"/>
                  </a:cubicBezTo>
                  <a:cubicBezTo>
                    <a:pt x="12177" y="46176"/>
                    <a:pt x="15042" y="38494"/>
                    <a:pt x="21431" y="36364"/>
                  </a:cubicBezTo>
                  <a:cubicBezTo>
                    <a:pt x="29640" y="33627"/>
                    <a:pt x="41274" y="28426"/>
                    <a:pt x="45243" y="2683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1" name="Nuage 240">
              <a:extLst>
                <a:ext uri="{FF2B5EF4-FFF2-40B4-BE49-F238E27FC236}">
                  <a16:creationId xmlns:a16="http://schemas.microsoft.com/office/drawing/2014/main" id="{0FEAF99F-A00D-637F-98E4-40F3A2C51D54}"/>
                </a:ext>
              </a:extLst>
            </p:cNvPr>
            <p:cNvSpPr/>
            <p:nvPr/>
          </p:nvSpPr>
          <p:spPr>
            <a:xfrm>
              <a:off x="10447486" y="2693445"/>
              <a:ext cx="85723"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2" name="Forme libre : forme 241">
              <a:extLst>
                <a:ext uri="{FF2B5EF4-FFF2-40B4-BE49-F238E27FC236}">
                  <a16:creationId xmlns:a16="http://schemas.microsoft.com/office/drawing/2014/main" id="{98E1D148-C1C1-0D13-BBA9-8FC0B1FF93FB}"/>
                </a:ext>
              </a:extLst>
            </p:cNvPr>
            <p:cNvSpPr/>
            <p:nvPr/>
          </p:nvSpPr>
          <p:spPr>
            <a:xfrm>
              <a:off x="10464007" y="2532401"/>
              <a:ext cx="59840" cy="57369"/>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3" name="Forme libre : forme 242">
              <a:extLst>
                <a:ext uri="{FF2B5EF4-FFF2-40B4-BE49-F238E27FC236}">
                  <a16:creationId xmlns:a16="http://schemas.microsoft.com/office/drawing/2014/main" id="{B9C5DAE1-D1A2-D43C-842E-8165A85D7FAA}"/>
                </a:ext>
              </a:extLst>
            </p:cNvPr>
            <p:cNvSpPr/>
            <p:nvPr/>
          </p:nvSpPr>
          <p:spPr>
            <a:xfrm>
              <a:off x="10221395" y="2491458"/>
              <a:ext cx="134865" cy="11792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82" name="Forme libre : forme 281">
              <a:extLst>
                <a:ext uri="{FF2B5EF4-FFF2-40B4-BE49-F238E27FC236}">
                  <a16:creationId xmlns:a16="http://schemas.microsoft.com/office/drawing/2014/main" id="{0898845B-EC65-F6D9-1D1C-5476CEFFD435}"/>
                </a:ext>
              </a:extLst>
            </p:cNvPr>
            <p:cNvSpPr/>
            <p:nvPr/>
          </p:nvSpPr>
          <p:spPr>
            <a:xfrm>
              <a:off x="10336083" y="2664979"/>
              <a:ext cx="56010" cy="53348"/>
            </a:xfrm>
            <a:custGeom>
              <a:avLst/>
              <a:gdLst>
                <a:gd name="connsiteX0" fmla="*/ 28575 w 100201"/>
                <a:gd name="connsiteY0" fmla="*/ 0 h 93036"/>
                <a:gd name="connsiteX1" fmla="*/ 28575 w 100201"/>
                <a:gd name="connsiteY1" fmla="*/ 0 h 93036"/>
                <a:gd name="connsiteX2" fmla="*/ 64294 w 100201"/>
                <a:gd name="connsiteY2" fmla="*/ 7143 h 93036"/>
                <a:gd name="connsiteX3" fmla="*/ 73819 w 100201"/>
                <a:gd name="connsiteY3" fmla="*/ 14287 h 93036"/>
                <a:gd name="connsiteX4" fmla="*/ 90488 w 100201"/>
                <a:gd name="connsiteY4" fmla="*/ 23812 h 93036"/>
                <a:gd name="connsiteX5" fmla="*/ 100013 w 100201"/>
                <a:gd name="connsiteY5" fmla="*/ 35718 h 93036"/>
                <a:gd name="connsiteX6" fmla="*/ 95250 w 100201"/>
                <a:gd name="connsiteY6" fmla="*/ 61912 h 93036"/>
                <a:gd name="connsiteX7" fmla="*/ 92869 w 100201"/>
                <a:gd name="connsiteY7" fmla="*/ 69056 h 93036"/>
                <a:gd name="connsiteX8" fmla="*/ 76200 w 100201"/>
                <a:gd name="connsiteY8" fmla="*/ 80962 h 93036"/>
                <a:gd name="connsiteX9" fmla="*/ 64294 w 100201"/>
                <a:gd name="connsiteY9" fmla="*/ 83343 h 93036"/>
                <a:gd name="connsiteX10" fmla="*/ 45244 w 100201"/>
                <a:gd name="connsiteY10" fmla="*/ 92868 h 93036"/>
                <a:gd name="connsiteX11" fmla="*/ 21431 w 100201"/>
                <a:gd name="connsiteY11" fmla="*/ 80962 h 93036"/>
                <a:gd name="connsiteX12" fmla="*/ 16669 w 100201"/>
                <a:gd name="connsiteY12" fmla="*/ 73818 h 93036"/>
                <a:gd name="connsiteX13" fmla="*/ 7144 w 100201"/>
                <a:gd name="connsiteY13" fmla="*/ 61912 h 93036"/>
                <a:gd name="connsiteX14" fmla="*/ 4763 w 100201"/>
                <a:gd name="connsiteY14" fmla="*/ 54768 h 93036"/>
                <a:gd name="connsiteX15" fmla="*/ 2381 w 100201"/>
                <a:gd name="connsiteY15" fmla="*/ 38100 h 93036"/>
                <a:gd name="connsiteX16" fmla="*/ 0 w 100201"/>
                <a:gd name="connsiteY16" fmla="*/ 26193 h 93036"/>
                <a:gd name="connsiteX17" fmla="*/ 28575 w 100201"/>
                <a:gd name="connsiteY17" fmla="*/ 0 h 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1" h="93036">
                  <a:moveTo>
                    <a:pt x="28575" y="0"/>
                  </a:moveTo>
                  <a:lnTo>
                    <a:pt x="28575" y="0"/>
                  </a:lnTo>
                  <a:cubicBezTo>
                    <a:pt x="42042" y="1496"/>
                    <a:pt x="52235" y="1114"/>
                    <a:pt x="64294" y="7143"/>
                  </a:cubicBezTo>
                  <a:cubicBezTo>
                    <a:pt x="67844" y="8918"/>
                    <a:pt x="70471" y="12156"/>
                    <a:pt x="73819" y="14287"/>
                  </a:cubicBezTo>
                  <a:cubicBezTo>
                    <a:pt x="79218" y="17723"/>
                    <a:pt x="84932" y="20637"/>
                    <a:pt x="90488" y="23812"/>
                  </a:cubicBezTo>
                  <a:cubicBezTo>
                    <a:pt x="93663" y="27781"/>
                    <a:pt x="99383" y="30675"/>
                    <a:pt x="100013" y="35718"/>
                  </a:cubicBezTo>
                  <a:cubicBezTo>
                    <a:pt x="101114" y="44524"/>
                    <a:pt x="97110" y="53234"/>
                    <a:pt x="95250" y="61912"/>
                  </a:cubicBezTo>
                  <a:cubicBezTo>
                    <a:pt x="94724" y="64366"/>
                    <a:pt x="94644" y="67281"/>
                    <a:pt x="92869" y="69056"/>
                  </a:cubicBezTo>
                  <a:cubicBezTo>
                    <a:pt x="88041" y="73884"/>
                    <a:pt x="82307" y="77908"/>
                    <a:pt x="76200" y="80962"/>
                  </a:cubicBezTo>
                  <a:cubicBezTo>
                    <a:pt x="72580" y="82772"/>
                    <a:pt x="68263" y="82549"/>
                    <a:pt x="64294" y="83343"/>
                  </a:cubicBezTo>
                  <a:cubicBezTo>
                    <a:pt x="57944" y="86518"/>
                    <a:pt x="52132" y="91146"/>
                    <a:pt x="45244" y="92868"/>
                  </a:cubicBezTo>
                  <a:cubicBezTo>
                    <a:pt x="38390" y="94582"/>
                    <a:pt x="24058" y="82713"/>
                    <a:pt x="21431" y="80962"/>
                  </a:cubicBezTo>
                  <a:cubicBezTo>
                    <a:pt x="19844" y="78581"/>
                    <a:pt x="18386" y="76108"/>
                    <a:pt x="16669" y="73818"/>
                  </a:cubicBezTo>
                  <a:cubicBezTo>
                    <a:pt x="13620" y="69752"/>
                    <a:pt x="9838" y="66222"/>
                    <a:pt x="7144" y="61912"/>
                  </a:cubicBezTo>
                  <a:cubicBezTo>
                    <a:pt x="5814" y="59783"/>
                    <a:pt x="5557" y="57149"/>
                    <a:pt x="4763" y="54768"/>
                  </a:cubicBezTo>
                  <a:cubicBezTo>
                    <a:pt x="3969" y="49212"/>
                    <a:pt x="3304" y="43636"/>
                    <a:pt x="2381" y="38100"/>
                  </a:cubicBezTo>
                  <a:cubicBezTo>
                    <a:pt x="1716" y="34108"/>
                    <a:pt x="0" y="30241"/>
                    <a:pt x="0" y="26193"/>
                  </a:cubicBezTo>
                  <a:cubicBezTo>
                    <a:pt x="0" y="18297"/>
                    <a:pt x="23813" y="4365"/>
                    <a:pt x="28575" y="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83" name="Forme libre : forme 282">
              <a:extLst>
                <a:ext uri="{FF2B5EF4-FFF2-40B4-BE49-F238E27FC236}">
                  <a16:creationId xmlns:a16="http://schemas.microsoft.com/office/drawing/2014/main" id="{D20A6D1F-C125-34D4-0988-A6D866C816BB}"/>
                </a:ext>
              </a:extLst>
            </p:cNvPr>
            <p:cNvSpPr/>
            <p:nvPr/>
          </p:nvSpPr>
          <p:spPr>
            <a:xfrm>
              <a:off x="10266826" y="2731886"/>
              <a:ext cx="50195" cy="83292"/>
            </a:xfrm>
            <a:custGeom>
              <a:avLst/>
              <a:gdLst>
                <a:gd name="connsiteX0" fmla="*/ 2456 w 89798"/>
                <a:gd name="connsiteY0" fmla="*/ 73819 h 80962"/>
                <a:gd name="connsiteX1" fmla="*/ 2456 w 89798"/>
                <a:gd name="connsiteY1" fmla="*/ 73819 h 80962"/>
                <a:gd name="connsiteX2" fmla="*/ 75 w 89798"/>
                <a:gd name="connsiteY2" fmla="*/ 50006 h 80962"/>
                <a:gd name="connsiteX3" fmla="*/ 11981 w 89798"/>
                <a:gd name="connsiteY3" fmla="*/ 23812 h 80962"/>
                <a:gd name="connsiteX4" fmla="*/ 26269 w 89798"/>
                <a:gd name="connsiteY4" fmla="*/ 11906 h 80962"/>
                <a:gd name="connsiteX5" fmla="*/ 31031 w 89798"/>
                <a:gd name="connsiteY5" fmla="*/ 4762 h 80962"/>
                <a:gd name="connsiteX6" fmla="*/ 42938 w 89798"/>
                <a:gd name="connsiteY6" fmla="*/ 2381 h 80962"/>
                <a:gd name="connsiteX7" fmla="*/ 59606 w 89798"/>
                <a:gd name="connsiteY7" fmla="*/ 0 h 80962"/>
                <a:gd name="connsiteX8" fmla="*/ 69131 w 89798"/>
                <a:gd name="connsiteY8" fmla="*/ 7144 h 80962"/>
                <a:gd name="connsiteX9" fmla="*/ 73894 w 89798"/>
                <a:gd name="connsiteY9" fmla="*/ 14287 h 80962"/>
                <a:gd name="connsiteX10" fmla="*/ 85800 w 89798"/>
                <a:gd name="connsiteY10" fmla="*/ 45244 h 80962"/>
                <a:gd name="connsiteX11" fmla="*/ 88181 w 89798"/>
                <a:gd name="connsiteY11" fmla="*/ 66675 h 80962"/>
                <a:gd name="connsiteX12" fmla="*/ 52463 w 89798"/>
                <a:gd name="connsiteY12" fmla="*/ 80962 h 80962"/>
                <a:gd name="connsiteX13" fmla="*/ 33413 w 89798"/>
                <a:gd name="connsiteY13" fmla="*/ 73819 h 80962"/>
                <a:gd name="connsiteX14" fmla="*/ 2456 w 89798"/>
                <a:gd name="connsiteY14" fmla="*/ 73819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798" h="80962">
                  <a:moveTo>
                    <a:pt x="2456" y="73819"/>
                  </a:moveTo>
                  <a:lnTo>
                    <a:pt x="2456" y="73819"/>
                  </a:lnTo>
                  <a:cubicBezTo>
                    <a:pt x="1662" y="65881"/>
                    <a:pt x="-423" y="57968"/>
                    <a:pt x="75" y="50006"/>
                  </a:cubicBezTo>
                  <a:cubicBezTo>
                    <a:pt x="471" y="43670"/>
                    <a:pt x="7631" y="28645"/>
                    <a:pt x="11981" y="23812"/>
                  </a:cubicBezTo>
                  <a:cubicBezTo>
                    <a:pt x="16128" y="19204"/>
                    <a:pt x="21885" y="16290"/>
                    <a:pt x="26269" y="11906"/>
                  </a:cubicBezTo>
                  <a:cubicBezTo>
                    <a:pt x="28293" y="9882"/>
                    <a:pt x="28546" y="6182"/>
                    <a:pt x="31031" y="4762"/>
                  </a:cubicBezTo>
                  <a:cubicBezTo>
                    <a:pt x="34545" y="2754"/>
                    <a:pt x="38945" y="3046"/>
                    <a:pt x="42938" y="2381"/>
                  </a:cubicBezTo>
                  <a:cubicBezTo>
                    <a:pt x="48474" y="1458"/>
                    <a:pt x="54050" y="794"/>
                    <a:pt x="59606" y="0"/>
                  </a:cubicBezTo>
                  <a:cubicBezTo>
                    <a:pt x="62781" y="2381"/>
                    <a:pt x="66325" y="4338"/>
                    <a:pt x="69131" y="7144"/>
                  </a:cubicBezTo>
                  <a:cubicBezTo>
                    <a:pt x="71155" y="9168"/>
                    <a:pt x="72614" y="11727"/>
                    <a:pt x="73894" y="14287"/>
                  </a:cubicBezTo>
                  <a:cubicBezTo>
                    <a:pt x="79976" y="26449"/>
                    <a:pt x="81651" y="32795"/>
                    <a:pt x="85800" y="45244"/>
                  </a:cubicBezTo>
                  <a:cubicBezTo>
                    <a:pt x="86594" y="52388"/>
                    <a:pt x="92622" y="61023"/>
                    <a:pt x="88181" y="66675"/>
                  </a:cubicBezTo>
                  <a:cubicBezTo>
                    <a:pt x="85441" y="70162"/>
                    <a:pt x="62548" y="77600"/>
                    <a:pt x="52463" y="80962"/>
                  </a:cubicBezTo>
                  <a:cubicBezTo>
                    <a:pt x="46997" y="79140"/>
                    <a:pt x="37888" y="76260"/>
                    <a:pt x="33413" y="73819"/>
                  </a:cubicBezTo>
                  <a:cubicBezTo>
                    <a:pt x="28388" y="71078"/>
                    <a:pt x="7615" y="73819"/>
                    <a:pt x="2456" y="7381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84" name="Forme libre : forme 283">
              <a:extLst>
                <a:ext uri="{FF2B5EF4-FFF2-40B4-BE49-F238E27FC236}">
                  <a16:creationId xmlns:a16="http://schemas.microsoft.com/office/drawing/2014/main" id="{C0887470-A2A2-09E7-EDC7-FA8DFA250DE1}"/>
                </a:ext>
              </a:extLst>
            </p:cNvPr>
            <p:cNvSpPr/>
            <p:nvPr/>
          </p:nvSpPr>
          <p:spPr>
            <a:xfrm>
              <a:off x="10237585" y="3010065"/>
              <a:ext cx="89237" cy="83661"/>
            </a:xfrm>
            <a:custGeom>
              <a:avLst/>
              <a:gdLst>
                <a:gd name="connsiteX0" fmla="*/ 45243 w 159645"/>
                <a:gd name="connsiteY0" fmla="*/ 26839 h 145901"/>
                <a:gd name="connsiteX1" fmla="*/ 45243 w 159645"/>
                <a:gd name="connsiteY1" fmla="*/ 26839 h 145901"/>
                <a:gd name="connsiteX2" fmla="*/ 80962 w 159645"/>
                <a:gd name="connsiteY2" fmla="*/ 645 h 145901"/>
                <a:gd name="connsiteX3" fmla="*/ 97631 w 159645"/>
                <a:gd name="connsiteY3" fmla="*/ 5407 h 145901"/>
                <a:gd name="connsiteX4" fmla="*/ 114300 w 159645"/>
                <a:gd name="connsiteY4" fmla="*/ 22076 h 145901"/>
                <a:gd name="connsiteX5" fmla="*/ 123825 w 159645"/>
                <a:gd name="connsiteY5" fmla="*/ 26839 h 145901"/>
                <a:gd name="connsiteX6" fmla="*/ 135731 w 159645"/>
                <a:gd name="connsiteY6" fmla="*/ 36364 h 145901"/>
                <a:gd name="connsiteX7" fmla="*/ 145256 w 159645"/>
                <a:gd name="connsiteY7" fmla="*/ 55414 h 145901"/>
                <a:gd name="connsiteX8" fmla="*/ 150018 w 159645"/>
                <a:gd name="connsiteY8" fmla="*/ 69701 h 145901"/>
                <a:gd name="connsiteX9" fmla="*/ 154781 w 159645"/>
                <a:gd name="connsiteY9" fmla="*/ 79226 h 145901"/>
                <a:gd name="connsiteX10" fmla="*/ 157162 w 159645"/>
                <a:gd name="connsiteY10" fmla="*/ 95895 h 145901"/>
                <a:gd name="connsiteX11" fmla="*/ 159543 w 159645"/>
                <a:gd name="connsiteY11" fmla="*/ 107801 h 145901"/>
                <a:gd name="connsiteX12" fmla="*/ 147637 w 159645"/>
                <a:gd name="connsiteY12" fmla="*/ 133995 h 145901"/>
                <a:gd name="connsiteX13" fmla="*/ 123825 w 159645"/>
                <a:gd name="connsiteY13" fmla="*/ 145901 h 145901"/>
                <a:gd name="connsiteX14" fmla="*/ 85725 w 159645"/>
                <a:gd name="connsiteY14" fmla="*/ 141139 h 145901"/>
                <a:gd name="connsiteX15" fmla="*/ 57150 w 159645"/>
                <a:gd name="connsiteY15" fmla="*/ 126851 h 145901"/>
                <a:gd name="connsiteX16" fmla="*/ 30956 w 159645"/>
                <a:gd name="connsiteY16" fmla="*/ 112564 h 145901"/>
                <a:gd name="connsiteX17" fmla="*/ 16668 w 159645"/>
                <a:gd name="connsiteY17" fmla="*/ 91132 h 145901"/>
                <a:gd name="connsiteX18" fmla="*/ 9525 w 159645"/>
                <a:gd name="connsiteY18" fmla="*/ 74464 h 145901"/>
                <a:gd name="connsiteX19" fmla="*/ 0 w 159645"/>
                <a:gd name="connsiteY19" fmla="*/ 55414 h 145901"/>
                <a:gd name="connsiteX20" fmla="*/ 7143 w 159645"/>
                <a:gd name="connsiteY20" fmla="*/ 50651 h 145901"/>
                <a:gd name="connsiteX21" fmla="*/ 21431 w 159645"/>
                <a:gd name="connsiteY21" fmla="*/ 36364 h 145901"/>
                <a:gd name="connsiteX22" fmla="*/ 45243 w 159645"/>
                <a:gd name="connsiteY22" fmla="*/ 26839 h 14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645" h="145901">
                  <a:moveTo>
                    <a:pt x="45243" y="26839"/>
                  </a:moveTo>
                  <a:lnTo>
                    <a:pt x="45243" y="26839"/>
                  </a:lnTo>
                  <a:cubicBezTo>
                    <a:pt x="57149" y="18108"/>
                    <a:pt x="67297" y="6236"/>
                    <a:pt x="80962" y="645"/>
                  </a:cubicBezTo>
                  <a:cubicBezTo>
                    <a:pt x="86310" y="-1543"/>
                    <a:pt x="92770" y="2282"/>
                    <a:pt x="97631" y="5407"/>
                  </a:cubicBezTo>
                  <a:cubicBezTo>
                    <a:pt x="104241" y="9656"/>
                    <a:pt x="108218" y="17100"/>
                    <a:pt x="114300" y="22076"/>
                  </a:cubicBezTo>
                  <a:cubicBezTo>
                    <a:pt x="117047" y="24324"/>
                    <a:pt x="120871" y="24870"/>
                    <a:pt x="123825" y="26839"/>
                  </a:cubicBezTo>
                  <a:cubicBezTo>
                    <a:pt x="128054" y="29658"/>
                    <a:pt x="131762" y="33189"/>
                    <a:pt x="135731" y="36364"/>
                  </a:cubicBezTo>
                  <a:cubicBezTo>
                    <a:pt x="141578" y="59753"/>
                    <a:pt x="133113" y="31128"/>
                    <a:pt x="145256" y="55414"/>
                  </a:cubicBezTo>
                  <a:cubicBezTo>
                    <a:pt x="147501" y="59904"/>
                    <a:pt x="148154" y="65040"/>
                    <a:pt x="150018" y="69701"/>
                  </a:cubicBezTo>
                  <a:cubicBezTo>
                    <a:pt x="151336" y="72997"/>
                    <a:pt x="153193" y="76051"/>
                    <a:pt x="154781" y="79226"/>
                  </a:cubicBezTo>
                  <a:cubicBezTo>
                    <a:pt x="155575" y="84782"/>
                    <a:pt x="156239" y="90359"/>
                    <a:pt x="157162" y="95895"/>
                  </a:cubicBezTo>
                  <a:cubicBezTo>
                    <a:pt x="157827" y="99887"/>
                    <a:pt x="160158" y="103801"/>
                    <a:pt x="159543" y="107801"/>
                  </a:cubicBezTo>
                  <a:cubicBezTo>
                    <a:pt x="159402" y="108716"/>
                    <a:pt x="152783" y="129993"/>
                    <a:pt x="147637" y="133995"/>
                  </a:cubicBezTo>
                  <a:cubicBezTo>
                    <a:pt x="137540" y="141848"/>
                    <a:pt x="133607" y="142640"/>
                    <a:pt x="123825" y="145901"/>
                  </a:cubicBezTo>
                  <a:cubicBezTo>
                    <a:pt x="111125" y="144314"/>
                    <a:pt x="98031" y="144655"/>
                    <a:pt x="85725" y="141139"/>
                  </a:cubicBezTo>
                  <a:cubicBezTo>
                    <a:pt x="75485" y="138213"/>
                    <a:pt x="66675" y="131614"/>
                    <a:pt x="57150" y="126851"/>
                  </a:cubicBezTo>
                  <a:cubicBezTo>
                    <a:pt x="41890" y="119221"/>
                    <a:pt x="50727" y="123862"/>
                    <a:pt x="30956" y="112564"/>
                  </a:cubicBezTo>
                  <a:cubicBezTo>
                    <a:pt x="17173" y="78107"/>
                    <a:pt x="36939" y="122987"/>
                    <a:pt x="16668" y="91132"/>
                  </a:cubicBezTo>
                  <a:cubicBezTo>
                    <a:pt x="13423" y="86032"/>
                    <a:pt x="12228" y="79871"/>
                    <a:pt x="9525" y="74464"/>
                  </a:cubicBezTo>
                  <a:cubicBezTo>
                    <a:pt x="-1722" y="51968"/>
                    <a:pt x="5370" y="71523"/>
                    <a:pt x="0" y="55414"/>
                  </a:cubicBezTo>
                  <a:cubicBezTo>
                    <a:pt x="2381" y="53826"/>
                    <a:pt x="5004" y="52552"/>
                    <a:pt x="7143" y="50651"/>
                  </a:cubicBezTo>
                  <a:cubicBezTo>
                    <a:pt x="12177" y="46176"/>
                    <a:pt x="15042" y="38494"/>
                    <a:pt x="21431" y="36364"/>
                  </a:cubicBezTo>
                  <a:cubicBezTo>
                    <a:pt x="29640" y="33627"/>
                    <a:pt x="41274" y="28426"/>
                    <a:pt x="45243" y="2683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85" name="Nuage 284">
              <a:extLst>
                <a:ext uri="{FF2B5EF4-FFF2-40B4-BE49-F238E27FC236}">
                  <a16:creationId xmlns:a16="http://schemas.microsoft.com/office/drawing/2014/main" id="{AEA96564-F13D-BCF0-9B54-1AED1B964D2F}"/>
                </a:ext>
              </a:extLst>
            </p:cNvPr>
            <p:cNvSpPr/>
            <p:nvPr/>
          </p:nvSpPr>
          <p:spPr>
            <a:xfrm>
              <a:off x="10392092" y="2778126"/>
              <a:ext cx="5019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86" name="Nuage 285">
              <a:extLst>
                <a:ext uri="{FF2B5EF4-FFF2-40B4-BE49-F238E27FC236}">
                  <a16:creationId xmlns:a16="http://schemas.microsoft.com/office/drawing/2014/main" id="{B15DEC1C-C9DF-96BA-D82D-4A033174A4D1}"/>
                </a:ext>
              </a:extLst>
            </p:cNvPr>
            <p:cNvSpPr/>
            <p:nvPr/>
          </p:nvSpPr>
          <p:spPr>
            <a:xfrm>
              <a:off x="10456325" y="2664979"/>
              <a:ext cx="3821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87" name="Nuage 286">
              <a:extLst>
                <a:ext uri="{FF2B5EF4-FFF2-40B4-BE49-F238E27FC236}">
                  <a16:creationId xmlns:a16="http://schemas.microsoft.com/office/drawing/2014/main" id="{FD46E069-6DB6-DD7A-1FD5-5F39018AA118}"/>
                </a:ext>
              </a:extLst>
            </p:cNvPr>
            <p:cNvSpPr/>
            <p:nvPr/>
          </p:nvSpPr>
          <p:spPr>
            <a:xfrm>
              <a:off x="10415810" y="2865514"/>
              <a:ext cx="111664" cy="109399"/>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88" name="Nuage 287">
              <a:extLst>
                <a:ext uri="{FF2B5EF4-FFF2-40B4-BE49-F238E27FC236}">
                  <a16:creationId xmlns:a16="http://schemas.microsoft.com/office/drawing/2014/main" id="{CD3541BB-90FA-E172-E320-57D9116B1742}"/>
                </a:ext>
              </a:extLst>
            </p:cNvPr>
            <p:cNvSpPr/>
            <p:nvPr/>
          </p:nvSpPr>
          <p:spPr>
            <a:xfrm>
              <a:off x="10306370" y="3135958"/>
              <a:ext cx="85723"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89" name="Forme libre : forme 288">
              <a:extLst>
                <a:ext uri="{FF2B5EF4-FFF2-40B4-BE49-F238E27FC236}">
                  <a16:creationId xmlns:a16="http://schemas.microsoft.com/office/drawing/2014/main" id="{1F169774-6ED3-BCA8-48CE-7A36CF14C8BD}"/>
                </a:ext>
              </a:extLst>
            </p:cNvPr>
            <p:cNvSpPr/>
            <p:nvPr/>
          </p:nvSpPr>
          <p:spPr>
            <a:xfrm>
              <a:off x="10326823" y="2974912"/>
              <a:ext cx="59840" cy="57369"/>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90" name="Forme libre : forme 289">
              <a:extLst>
                <a:ext uri="{FF2B5EF4-FFF2-40B4-BE49-F238E27FC236}">
                  <a16:creationId xmlns:a16="http://schemas.microsoft.com/office/drawing/2014/main" id="{82F3ED1D-E8B6-EFA7-BD71-D23E3C49A669}"/>
                </a:ext>
              </a:extLst>
            </p:cNvPr>
            <p:cNvSpPr/>
            <p:nvPr/>
          </p:nvSpPr>
          <p:spPr>
            <a:xfrm>
              <a:off x="10433143" y="3074085"/>
              <a:ext cx="55780" cy="67430"/>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450" name="Groupe 1449">
            <a:extLst>
              <a:ext uri="{FF2B5EF4-FFF2-40B4-BE49-F238E27FC236}">
                <a16:creationId xmlns:a16="http://schemas.microsoft.com/office/drawing/2014/main" id="{0BBD5ADA-07FB-2B0B-967F-9BD38BC63CFA}"/>
              </a:ext>
            </a:extLst>
          </p:cNvPr>
          <p:cNvGrpSpPr/>
          <p:nvPr>
            <p:custDataLst>
              <p:tags r:id="rId6"/>
            </p:custDataLst>
          </p:nvPr>
        </p:nvGrpSpPr>
        <p:grpSpPr>
          <a:xfrm>
            <a:off x="7727701" y="3434024"/>
            <a:ext cx="3986165" cy="1829675"/>
            <a:chOff x="7727701" y="3434024"/>
            <a:chExt cx="3986165" cy="1829675"/>
          </a:xfrm>
        </p:grpSpPr>
        <p:grpSp>
          <p:nvGrpSpPr>
            <p:cNvPr id="1449" name="Groupe 1448">
              <a:extLst>
                <a:ext uri="{FF2B5EF4-FFF2-40B4-BE49-F238E27FC236}">
                  <a16:creationId xmlns:a16="http://schemas.microsoft.com/office/drawing/2014/main" id="{5157A6C8-6287-E8B3-8C19-8EBF571005A8}"/>
                </a:ext>
              </a:extLst>
            </p:cNvPr>
            <p:cNvGrpSpPr/>
            <p:nvPr/>
          </p:nvGrpSpPr>
          <p:grpSpPr>
            <a:xfrm>
              <a:off x="7727701" y="3480392"/>
              <a:ext cx="3977865" cy="1772789"/>
              <a:chOff x="7727701" y="3480392"/>
              <a:chExt cx="3977865" cy="1772789"/>
            </a:xfrm>
          </p:grpSpPr>
          <p:sp>
            <p:nvSpPr>
              <p:cNvPr id="374" name="Rectangle 373">
                <a:extLst>
                  <a:ext uri="{FF2B5EF4-FFF2-40B4-BE49-F238E27FC236}">
                    <a16:creationId xmlns:a16="http://schemas.microsoft.com/office/drawing/2014/main" id="{92B01F51-5ACE-86D8-F890-5429779AAB66}"/>
                  </a:ext>
                </a:extLst>
              </p:cNvPr>
              <p:cNvSpPr>
                <a:spLocks/>
              </p:cNvSpPr>
              <p:nvPr/>
            </p:nvSpPr>
            <p:spPr>
              <a:xfrm>
                <a:off x="9691705" y="3481795"/>
                <a:ext cx="388924" cy="1769903"/>
              </a:xfrm>
              <a:prstGeom prst="rect">
                <a:avLst/>
              </a:prstGeom>
              <a:solidFill>
                <a:srgbClr val="4F893B">
                  <a:alpha val="55000"/>
                </a:srgbClr>
              </a:solidFill>
              <a:ln>
                <a:solidFill>
                  <a:srgbClr val="5DA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75" name="Rectangle 374">
                <a:extLst>
                  <a:ext uri="{FF2B5EF4-FFF2-40B4-BE49-F238E27FC236}">
                    <a16:creationId xmlns:a16="http://schemas.microsoft.com/office/drawing/2014/main" id="{908EED06-79BD-6C56-24DA-F9E4B6708748}"/>
                  </a:ext>
                </a:extLst>
              </p:cNvPr>
              <p:cNvSpPr>
                <a:spLocks/>
              </p:cNvSpPr>
              <p:nvPr/>
            </p:nvSpPr>
            <p:spPr>
              <a:xfrm>
                <a:off x="8648313" y="3482443"/>
                <a:ext cx="378394" cy="1769903"/>
              </a:xfrm>
              <a:prstGeom prst="rect">
                <a:avLst/>
              </a:prstGeom>
              <a:solidFill>
                <a:srgbClr val="4F893B">
                  <a:alpha val="55000"/>
                </a:srgbClr>
              </a:solidFill>
              <a:ln>
                <a:solidFill>
                  <a:srgbClr val="5DA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76" name="Rectangle 375">
                <a:extLst>
                  <a:ext uri="{FF2B5EF4-FFF2-40B4-BE49-F238E27FC236}">
                    <a16:creationId xmlns:a16="http://schemas.microsoft.com/office/drawing/2014/main" id="{B08FEA76-708F-2BFA-5DED-D2EA581F41E2}"/>
                  </a:ext>
                </a:extLst>
              </p:cNvPr>
              <p:cNvSpPr>
                <a:spLocks/>
              </p:cNvSpPr>
              <p:nvPr/>
            </p:nvSpPr>
            <p:spPr>
              <a:xfrm>
                <a:off x="9310047" y="3482442"/>
                <a:ext cx="378394" cy="1769903"/>
              </a:xfrm>
              <a:prstGeom prst="rect">
                <a:avLst/>
              </a:prstGeom>
              <a:solidFill>
                <a:srgbClr val="4F893B">
                  <a:alpha val="55000"/>
                </a:srgbClr>
              </a:solidFill>
              <a:ln>
                <a:solidFill>
                  <a:srgbClr val="5DA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77" name="Rectangle 376">
                <a:extLst>
                  <a:ext uri="{FF2B5EF4-FFF2-40B4-BE49-F238E27FC236}">
                    <a16:creationId xmlns:a16="http://schemas.microsoft.com/office/drawing/2014/main" id="{214E6E1F-4E8F-0476-FA21-3382E1028EF6}"/>
                  </a:ext>
                </a:extLst>
              </p:cNvPr>
              <p:cNvSpPr/>
              <p:nvPr/>
            </p:nvSpPr>
            <p:spPr>
              <a:xfrm>
                <a:off x="9019185" y="3482442"/>
                <a:ext cx="285927" cy="1769904"/>
              </a:xfrm>
              <a:prstGeom prst="rect">
                <a:avLst/>
              </a:prstGeom>
              <a:solidFill>
                <a:srgbClr val="B3AA8D"/>
              </a:solidFill>
              <a:ln>
                <a:solidFill>
                  <a:srgbClr val="836B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78" name="Rectangle 377">
                <a:extLst>
                  <a:ext uri="{FF2B5EF4-FFF2-40B4-BE49-F238E27FC236}">
                    <a16:creationId xmlns:a16="http://schemas.microsoft.com/office/drawing/2014/main" id="{642CBD81-68FB-B6D4-6C56-AEBCE013F6AF}"/>
                  </a:ext>
                </a:extLst>
              </p:cNvPr>
              <p:cNvSpPr/>
              <p:nvPr/>
            </p:nvSpPr>
            <p:spPr>
              <a:xfrm>
                <a:off x="9103495" y="3482442"/>
                <a:ext cx="30674" cy="1769904"/>
              </a:xfrm>
              <a:prstGeom prst="rect">
                <a:avLst/>
              </a:prstGeom>
              <a:solidFill>
                <a:srgbClr val="836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79" name="Rectangle 378">
                <a:extLst>
                  <a:ext uri="{FF2B5EF4-FFF2-40B4-BE49-F238E27FC236}">
                    <a16:creationId xmlns:a16="http://schemas.microsoft.com/office/drawing/2014/main" id="{ABC9454C-37B3-AC67-1225-BDBF9F2FB629}"/>
                  </a:ext>
                </a:extLst>
              </p:cNvPr>
              <p:cNvSpPr/>
              <p:nvPr/>
            </p:nvSpPr>
            <p:spPr>
              <a:xfrm>
                <a:off x="9212197" y="3482442"/>
                <a:ext cx="30674" cy="1769904"/>
              </a:xfrm>
              <a:prstGeom prst="rect">
                <a:avLst/>
              </a:prstGeom>
              <a:solidFill>
                <a:srgbClr val="836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80" name="Rectangle 379">
                <a:extLst>
                  <a:ext uri="{FF2B5EF4-FFF2-40B4-BE49-F238E27FC236}">
                    <a16:creationId xmlns:a16="http://schemas.microsoft.com/office/drawing/2014/main" id="{27EA3D8F-1EE7-D3FB-A5CE-D217ED81FAAF}"/>
                  </a:ext>
                </a:extLst>
              </p:cNvPr>
              <p:cNvSpPr>
                <a:spLocks/>
              </p:cNvSpPr>
              <p:nvPr/>
            </p:nvSpPr>
            <p:spPr>
              <a:xfrm>
                <a:off x="10665473" y="3481795"/>
                <a:ext cx="378394" cy="1769903"/>
              </a:xfrm>
              <a:prstGeom prst="rect">
                <a:avLst/>
              </a:prstGeom>
              <a:solidFill>
                <a:srgbClr val="4F893B">
                  <a:alpha val="55000"/>
                </a:srgbClr>
              </a:solidFill>
              <a:ln>
                <a:solidFill>
                  <a:srgbClr val="5DA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81" name="Rectangle 380">
                <a:extLst>
                  <a:ext uri="{FF2B5EF4-FFF2-40B4-BE49-F238E27FC236}">
                    <a16:creationId xmlns:a16="http://schemas.microsoft.com/office/drawing/2014/main" id="{118DF196-766D-467D-1ADE-42A26B76D3C9}"/>
                  </a:ext>
                </a:extLst>
              </p:cNvPr>
              <p:cNvSpPr>
                <a:spLocks/>
              </p:cNvSpPr>
              <p:nvPr/>
            </p:nvSpPr>
            <p:spPr>
              <a:xfrm>
                <a:off x="11327172" y="3481794"/>
                <a:ext cx="378394" cy="1769903"/>
              </a:xfrm>
              <a:prstGeom prst="rect">
                <a:avLst/>
              </a:prstGeom>
              <a:solidFill>
                <a:srgbClr val="4F893B">
                  <a:alpha val="55000"/>
                </a:srgbClr>
              </a:solidFill>
              <a:ln>
                <a:solidFill>
                  <a:srgbClr val="5DA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82" name="Rectangle 381">
                <a:extLst>
                  <a:ext uri="{FF2B5EF4-FFF2-40B4-BE49-F238E27FC236}">
                    <a16:creationId xmlns:a16="http://schemas.microsoft.com/office/drawing/2014/main" id="{26712334-DB14-BC29-F943-495D54BC9C05}"/>
                  </a:ext>
                </a:extLst>
              </p:cNvPr>
              <p:cNvSpPr/>
              <p:nvPr/>
            </p:nvSpPr>
            <p:spPr>
              <a:xfrm>
                <a:off x="11046339" y="3481793"/>
                <a:ext cx="281093" cy="1769904"/>
              </a:xfrm>
              <a:prstGeom prst="rect">
                <a:avLst/>
              </a:prstGeom>
              <a:solidFill>
                <a:srgbClr val="B3AA8D"/>
              </a:solidFill>
              <a:ln>
                <a:solidFill>
                  <a:srgbClr val="836B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83" name="Rectangle 382">
                <a:extLst>
                  <a:ext uri="{FF2B5EF4-FFF2-40B4-BE49-F238E27FC236}">
                    <a16:creationId xmlns:a16="http://schemas.microsoft.com/office/drawing/2014/main" id="{5EF52B00-891F-6ECA-E024-C92AD86DF0A4}"/>
                  </a:ext>
                </a:extLst>
              </p:cNvPr>
              <p:cNvSpPr/>
              <p:nvPr/>
            </p:nvSpPr>
            <p:spPr>
              <a:xfrm>
                <a:off x="11114457" y="3481793"/>
                <a:ext cx="30674" cy="1769904"/>
              </a:xfrm>
              <a:prstGeom prst="rect">
                <a:avLst/>
              </a:prstGeom>
              <a:solidFill>
                <a:srgbClr val="836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84" name="Rectangle 383">
                <a:extLst>
                  <a:ext uri="{FF2B5EF4-FFF2-40B4-BE49-F238E27FC236}">
                    <a16:creationId xmlns:a16="http://schemas.microsoft.com/office/drawing/2014/main" id="{230B689D-0C4A-2568-7EEE-D118E513DC08}"/>
                  </a:ext>
                </a:extLst>
              </p:cNvPr>
              <p:cNvSpPr/>
              <p:nvPr/>
            </p:nvSpPr>
            <p:spPr>
              <a:xfrm>
                <a:off x="11241649" y="3481793"/>
                <a:ext cx="30674" cy="1769904"/>
              </a:xfrm>
              <a:prstGeom prst="rect">
                <a:avLst/>
              </a:prstGeom>
              <a:solidFill>
                <a:srgbClr val="836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85" name="Rectangle 384">
                <a:extLst>
                  <a:ext uri="{FF2B5EF4-FFF2-40B4-BE49-F238E27FC236}">
                    <a16:creationId xmlns:a16="http://schemas.microsoft.com/office/drawing/2014/main" id="{C36F7B72-FC6D-BCAA-117A-C7E111C02DD4}"/>
                  </a:ext>
                </a:extLst>
              </p:cNvPr>
              <p:cNvSpPr>
                <a:spLocks/>
              </p:cNvSpPr>
              <p:nvPr/>
            </p:nvSpPr>
            <p:spPr>
              <a:xfrm>
                <a:off x="7727736" y="3482613"/>
                <a:ext cx="378394" cy="1769903"/>
              </a:xfrm>
              <a:prstGeom prst="rect">
                <a:avLst/>
              </a:prstGeom>
              <a:solidFill>
                <a:srgbClr val="4F893B">
                  <a:alpha val="55000"/>
                </a:srgbClr>
              </a:solidFill>
              <a:ln>
                <a:solidFill>
                  <a:srgbClr val="5DA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86" name="Rectangle 385">
                <a:extLst>
                  <a:ext uri="{FF2B5EF4-FFF2-40B4-BE49-F238E27FC236}">
                    <a16:creationId xmlns:a16="http://schemas.microsoft.com/office/drawing/2014/main" id="{3175A29C-5A08-4174-09D4-651A53A9F9E3}"/>
                  </a:ext>
                </a:extLst>
              </p:cNvPr>
              <p:cNvSpPr>
                <a:spLocks/>
              </p:cNvSpPr>
              <p:nvPr/>
            </p:nvSpPr>
            <p:spPr>
              <a:xfrm>
                <a:off x="8266665" y="3482612"/>
                <a:ext cx="378394" cy="1769903"/>
              </a:xfrm>
              <a:prstGeom prst="rect">
                <a:avLst/>
              </a:prstGeom>
              <a:solidFill>
                <a:srgbClr val="4F893B">
                  <a:alpha val="55000"/>
                </a:srgbClr>
              </a:solidFill>
              <a:ln>
                <a:solidFill>
                  <a:srgbClr val="5DA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87" name="Rectangle 386">
                <a:extLst>
                  <a:ext uri="{FF2B5EF4-FFF2-40B4-BE49-F238E27FC236}">
                    <a16:creationId xmlns:a16="http://schemas.microsoft.com/office/drawing/2014/main" id="{6DB93134-6386-8ED3-EDC5-F743E6DA70B0}"/>
                  </a:ext>
                </a:extLst>
              </p:cNvPr>
              <p:cNvSpPr/>
              <p:nvPr/>
            </p:nvSpPr>
            <p:spPr>
              <a:xfrm>
                <a:off x="7996643" y="3482611"/>
                <a:ext cx="270282" cy="1769904"/>
              </a:xfrm>
              <a:prstGeom prst="rect">
                <a:avLst/>
              </a:prstGeom>
              <a:solidFill>
                <a:srgbClr val="B3AA8D"/>
              </a:solidFill>
              <a:ln>
                <a:solidFill>
                  <a:srgbClr val="836B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88" name="Rectangle 387">
                <a:extLst>
                  <a:ext uri="{FF2B5EF4-FFF2-40B4-BE49-F238E27FC236}">
                    <a16:creationId xmlns:a16="http://schemas.microsoft.com/office/drawing/2014/main" id="{1E0D1916-A4BD-FF17-6336-39390E853964}"/>
                  </a:ext>
                </a:extLst>
              </p:cNvPr>
              <p:cNvSpPr/>
              <p:nvPr/>
            </p:nvSpPr>
            <p:spPr>
              <a:xfrm>
                <a:off x="8063195" y="3482611"/>
                <a:ext cx="30674" cy="1769904"/>
              </a:xfrm>
              <a:prstGeom prst="rect">
                <a:avLst/>
              </a:prstGeom>
              <a:solidFill>
                <a:srgbClr val="836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89" name="Rectangle 388">
                <a:extLst>
                  <a:ext uri="{FF2B5EF4-FFF2-40B4-BE49-F238E27FC236}">
                    <a16:creationId xmlns:a16="http://schemas.microsoft.com/office/drawing/2014/main" id="{D7D582B8-3113-C02C-4F90-A67C12CB5778}"/>
                  </a:ext>
                </a:extLst>
              </p:cNvPr>
              <p:cNvSpPr/>
              <p:nvPr/>
            </p:nvSpPr>
            <p:spPr>
              <a:xfrm>
                <a:off x="8181141" y="3482611"/>
                <a:ext cx="30674" cy="1769904"/>
              </a:xfrm>
              <a:prstGeom prst="rect">
                <a:avLst/>
              </a:prstGeom>
              <a:solidFill>
                <a:srgbClr val="836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14" name="Rectangle 513">
                <a:extLst>
                  <a:ext uri="{FF2B5EF4-FFF2-40B4-BE49-F238E27FC236}">
                    <a16:creationId xmlns:a16="http://schemas.microsoft.com/office/drawing/2014/main" id="{4C04562B-D302-BD6D-48E7-874CA9F862B8}"/>
                  </a:ext>
                </a:extLst>
              </p:cNvPr>
              <p:cNvSpPr>
                <a:spLocks/>
              </p:cNvSpPr>
              <p:nvPr/>
            </p:nvSpPr>
            <p:spPr>
              <a:xfrm>
                <a:off x="10282880" y="3481795"/>
                <a:ext cx="378394" cy="1769903"/>
              </a:xfrm>
              <a:prstGeom prst="rect">
                <a:avLst/>
              </a:prstGeom>
              <a:solidFill>
                <a:srgbClr val="4F893B">
                  <a:alpha val="55000"/>
                </a:srgbClr>
              </a:solidFill>
              <a:ln>
                <a:solidFill>
                  <a:srgbClr val="5DA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515" name="Rectangle 514">
                <a:extLst>
                  <a:ext uri="{FF2B5EF4-FFF2-40B4-BE49-F238E27FC236}">
                    <a16:creationId xmlns:a16="http://schemas.microsoft.com/office/drawing/2014/main" id="{2AADE93A-5D03-6FEB-1E76-C07DBE7F5A35}"/>
                  </a:ext>
                </a:extLst>
              </p:cNvPr>
              <p:cNvSpPr/>
              <p:nvPr/>
            </p:nvSpPr>
            <p:spPr>
              <a:xfrm>
                <a:off x="10022068" y="3481794"/>
                <a:ext cx="270282" cy="1769904"/>
              </a:xfrm>
              <a:prstGeom prst="rect">
                <a:avLst/>
              </a:prstGeom>
              <a:solidFill>
                <a:srgbClr val="B3AA8D"/>
              </a:solidFill>
              <a:ln>
                <a:solidFill>
                  <a:srgbClr val="836B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16" name="Rectangle 515">
                <a:extLst>
                  <a:ext uri="{FF2B5EF4-FFF2-40B4-BE49-F238E27FC236}">
                    <a16:creationId xmlns:a16="http://schemas.microsoft.com/office/drawing/2014/main" id="{D784B908-3616-EFD5-38AF-46450E348953}"/>
                  </a:ext>
                </a:extLst>
              </p:cNvPr>
              <p:cNvSpPr/>
              <p:nvPr/>
            </p:nvSpPr>
            <p:spPr>
              <a:xfrm>
                <a:off x="10079374" y="3481794"/>
                <a:ext cx="30674" cy="1769904"/>
              </a:xfrm>
              <a:prstGeom prst="rect">
                <a:avLst/>
              </a:prstGeom>
              <a:solidFill>
                <a:srgbClr val="836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17" name="Rectangle 516">
                <a:extLst>
                  <a:ext uri="{FF2B5EF4-FFF2-40B4-BE49-F238E27FC236}">
                    <a16:creationId xmlns:a16="http://schemas.microsoft.com/office/drawing/2014/main" id="{D8640F99-AFCC-658B-7E94-69435BC7352E}"/>
                  </a:ext>
                </a:extLst>
              </p:cNvPr>
              <p:cNvSpPr/>
              <p:nvPr/>
            </p:nvSpPr>
            <p:spPr>
              <a:xfrm>
                <a:off x="10212730" y="3481793"/>
                <a:ext cx="30674" cy="1769904"/>
              </a:xfrm>
              <a:prstGeom prst="rect">
                <a:avLst/>
              </a:prstGeom>
              <a:solidFill>
                <a:srgbClr val="836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42" name="Rectangle 641">
                <a:extLst>
                  <a:ext uri="{FF2B5EF4-FFF2-40B4-BE49-F238E27FC236}">
                    <a16:creationId xmlns:a16="http://schemas.microsoft.com/office/drawing/2014/main" id="{6A9D012E-9244-D978-14C0-81F1ABE1EEED}"/>
                  </a:ext>
                </a:extLst>
              </p:cNvPr>
              <p:cNvSpPr/>
              <p:nvPr/>
            </p:nvSpPr>
            <p:spPr>
              <a:xfrm>
                <a:off x="7727701" y="3480392"/>
                <a:ext cx="3977865" cy="1772789"/>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390" name="Forme libre : forme 389">
              <a:extLst>
                <a:ext uri="{FF2B5EF4-FFF2-40B4-BE49-F238E27FC236}">
                  <a16:creationId xmlns:a16="http://schemas.microsoft.com/office/drawing/2014/main" id="{21E8A70F-EC47-E8C5-F546-A8DB5A01A0D4}"/>
                </a:ext>
              </a:extLst>
            </p:cNvPr>
            <p:cNvSpPr/>
            <p:nvPr/>
          </p:nvSpPr>
          <p:spPr>
            <a:xfrm>
              <a:off x="8445779" y="3666689"/>
              <a:ext cx="75057" cy="102408"/>
            </a:xfrm>
            <a:custGeom>
              <a:avLst/>
              <a:gdLst>
                <a:gd name="connsiteX0" fmla="*/ 13075 w 134277"/>
                <a:gd name="connsiteY0" fmla="*/ 92869 h 178594"/>
                <a:gd name="connsiteX1" fmla="*/ 13075 w 134277"/>
                <a:gd name="connsiteY1" fmla="*/ 92869 h 178594"/>
                <a:gd name="connsiteX2" fmla="*/ 5932 w 134277"/>
                <a:gd name="connsiteY2" fmla="*/ 71438 h 178594"/>
                <a:gd name="connsiteX3" fmla="*/ 1169 w 134277"/>
                <a:gd name="connsiteY3" fmla="*/ 47625 h 178594"/>
                <a:gd name="connsiteX4" fmla="*/ 22600 w 134277"/>
                <a:gd name="connsiteY4" fmla="*/ 35719 h 178594"/>
                <a:gd name="connsiteX5" fmla="*/ 27363 w 134277"/>
                <a:gd name="connsiteY5" fmla="*/ 28575 h 178594"/>
                <a:gd name="connsiteX6" fmla="*/ 34507 w 134277"/>
                <a:gd name="connsiteY6" fmla="*/ 19050 h 178594"/>
                <a:gd name="connsiteX7" fmla="*/ 55938 w 134277"/>
                <a:gd name="connsiteY7" fmla="*/ 0 h 178594"/>
                <a:gd name="connsiteX8" fmla="*/ 74988 w 134277"/>
                <a:gd name="connsiteY8" fmla="*/ 11906 h 178594"/>
                <a:gd name="connsiteX9" fmla="*/ 98800 w 134277"/>
                <a:gd name="connsiteY9" fmla="*/ 23813 h 178594"/>
                <a:gd name="connsiteX10" fmla="*/ 110707 w 134277"/>
                <a:gd name="connsiteY10" fmla="*/ 38100 h 178594"/>
                <a:gd name="connsiteX11" fmla="*/ 124994 w 134277"/>
                <a:gd name="connsiteY11" fmla="*/ 54769 h 178594"/>
                <a:gd name="connsiteX12" fmla="*/ 129757 w 134277"/>
                <a:gd name="connsiteY12" fmla="*/ 64294 h 178594"/>
                <a:gd name="connsiteX13" fmla="*/ 127375 w 134277"/>
                <a:gd name="connsiteY13" fmla="*/ 145256 h 178594"/>
                <a:gd name="connsiteX14" fmla="*/ 120232 w 134277"/>
                <a:gd name="connsiteY14" fmla="*/ 159544 h 178594"/>
                <a:gd name="connsiteX15" fmla="*/ 96419 w 134277"/>
                <a:gd name="connsiteY15" fmla="*/ 176213 h 178594"/>
                <a:gd name="connsiteX16" fmla="*/ 79750 w 134277"/>
                <a:gd name="connsiteY16" fmla="*/ 178594 h 178594"/>
                <a:gd name="connsiteX17" fmla="*/ 41650 w 134277"/>
                <a:gd name="connsiteY17" fmla="*/ 152400 h 178594"/>
                <a:gd name="connsiteX18" fmla="*/ 36888 w 134277"/>
                <a:gd name="connsiteY18" fmla="*/ 142875 h 178594"/>
                <a:gd name="connsiteX19" fmla="*/ 29744 w 134277"/>
                <a:gd name="connsiteY19" fmla="*/ 140494 h 178594"/>
                <a:gd name="connsiteX20" fmla="*/ 20219 w 134277"/>
                <a:gd name="connsiteY20" fmla="*/ 133350 h 178594"/>
                <a:gd name="connsiteX21" fmla="*/ 5932 w 134277"/>
                <a:gd name="connsiteY21" fmla="*/ 116681 h 178594"/>
                <a:gd name="connsiteX22" fmla="*/ 1169 w 134277"/>
                <a:gd name="connsiteY22" fmla="*/ 104775 h 178594"/>
                <a:gd name="connsiteX23" fmla="*/ 13075 w 134277"/>
                <a:gd name="connsiteY23" fmla="*/ 92869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277" h="178594">
                  <a:moveTo>
                    <a:pt x="13075" y="92869"/>
                  </a:moveTo>
                  <a:lnTo>
                    <a:pt x="13075" y="92869"/>
                  </a:lnTo>
                  <a:cubicBezTo>
                    <a:pt x="10694" y="85725"/>
                    <a:pt x="8146" y="78635"/>
                    <a:pt x="5932" y="71438"/>
                  </a:cubicBezTo>
                  <a:cubicBezTo>
                    <a:pt x="3346" y="63033"/>
                    <a:pt x="2661" y="56578"/>
                    <a:pt x="1169" y="47625"/>
                  </a:cubicBezTo>
                  <a:cubicBezTo>
                    <a:pt x="8313" y="43656"/>
                    <a:pt x="15991" y="40526"/>
                    <a:pt x="22600" y="35719"/>
                  </a:cubicBezTo>
                  <a:cubicBezTo>
                    <a:pt x="24915" y="34036"/>
                    <a:pt x="25699" y="30904"/>
                    <a:pt x="27363" y="28575"/>
                  </a:cubicBezTo>
                  <a:cubicBezTo>
                    <a:pt x="29670" y="25346"/>
                    <a:pt x="31852" y="22000"/>
                    <a:pt x="34507" y="19050"/>
                  </a:cubicBezTo>
                  <a:cubicBezTo>
                    <a:pt x="46740" y="5458"/>
                    <a:pt x="44923" y="7344"/>
                    <a:pt x="55938" y="0"/>
                  </a:cubicBezTo>
                  <a:cubicBezTo>
                    <a:pt x="73038" y="5699"/>
                    <a:pt x="50726" y="-2652"/>
                    <a:pt x="74988" y="11906"/>
                  </a:cubicBezTo>
                  <a:cubicBezTo>
                    <a:pt x="82598" y="16472"/>
                    <a:pt x="98800" y="23813"/>
                    <a:pt x="98800" y="23813"/>
                  </a:cubicBezTo>
                  <a:cubicBezTo>
                    <a:pt x="102769" y="28575"/>
                    <a:pt x="107061" y="33086"/>
                    <a:pt x="110707" y="38100"/>
                  </a:cubicBezTo>
                  <a:cubicBezTo>
                    <a:pt x="122873" y="54827"/>
                    <a:pt x="111804" y="45975"/>
                    <a:pt x="124994" y="54769"/>
                  </a:cubicBezTo>
                  <a:cubicBezTo>
                    <a:pt x="126582" y="57944"/>
                    <a:pt x="128359" y="61031"/>
                    <a:pt x="129757" y="64294"/>
                  </a:cubicBezTo>
                  <a:cubicBezTo>
                    <a:pt x="140215" y="88695"/>
                    <a:pt x="129545" y="129200"/>
                    <a:pt x="127375" y="145256"/>
                  </a:cubicBezTo>
                  <a:cubicBezTo>
                    <a:pt x="126662" y="150533"/>
                    <a:pt x="123997" y="155779"/>
                    <a:pt x="120232" y="159544"/>
                  </a:cubicBezTo>
                  <a:cubicBezTo>
                    <a:pt x="113381" y="166395"/>
                    <a:pt x="105186" y="172087"/>
                    <a:pt x="96419" y="176213"/>
                  </a:cubicBezTo>
                  <a:cubicBezTo>
                    <a:pt x="91340" y="178603"/>
                    <a:pt x="85306" y="177800"/>
                    <a:pt x="79750" y="178594"/>
                  </a:cubicBezTo>
                  <a:cubicBezTo>
                    <a:pt x="53268" y="157996"/>
                    <a:pt x="66177" y="166415"/>
                    <a:pt x="41650" y="152400"/>
                  </a:cubicBezTo>
                  <a:cubicBezTo>
                    <a:pt x="40063" y="149225"/>
                    <a:pt x="39398" y="145385"/>
                    <a:pt x="36888" y="142875"/>
                  </a:cubicBezTo>
                  <a:cubicBezTo>
                    <a:pt x="35113" y="141100"/>
                    <a:pt x="31923" y="141739"/>
                    <a:pt x="29744" y="140494"/>
                  </a:cubicBezTo>
                  <a:cubicBezTo>
                    <a:pt x="26298" y="138525"/>
                    <a:pt x="23206" y="135963"/>
                    <a:pt x="20219" y="133350"/>
                  </a:cubicBezTo>
                  <a:cubicBezTo>
                    <a:pt x="15009" y="128791"/>
                    <a:pt x="9145" y="123106"/>
                    <a:pt x="5932" y="116681"/>
                  </a:cubicBezTo>
                  <a:cubicBezTo>
                    <a:pt x="4020" y="112858"/>
                    <a:pt x="2905" y="108681"/>
                    <a:pt x="1169" y="104775"/>
                  </a:cubicBezTo>
                  <a:cubicBezTo>
                    <a:pt x="-4303" y="92464"/>
                    <a:pt x="11091" y="94853"/>
                    <a:pt x="13075" y="9286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91" name="Forme libre : forme 390">
              <a:extLst>
                <a:ext uri="{FF2B5EF4-FFF2-40B4-BE49-F238E27FC236}">
                  <a16:creationId xmlns:a16="http://schemas.microsoft.com/office/drawing/2014/main" id="{1063980F-0645-EBE3-BC4C-46D07BF46DB1}"/>
                </a:ext>
              </a:extLst>
            </p:cNvPr>
            <p:cNvSpPr/>
            <p:nvPr/>
          </p:nvSpPr>
          <p:spPr>
            <a:xfrm>
              <a:off x="8441109" y="3500105"/>
              <a:ext cx="56010" cy="53348"/>
            </a:xfrm>
            <a:custGeom>
              <a:avLst/>
              <a:gdLst>
                <a:gd name="connsiteX0" fmla="*/ 28575 w 100201"/>
                <a:gd name="connsiteY0" fmla="*/ 0 h 93036"/>
                <a:gd name="connsiteX1" fmla="*/ 28575 w 100201"/>
                <a:gd name="connsiteY1" fmla="*/ 0 h 93036"/>
                <a:gd name="connsiteX2" fmla="*/ 64294 w 100201"/>
                <a:gd name="connsiteY2" fmla="*/ 7143 h 93036"/>
                <a:gd name="connsiteX3" fmla="*/ 73819 w 100201"/>
                <a:gd name="connsiteY3" fmla="*/ 14287 h 93036"/>
                <a:gd name="connsiteX4" fmla="*/ 90488 w 100201"/>
                <a:gd name="connsiteY4" fmla="*/ 23812 h 93036"/>
                <a:gd name="connsiteX5" fmla="*/ 100013 w 100201"/>
                <a:gd name="connsiteY5" fmla="*/ 35718 h 93036"/>
                <a:gd name="connsiteX6" fmla="*/ 95250 w 100201"/>
                <a:gd name="connsiteY6" fmla="*/ 61912 h 93036"/>
                <a:gd name="connsiteX7" fmla="*/ 92869 w 100201"/>
                <a:gd name="connsiteY7" fmla="*/ 69056 h 93036"/>
                <a:gd name="connsiteX8" fmla="*/ 76200 w 100201"/>
                <a:gd name="connsiteY8" fmla="*/ 80962 h 93036"/>
                <a:gd name="connsiteX9" fmla="*/ 64294 w 100201"/>
                <a:gd name="connsiteY9" fmla="*/ 83343 h 93036"/>
                <a:gd name="connsiteX10" fmla="*/ 45244 w 100201"/>
                <a:gd name="connsiteY10" fmla="*/ 92868 h 93036"/>
                <a:gd name="connsiteX11" fmla="*/ 21431 w 100201"/>
                <a:gd name="connsiteY11" fmla="*/ 80962 h 93036"/>
                <a:gd name="connsiteX12" fmla="*/ 16669 w 100201"/>
                <a:gd name="connsiteY12" fmla="*/ 73818 h 93036"/>
                <a:gd name="connsiteX13" fmla="*/ 7144 w 100201"/>
                <a:gd name="connsiteY13" fmla="*/ 61912 h 93036"/>
                <a:gd name="connsiteX14" fmla="*/ 4763 w 100201"/>
                <a:gd name="connsiteY14" fmla="*/ 54768 h 93036"/>
                <a:gd name="connsiteX15" fmla="*/ 2381 w 100201"/>
                <a:gd name="connsiteY15" fmla="*/ 38100 h 93036"/>
                <a:gd name="connsiteX16" fmla="*/ 0 w 100201"/>
                <a:gd name="connsiteY16" fmla="*/ 26193 h 93036"/>
                <a:gd name="connsiteX17" fmla="*/ 28575 w 100201"/>
                <a:gd name="connsiteY17" fmla="*/ 0 h 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1" h="93036">
                  <a:moveTo>
                    <a:pt x="28575" y="0"/>
                  </a:moveTo>
                  <a:lnTo>
                    <a:pt x="28575" y="0"/>
                  </a:lnTo>
                  <a:cubicBezTo>
                    <a:pt x="42042" y="1496"/>
                    <a:pt x="52235" y="1114"/>
                    <a:pt x="64294" y="7143"/>
                  </a:cubicBezTo>
                  <a:cubicBezTo>
                    <a:pt x="67844" y="8918"/>
                    <a:pt x="70471" y="12156"/>
                    <a:pt x="73819" y="14287"/>
                  </a:cubicBezTo>
                  <a:cubicBezTo>
                    <a:pt x="79218" y="17723"/>
                    <a:pt x="84932" y="20637"/>
                    <a:pt x="90488" y="23812"/>
                  </a:cubicBezTo>
                  <a:cubicBezTo>
                    <a:pt x="93663" y="27781"/>
                    <a:pt x="99383" y="30675"/>
                    <a:pt x="100013" y="35718"/>
                  </a:cubicBezTo>
                  <a:cubicBezTo>
                    <a:pt x="101114" y="44524"/>
                    <a:pt x="97110" y="53234"/>
                    <a:pt x="95250" y="61912"/>
                  </a:cubicBezTo>
                  <a:cubicBezTo>
                    <a:pt x="94724" y="64366"/>
                    <a:pt x="94644" y="67281"/>
                    <a:pt x="92869" y="69056"/>
                  </a:cubicBezTo>
                  <a:cubicBezTo>
                    <a:pt x="88041" y="73884"/>
                    <a:pt x="82307" y="77908"/>
                    <a:pt x="76200" y="80962"/>
                  </a:cubicBezTo>
                  <a:cubicBezTo>
                    <a:pt x="72580" y="82772"/>
                    <a:pt x="68263" y="82549"/>
                    <a:pt x="64294" y="83343"/>
                  </a:cubicBezTo>
                  <a:cubicBezTo>
                    <a:pt x="57944" y="86518"/>
                    <a:pt x="52132" y="91146"/>
                    <a:pt x="45244" y="92868"/>
                  </a:cubicBezTo>
                  <a:cubicBezTo>
                    <a:pt x="38390" y="94582"/>
                    <a:pt x="24058" y="82713"/>
                    <a:pt x="21431" y="80962"/>
                  </a:cubicBezTo>
                  <a:cubicBezTo>
                    <a:pt x="19844" y="78581"/>
                    <a:pt x="18386" y="76108"/>
                    <a:pt x="16669" y="73818"/>
                  </a:cubicBezTo>
                  <a:cubicBezTo>
                    <a:pt x="13620" y="69752"/>
                    <a:pt x="9838" y="66222"/>
                    <a:pt x="7144" y="61912"/>
                  </a:cubicBezTo>
                  <a:cubicBezTo>
                    <a:pt x="5814" y="59783"/>
                    <a:pt x="5557" y="57149"/>
                    <a:pt x="4763" y="54768"/>
                  </a:cubicBezTo>
                  <a:cubicBezTo>
                    <a:pt x="3969" y="49212"/>
                    <a:pt x="3304" y="43636"/>
                    <a:pt x="2381" y="38100"/>
                  </a:cubicBezTo>
                  <a:cubicBezTo>
                    <a:pt x="1716" y="34108"/>
                    <a:pt x="0" y="30241"/>
                    <a:pt x="0" y="26193"/>
                  </a:cubicBezTo>
                  <a:cubicBezTo>
                    <a:pt x="0" y="18297"/>
                    <a:pt x="23813" y="4365"/>
                    <a:pt x="28575" y="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92" name="Forme libre : forme 391">
              <a:extLst>
                <a:ext uri="{FF2B5EF4-FFF2-40B4-BE49-F238E27FC236}">
                  <a16:creationId xmlns:a16="http://schemas.microsoft.com/office/drawing/2014/main" id="{5683FD31-E3FE-CD7A-B27D-6AC1589BF4CA}"/>
                </a:ext>
              </a:extLst>
            </p:cNvPr>
            <p:cNvSpPr/>
            <p:nvPr/>
          </p:nvSpPr>
          <p:spPr>
            <a:xfrm>
              <a:off x="8270547" y="3567012"/>
              <a:ext cx="50195" cy="83292"/>
            </a:xfrm>
            <a:custGeom>
              <a:avLst/>
              <a:gdLst>
                <a:gd name="connsiteX0" fmla="*/ 2456 w 89798"/>
                <a:gd name="connsiteY0" fmla="*/ 73819 h 80962"/>
                <a:gd name="connsiteX1" fmla="*/ 2456 w 89798"/>
                <a:gd name="connsiteY1" fmla="*/ 73819 h 80962"/>
                <a:gd name="connsiteX2" fmla="*/ 75 w 89798"/>
                <a:gd name="connsiteY2" fmla="*/ 50006 h 80962"/>
                <a:gd name="connsiteX3" fmla="*/ 11981 w 89798"/>
                <a:gd name="connsiteY3" fmla="*/ 23812 h 80962"/>
                <a:gd name="connsiteX4" fmla="*/ 26269 w 89798"/>
                <a:gd name="connsiteY4" fmla="*/ 11906 h 80962"/>
                <a:gd name="connsiteX5" fmla="*/ 31031 w 89798"/>
                <a:gd name="connsiteY5" fmla="*/ 4762 h 80962"/>
                <a:gd name="connsiteX6" fmla="*/ 42938 w 89798"/>
                <a:gd name="connsiteY6" fmla="*/ 2381 h 80962"/>
                <a:gd name="connsiteX7" fmla="*/ 59606 w 89798"/>
                <a:gd name="connsiteY7" fmla="*/ 0 h 80962"/>
                <a:gd name="connsiteX8" fmla="*/ 69131 w 89798"/>
                <a:gd name="connsiteY8" fmla="*/ 7144 h 80962"/>
                <a:gd name="connsiteX9" fmla="*/ 73894 w 89798"/>
                <a:gd name="connsiteY9" fmla="*/ 14287 h 80962"/>
                <a:gd name="connsiteX10" fmla="*/ 85800 w 89798"/>
                <a:gd name="connsiteY10" fmla="*/ 45244 h 80962"/>
                <a:gd name="connsiteX11" fmla="*/ 88181 w 89798"/>
                <a:gd name="connsiteY11" fmla="*/ 66675 h 80962"/>
                <a:gd name="connsiteX12" fmla="*/ 52463 w 89798"/>
                <a:gd name="connsiteY12" fmla="*/ 80962 h 80962"/>
                <a:gd name="connsiteX13" fmla="*/ 33413 w 89798"/>
                <a:gd name="connsiteY13" fmla="*/ 73819 h 80962"/>
                <a:gd name="connsiteX14" fmla="*/ 2456 w 89798"/>
                <a:gd name="connsiteY14" fmla="*/ 73819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798" h="80962">
                  <a:moveTo>
                    <a:pt x="2456" y="73819"/>
                  </a:moveTo>
                  <a:lnTo>
                    <a:pt x="2456" y="73819"/>
                  </a:lnTo>
                  <a:cubicBezTo>
                    <a:pt x="1662" y="65881"/>
                    <a:pt x="-423" y="57968"/>
                    <a:pt x="75" y="50006"/>
                  </a:cubicBezTo>
                  <a:cubicBezTo>
                    <a:pt x="471" y="43670"/>
                    <a:pt x="7631" y="28645"/>
                    <a:pt x="11981" y="23812"/>
                  </a:cubicBezTo>
                  <a:cubicBezTo>
                    <a:pt x="16128" y="19204"/>
                    <a:pt x="21885" y="16290"/>
                    <a:pt x="26269" y="11906"/>
                  </a:cubicBezTo>
                  <a:cubicBezTo>
                    <a:pt x="28293" y="9882"/>
                    <a:pt x="28546" y="6182"/>
                    <a:pt x="31031" y="4762"/>
                  </a:cubicBezTo>
                  <a:cubicBezTo>
                    <a:pt x="34545" y="2754"/>
                    <a:pt x="38945" y="3046"/>
                    <a:pt x="42938" y="2381"/>
                  </a:cubicBezTo>
                  <a:cubicBezTo>
                    <a:pt x="48474" y="1458"/>
                    <a:pt x="54050" y="794"/>
                    <a:pt x="59606" y="0"/>
                  </a:cubicBezTo>
                  <a:cubicBezTo>
                    <a:pt x="62781" y="2381"/>
                    <a:pt x="66325" y="4338"/>
                    <a:pt x="69131" y="7144"/>
                  </a:cubicBezTo>
                  <a:cubicBezTo>
                    <a:pt x="71155" y="9168"/>
                    <a:pt x="72614" y="11727"/>
                    <a:pt x="73894" y="14287"/>
                  </a:cubicBezTo>
                  <a:cubicBezTo>
                    <a:pt x="79976" y="26449"/>
                    <a:pt x="81651" y="32795"/>
                    <a:pt x="85800" y="45244"/>
                  </a:cubicBezTo>
                  <a:cubicBezTo>
                    <a:pt x="86594" y="52388"/>
                    <a:pt x="92622" y="61023"/>
                    <a:pt x="88181" y="66675"/>
                  </a:cubicBezTo>
                  <a:cubicBezTo>
                    <a:pt x="85441" y="70162"/>
                    <a:pt x="62548" y="77600"/>
                    <a:pt x="52463" y="80962"/>
                  </a:cubicBezTo>
                  <a:cubicBezTo>
                    <a:pt x="46997" y="79140"/>
                    <a:pt x="37888" y="76260"/>
                    <a:pt x="33413" y="73819"/>
                  </a:cubicBezTo>
                  <a:cubicBezTo>
                    <a:pt x="28388" y="71078"/>
                    <a:pt x="7615" y="73819"/>
                    <a:pt x="2456" y="7381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93" name="Forme libre : forme 392">
              <a:extLst>
                <a:ext uri="{FF2B5EF4-FFF2-40B4-BE49-F238E27FC236}">
                  <a16:creationId xmlns:a16="http://schemas.microsoft.com/office/drawing/2014/main" id="{D2E3304A-3291-17B9-5863-24BB083486DB}"/>
                </a:ext>
              </a:extLst>
            </p:cNvPr>
            <p:cNvSpPr/>
            <p:nvPr/>
          </p:nvSpPr>
          <p:spPr>
            <a:xfrm>
              <a:off x="8687220" y="4777008"/>
              <a:ext cx="89237" cy="83661"/>
            </a:xfrm>
            <a:custGeom>
              <a:avLst/>
              <a:gdLst>
                <a:gd name="connsiteX0" fmla="*/ 45243 w 159645"/>
                <a:gd name="connsiteY0" fmla="*/ 26839 h 145901"/>
                <a:gd name="connsiteX1" fmla="*/ 45243 w 159645"/>
                <a:gd name="connsiteY1" fmla="*/ 26839 h 145901"/>
                <a:gd name="connsiteX2" fmla="*/ 80962 w 159645"/>
                <a:gd name="connsiteY2" fmla="*/ 645 h 145901"/>
                <a:gd name="connsiteX3" fmla="*/ 97631 w 159645"/>
                <a:gd name="connsiteY3" fmla="*/ 5407 h 145901"/>
                <a:gd name="connsiteX4" fmla="*/ 114300 w 159645"/>
                <a:gd name="connsiteY4" fmla="*/ 22076 h 145901"/>
                <a:gd name="connsiteX5" fmla="*/ 123825 w 159645"/>
                <a:gd name="connsiteY5" fmla="*/ 26839 h 145901"/>
                <a:gd name="connsiteX6" fmla="*/ 135731 w 159645"/>
                <a:gd name="connsiteY6" fmla="*/ 36364 h 145901"/>
                <a:gd name="connsiteX7" fmla="*/ 145256 w 159645"/>
                <a:gd name="connsiteY7" fmla="*/ 55414 h 145901"/>
                <a:gd name="connsiteX8" fmla="*/ 150018 w 159645"/>
                <a:gd name="connsiteY8" fmla="*/ 69701 h 145901"/>
                <a:gd name="connsiteX9" fmla="*/ 154781 w 159645"/>
                <a:gd name="connsiteY9" fmla="*/ 79226 h 145901"/>
                <a:gd name="connsiteX10" fmla="*/ 157162 w 159645"/>
                <a:gd name="connsiteY10" fmla="*/ 95895 h 145901"/>
                <a:gd name="connsiteX11" fmla="*/ 159543 w 159645"/>
                <a:gd name="connsiteY11" fmla="*/ 107801 h 145901"/>
                <a:gd name="connsiteX12" fmla="*/ 147637 w 159645"/>
                <a:gd name="connsiteY12" fmla="*/ 133995 h 145901"/>
                <a:gd name="connsiteX13" fmla="*/ 123825 w 159645"/>
                <a:gd name="connsiteY13" fmla="*/ 145901 h 145901"/>
                <a:gd name="connsiteX14" fmla="*/ 85725 w 159645"/>
                <a:gd name="connsiteY14" fmla="*/ 141139 h 145901"/>
                <a:gd name="connsiteX15" fmla="*/ 57150 w 159645"/>
                <a:gd name="connsiteY15" fmla="*/ 126851 h 145901"/>
                <a:gd name="connsiteX16" fmla="*/ 30956 w 159645"/>
                <a:gd name="connsiteY16" fmla="*/ 112564 h 145901"/>
                <a:gd name="connsiteX17" fmla="*/ 16668 w 159645"/>
                <a:gd name="connsiteY17" fmla="*/ 91132 h 145901"/>
                <a:gd name="connsiteX18" fmla="*/ 9525 w 159645"/>
                <a:gd name="connsiteY18" fmla="*/ 74464 h 145901"/>
                <a:gd name="connsiteX19" fmla="*/ 0 w 159645"/>
                <a:gd name="connsiteY19" fmla="*/ 55414 h 145901"/>
                <a:gd name="connsiteX20" fmla="*/ 7143 w 159645"/>
                <a:gd name="connsiteY20" fmla="*/ 50651 h 145901"/>
                <a:gd name="connsiteX21" fmla="*/ 21431 w 159645"/>
                <a:gd name="connsiteY21" fmla="*/ 36364 h 145901"/>
                <a:gd name="connsiteX22" fmla="*/ 45243 w 159645"/>
                <a:gd name="connsiteY22" fmla="*/ 26839 h 14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645" h="145901">
                  <a:moveTo>
                    <a:pt x="45243" y="26839"/>
                  </a:moveTo>
                  <a:lnTo>
                    <a:pt x="45243" y="26839"/>
                  </a:lnTo>
                  <a:cubicBezTo>
                    <a:pt x="57149" y="18108"/>
                    <a:pt x="67297" y="6236"/>
                    <a:pt x="80962" y="645"/>
                  </a:cubicBezTo>
                  <a:cubicBezTo>
                    <a:pt x="86310" y="-1543"/>
                    <a:pt x="92770" y="2282"/>
                    <a:pt x="97631" y="5407"/>
                  </a:cubicBezTo>
                  <a:cubicBezTo>
                    <a:pt x="104241" y="9656"/>
                    <a:pt x="108218" y="17100"/>
                    <a:pt x="114300" y="22076"/>
                  </a:cubicBezTo>
                  <a:cubicBezTo>
                    <a:pt x="117047" y="24324"/>
                    <a:pt x="120871" y="24870"/>
                    <a:pt x="123825" y="26839"/>
                  </a:cubicBezTo>
                  <a:cubicBezTo>
                    <a:pt x="128054" y="29658"/>
                    <a:pt x="131762" y="33189"/>
                    <a:pt x="135731" y="36364"/>
                  </a:cubicBezTo>
                  <a:cubicBezTo>
                    <a:pt x="141578" y="59753"/>
                    <a:pt x="133113" y="31128"/>
                    <a:pt x="145256" y="55414"/>
                  </a:cubicBezTo>
                  <a:cubicBezTo>
                    <a:pt x="147501" y="59904"/>
                    <a:pt x="148154" y="65040"/>
                    <a:pt x="150018" y="69701"/>
                  </a:cubicBezTo>
                  <a:cubicBezTo>
                    <a:pt x="151336" y="72997"/>
                    <a:pt x="153193" y="76051"/>
                    <a:pt x="154781" y="79226"/>
                  </a:cubicBezTo>
                  <a:cubicBezTo>
                    <a:pt x="155575" y="84782"/>
                    <a:pt x="156239" y="90359"/>
                    <a:pt x="157162" y="95895"/>
                  </a:cubicBezTo>
                  <a:cubicBezTo>
                    <a:pt x="157827" y="99887"/>
                    <a:pt x="160158" y="103801"/>
                    <a:pt x="159543" y="107801"/>
                  </a:cubicBezTo>
                  <a:cubicBezTo>
                    <a:pt x="159402" y="108716"/>
                    <a:pt x="152783" y="129993"/>
                    <a:pt x="147637" y="133995"/>
                  </a:cubicBezTo>
                  <a:cubicBezTo>
                    <a:pt x="137540" y="141848"/>
                    <a:pt x="133607" y="142640"/>
                    <a:pt x="123825" y="145901"/>
                  </a:cubicBezTo>
                  <a:cubicBezTo>
                    <a:pt x="111125" y="144314"/>
                    <a:pt x="98031" y="144655"/>
                    <a:pt x="85725" y="141139"/>
                  </a:cubicBezTo>
                  <a:cubicBezTo>
                    <a:pt x="75485" y="138213"/>
                    <a:pt x="66675" y="131614"/>
                    <a:pt x="57150" y="126851"/>
                  </a:cubicBezTo>
                  <a:cubicBezTo>
                    <a:pt x="41890" y="119221"/>
                    <a:pt x="50727" y="123862"/>
                    <a:pt x="30956" y="112564"/>
                  </a:cubicBezTo>
                  <a:cubicBezTo>
                    <a:pt x="17173" y="78107"/>
                    <a:pt x="36939" y="122987"/>
                    <a:pt x="16668" y="91132"/>
                  </a:cubicBezTo>
                  <a:cubicBezTo>
                    <a:pt x="13423" y="86032"/>
                    <a:pt x="12228" y="79871"/>
                    <a:pt x="9525" y="74464"/>
                  </a:cubicBezTo>
                  <a:cubicBezTo>
                    <a:pt x="-1722" y="51968"/>
                    <a:pt x="5370" y="71523"/>
                    <a:pt x="0" y="55414"/>
                  </a:cubicBezTo>
                  <a:cubicBezTo>
                    <a:pt x="2381" y="53826"/>
                    <a:pt x="5004" y="52552"/>
                    <a:pt x="7143" y="50651"/>
                  </a:cubicBezTo>
                  <a:cubicBezTo>
                    <a:pt x="12177" y="46176"/>
                    <a:pt x="15042" y="38494"/>
                    <a:pt x="21431" y="36364"/>
                  </a:cubicBezTo>
                  <a:cubicBezTo>
                    <a:pt x="29640" y="33627"/>
                    <a:pt x="41274" y="28426"/>
                    <a:pt x="45243" y="2683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94" name="Nuage 393">
              <a:extLst>
                <a:ext uri="{FF2B5EF4-FFF2-40B4-BE49-F238E27FC236}">
                  <a16:creationId xmlns:a16="http://schemas.microsoft.com/office/drawing/2014/main" id="{0401AC2C-7926-3A31-3900-C37CF7E841F8}"/>
                </a:ext>
              </a:extLst>
            </p:cNvPr>
            <p:cNvSpPr/>
            <p:nvPr/>
          </p:nvSpPr>
          <p:spPr>
            <a:xfrm>
              <a:off x="8497118" y="3613252"/>
              <a:ext cx="5019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95" name="Nuage 394">
              <a:extLst>
                <a:ext uri="{FF2B5EF4-FFF2-40B4-BE49-F238E27FC236}">
                  <a16:creationId xmlns:a16="http://schemas.microsoft.com/office/drawing/2014/main" id="{5CC97B55-BB86-0B22-9850-70D7D912AA2E}"/>
                </a:ext>
              </a:extLst>
            </p:cNvPr>
            <p:cNvSpPr/>
            <p:nvPr/>
          </p:nvSpPr>
          <p:spPr>
            <a:xfrm>
              <a:off x="8547313" y="3845192"/>
              <a:ext cx="68164" cy="4269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96" name="Nuage 395">
              <a:extLst>
                <a:ext uri="{FF2B5EF4-FFF2-40B4-BE49-F238E27FC236}">
                  <a16:creationId xmlns:a16="http://schemas.microsoft.com/office/drawing/2014/main" id="{29C724D9-5DFE-5E7F-947B-BF56DD972A14}"/>
                </a:ext>
              </a:extLst>
            </p:cNvPr>
            <p:cNvSpPr/>
            <p:nvPr/>
          </p:nvSpPr>
          <p:spPr>
            <a:xfrm>
              <a:off x="8565281" y="3500105"/>
              <a:ext cx="3821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97" name="Nuage 396">
              <a:extLst>
                <a:ext uri="{FF2B5EF4-FFF2-40B4-BE49-F238E27FC236}">
                  <a16:creationId xmlns:a16="http://schemas.microsoft.com/office/drawing/2014/main" id="{BED192C7-8E30-9CA9-999C-A0192F5C9E67}"/>
                </a:ext>
              </a:extLst>
            </p:cNvPr>
            <p:cNvSpPr/>
            <p:nvPr/>
          </p:nvSpPr>
          <p:spPr>
            <a:xfrm>
              <a:off x="8520836" y="3700640"/>
              <a:ext cx="111664" cy="109399"/>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98" name="Nuage 397">
              <a:extLst>
                <a:ext uri="{FF2B5EF4-FFF2-40B4-BE49-F238E27FC236}">
                  <a16:creationId xmlns:a16="http://schemas.microsoft.com/office/drawing/2014/main" id="{71E4AD98-A84D-86CF-FE6C-0DC9C295193A}"/>
                </a:ext>
              </a:extLst>
            </p:cNvPr>
            <p:cNvSpPr/>
            <p:nvPr/>
          </p:nvSpPr>
          <p:spPr>
            <a:xfrm>
              <a:off x="8438475" y="3915347"/>
              <a:ext cx="85723"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99" name="Forme libre : forme 398">
              <a:extLst>
                <a:ext uri="{FF2B5EF4-FFF2-40B4-BE49-F238E27FC236}">
                  <a16:creationId xmlns:a16="http://schemas.microsoft.com/office/drawing/2014/main" id="{F22CF8AD-4591-83A2-ABF0-068C05F30401}"/>
                </a:ext>
              </a:extLst>
            </p:cNvPr>
            <p:cNvSpPr/>
            <p:nvPr/>
          </p:nvSpPr>
          <p:spPr>
            <a:xfrm>
              <a:off x="8431848" y="3810038"/>
              <a:ext cx="59840" cy="57369"/>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00" name="Forme libre : forme 399">
              <a:extLst>
                <a:ext uri="{FF2B5EF4-FFF2-40B4-BE49-F238E27FC236}">
                  <a16:creationId xmlns:a16="http://schemas.microsoft.com/office/drawing/2014/main" id="{F137AC07-9303-EE17-D919-8C3B0CBD0911}"/>
                </a:ext>
              </a:extLst>
            </p:cNvPr>
            <p:cNvSpPr/>
            <p:nvPr/>
          </p:nvSpPr>
          <p:spPr>
            <a:xfrm>
              <a:off x="8837615" y="3740351"/>
              <a:ext cx="89857" cy="83292"/>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01" name="Forme libre : forme 400">
              <a:extLst>
                <a:ext uri="{FF2B5EF4-FFF2-40B4-BE49-F238E27FC236}">
                  <a16:creationId xmlns:a16="http://schemas.microsoft.com/office/drawing/2014/main" id="{AD783D76-54B7-5085-9C09-5EE9E135F8D2}"/>
                </a:ext>
              </a:extLst>
            </p:cNvPr>
            <p:cNvSpPr/>
            <p:nvPr/>
          </p:nvSpPr>
          <p:spPr>
            <a:xfrm>
              <a:off x="9012546" y="3610634"/>
              <a:ext cx="50195" cy="83292"/>
            </a:xfrm>
            <a:custGeom>
              <a:avLst/>
              <a:gdLst>
                <a:gd name="connsiteX0" fmla="*/ 2456 w 89798"/>
                <a:gd name="connsiteY0" fmla="*/ 73819 h 80962"/>
                <a:gd name="connsiteX1" fmla="*/ 2456 w 89798"/>
                <a:gd name="connsiteY1" fmla="*/ 73819 h 80962"/>
                <a:gd name="connsiteX2" fmla="*/ 75 w 89798"/>
                <a:gd name="connsiteY2" fmla="*/ 50006 h 80962"/>
                <a:gd name="connsiteX3" fmla="*/ 11981 w 89798"/>
                <a:gd name="connsiteY3" fmla="*/ 23812 h 80962"/>
                <a:gd name="connsiteX4" fmla="*/ 26269 w 89798"/>
                <a:gd name="connsiteY4" fmla="*/ 11906 h 80962"/>
                <a:gd name="connsiteX5" fmla="*/ 31031 w 89798"/>
                <a:gd name="connsiteY5" fmla="*/ 4762 h 80962"/>
                <a:gd name="connsiteX6" fmla="*/ 42938 w 89798"/>
                <a:gd name="connsiteY6" fmla="*/ 2381 h 80962"/>
                <a:gd name="connsiteX7" fmla="*/ 59606 w 89798"/>
                <a:gd name="connsiteY7" fmla="*/ 0 h 80962"/>
                <a:gd name="connsiteX8" fmla="*/ 69131 w 89798"/>
                <a:gd name="connsiteY8" fmla="*/ 7144 h 80962"/>
                <a:gd name="connsiteX9" fmla="*/ 73894 w 89798"/>
                <a:gd name="connsiteY9" fmla="*/ 14287 h 80962"/>
                <a:gd name="connsiteX10" fmla="*/ 85800 w 89798"/>
                <a:gd name="connsiteY10" fmla="*/ 45244 h 80962"/>
                <a:gd name="connsiteX11" fmla="*/ 88181 w 89798"/>
                <a:gd name="connsiteY11" fmla="*/ 66675 h 80962"/>
                <a:gd name="connsiteX12" fmla="*/ 52463 w 89798"/>
                <a:gd name="connsiteY12" fmla="*/ 80962 h 80962"/>
                <a:gd name="connsiteX13" fmla="*/ 33413 w 89798"/>
                <a:gd name="connsiteY13" fmla="*/ 73819 h 80962"/>
                <a:gd name="connsiteX14" fmla="*/ 2456 w 89798"/>
                <a:gd name="connsiteY14" fmla="*/ 73819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798" h="80962">
                  <a:moveTo>
                    <a:pt x="2456" y="73819"/>
                  </a:moveTo>
                  <a:lnTo>
                    <a:pt x="2456" y="73819"/>
                  </a:lnTo>
                  <a:cubicBezTo>
                    <a:pt x="1662" y="65881"/>
                    <a:pt x="-423" y="57968"/>
                    <a:pt x="75" y="50006"/>
                  </a:cubicBezTo>
                  <a:cubicBezTo>
                    <a:pt x="471" y="43670"/>
                    <a:pt x="7631" y="28645"/>
                    <a:pt x="11981" y="23812"/>
                  </a:cubicBezTo>
                  <a:cubicBezTo>
                    <a:pt x="16128" y="19204"/>
                    <a:pt x="21885" y="16290"/>
                    <a:pt x="26269" y="11906"/>
                  </a:cubicBezTo>
                  <a:cubicBezTo>
                    <a:pt x="28293" y="9882"/>
                    <a:pt x="28546" y="6182"/>
                    <a:pt x="31031" y="4762"/>
                  </a:cubicBezTo>
                  <a:cubicBezTo>
                    <a:pt x="34545" y="2754"/>
                    <a:pt x="38945" y="3046"/>
                    <a:pt x="42938" y="2381"/>
                  </a:cubicBezTo>
                  <a:cubicBezTo>
                    <a:pt x="48474" y="1458"/>
                    <a:pt x="54050" y="794"/>
                    <a:pt x="59606" y="0"/>
                  </a:cubicBezTo>
                  <a:cubicBezTo>
                    <a:pt x="62781" y="2381"/>
                    <a:pt x="66325" y="4338"/>
                    <a:pt x="69131" y="7144"/>
                  </a:cubicBezTo>
                  <a:cubicBezTo>
                    <a:pt x="71155" y="9168"/>
                    <a:pt x="72614" y="11727"/>
                    <a:pt x="73894" y="14287"/>
                  </a:cubicBezTo>
                  <a:cubicBezTo>
                    <a:pt x="79976" y="26449"/>
                    <a:pt x="81651" y="32795"/>
                    <a:pt x="85800" y="45244"/>
                  </a:cubicBezTo>
                  <a:cubicBezTo>
                    <a:pt x="86594" y="52388"/>
                    <a:pt x="92622" y="61023"/>
                    <a:pt x="88181" y="66675"/>
                  </a:cubicBezTo>
                  <a:cubicBezTo>
                    <a:pt x="85441" y="70162"/>
                    <a:pt x="62548" y="77600"/>
                    <a:pt x="52463" y="80962"/>
                  </a:cubicBezTo>
                  <a:cubicBezTo>
                    <a:pt x="46997" y="79140"/>
                    <a:pt x="37888" y="76260"/>
                    <a:pt x="33413" y="73819"/>
                  </a:cubicBezTo>
                  <a:cubicBezTo>
                    <a:pt x="28388" y="71078"/>
                    <a:pt x="7615" y="73819"/>
                    <a:pt x="2456" y="7381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02" name="Forme libre : forme 401">
              <a:extLst>
                <a:ext uri="{FF2B5EF4-FFF2-40B4-BE49-F238E27FC236}">
                  <a16:creationId xmlns:a16="http://schemas.microsoft.com/office/drawing/2014/main" id="{7A605100-8AB2-070B-0A57-079295C9FFBC}"/>
                </a:ext>
              </a:extLst>
            </p:cNvPr>
            <p:cNvSpPr/>
            <p:nvPr/>
          </p:nvSpPr>
          <p:spPr>
            <a:xfrm>
              <a:off x="8863582" y="3888813"/>
              <a:ext cx="89237" cy="83661"/>
            </a:xfrm>
            <a:custGeom>
              <a:avLst/>
              <a:gdLst>
                <a:gd name="connsiteX0" fmla="*/ 45243 w 159645"/>
                <a:gd name="connsiteY0" fmla="*/ 26839 h 145901"/>
                <a:gd name="connsiteX1" fmla="*/ 45243 w 159645"/>
                <a:gd name="connsiteY1" fmla="*/ 26839 h 145901"/>
                <a:gd name="connsiteX2" fmla="*/ 80962 w 159645"/>
                <a:gd name="connsiteY2" fmla="*/ 645 h 145901"/>
                <a:gd name="connsiteX3" fmla="*/ 97631 w 159645"/>
                <a:gd name="connsiteY3" fmla="*/ 5407 h 145901"/>
                <a:gd name="connsiteX4" fmla="*/ 114300 w 159645"/>
                <a:gd name="connsiteY4" fmla="*/ 22076 h 145901"/>
                <a:gd name="connsiteX5" fmla="*/ 123825 w 159645"/>
                <a:gd name="connsiteY5" fmla="*/ 26839 h 145901"/>
                <a:gd name="connsiteX6" fmla="*/ 135731 w 159645"/>
                <a:gd name="connsiteY6" fmla="*/ 36364 h 145901"/>
                <a:gd name="connsiteX7" fmla="*/ 145256 w 159645"/>
                <a:gd name="connsiteY7" fmla="*/ 55414 h 145901"/>
                <a:gd name="connsiteX8" fmla="*/ 150018 w 159645"/>
                <a:gd name="connsiteY8" fmla="*/ 69701 h 145901"/>
                <a:gd name="connsiteX9" fmla="*/ 154781 w 159645"/>
                <a:gd name="connsiteY9" fmla="*/ 79226 h 145901"/>
                <a:gd name="connsiteX10" fmla="*/ 157162 w 159645"/>
                <a:gd name="connsiteY10" fmla="*/ 95895 h 145901"/>
                <a:gd name="connsiteX11" fmla="*/ 159543 w 159645"/>
                <a:gd name="connsiteY11" fmla="*/ 107801 h 145901"/>
                <a:gd name="connsiteX12" fmla="*/ 147637 w 159645"/>
                <a:gd name="connsiteY12" fmla="*/ 133995 h 145901"/>
                <a:gd name="connsiteX13" fmla="*/ 123825 w 159645"/>
                <a:gd name="connsiteY13" fmla="*/ 145901 h 145901"/>
                <a:gd name="connsiteX14" fmla="*/ 85725 w 159645"/>
                <a:gd name="connsiteY14" fmla="*/ 141139 h 145901"/>
                <a:gd name="connsiteX15" fmla="*/ 57150 w 159645"/>
                <a:gd name="connsiteY15" fmla="*/ 126851 h 145901"/>
                <a:gd name="connsiteX16" fmla="*/ 30956 w 159645"/>
                <a:gd name="connsiteY16" fmla="*/ 112564 h 145901"/>
                <a:gd name="connsiteX17" fmla="*/ 16668 w 159645"/>
                <a:gd name="connsiteY17" fmla="*/ 91132 h 145901"/>
                <a:gd name="connsiteX18" fmla="*/ 9525 w 159645"/>
                <a:gd name="connsiteY18" fmla="*/ 74464 h 145901"/>
                <a:gd name="connsiteX19" fmla="*/ 0 w 159645"/>
                <a:gd name="connsiteY19" fmla="*/ 55414 h 145901"/>
                <a:gd name="connsiteX20" fmla="*/ 7143 w 159645"/>
                <a:gd name="connsiteY20" fmla="*/ 50651 h 145901"/>
                <a:gd name="connsiteX21" fmla="*/ 21431 w 159645"/>
                <a:gd name="connsiteY21" fmla="*/ 36364 h 145901"/>
                <a:gd name="connsiteX22" fmla="*/ 45243 w 159645"/>
                <a:gd name="connsiteY22" fmla="*/ 26839 h 14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645" h="145901">
                  <a:moveTo>
                    <a:pt x="45243" y="26839"/>
                  </a:moveTo>
                  <a:lnTo>
                    <a:pt x="45243" y="26839"/>
                  </a:lnTo>
                  <a:cubicBezTo>
                    <a:pt x="57149" y="18108"/>
                    <a:pt x="67297" y="6236"/>
                    <a:pt x="80962" y="645"/>
                  </a:cubicBezTo>
                  <a:cubicBezTo>
                    <a:pt x="86310" y="-1543"/>
                    <a:pt x="92770" y="2282"/>
                    <a:pt x="97631" y="5407"/>
                  </a:cubicBezTo>
                  <a:cubicBezTo>
                    <a:pt x="104241" y="9656"/>
                    <a:pt x="108218" y="17100"/>
                    <a:pt x="114300" y="22076"/>
                  </a:cubicBezTo>
                  <a:cubicBezTo>
                    <a:pt x="117047" y="24324"/>
                    <a:pt x="120871" y="24870"/>
                    <a:pt x="123825" y="26839"/>
                  </a:cubicBezTo>
                  <a:cubicBezTo>
                    <a:pt x="128054" y="29658"/>
                    <a:pt x="131762" y="33189"/>
                    <a:pt x="135731" y="36364"/>
                  </a:cubicBezTo>
                  <a:cubicBezTo>
                    <a:pt x="141578" y="59753"/>
                    <a:pt x="133113" y="31128"/>
                    <a:pt x="145256" y="55414"/>
                  </a:cubicBezTo>
                  <a:cubicBezTo>
                    <a:pt x="147501" y="59904"/>
                    <a:pt x="148154" y="65040"/>
                    <a:pt x="150018" y="69701"/>
                  </a:cubicBezTo>
                  <a:cubicBezTo>
                    <a:pt x="151336" y="72997"/>
                    <a:pt x="153193" y="76051"/>
                    <a:pt x="154781" y="79226"/>
                  </a:cubicBezTo>
                  <a:cubicBezTo>
                    <a:pt x="155575" y="84782"/>
                    <a:pt x="156239" y="90359"/>
                    <a:pt x="157162" y="95895"/>
                  </a:cubicBezTo>
                  <a:cubicBezTo>
                    <a:pt x="157827" y="99887"/>
                    <a:pt x="160158" y="103801"/>
                    <a:pt x="159543" y="107801"/>
                  </a:cubicBezTo>
                  <a:cubicBezTo>
                    <a:pt x="159402" y="108716"/>
                    <a:pt x="152783" y="129993"/>
                    <a:pt x="147637" y="133995"/>
                  </a:cubicBezTo>
                  <a:cubicBezTo>
                    <a:pt x="137540" y="141848"/>
                    <a:pt x="133607" y="142640"/>
                    <a:pt x="123825" y="145901"/>
                  </a:cubicBezTo>
                  <a:cubicBezTo>
                    <a:pt x="111125" y="144314"/>
                    <a:pt x="98031" y="144655"/>
                    <a:pt x="85725" y="141139"/>
                  </a:cubicBezTo>
                  <a:cubicBezTo>
                    <a:pt x="75485" y="138213"/>
                    <a:pt x="66675" y="131614"/>
                    <a:pt x="57150" y="126851"/>
                  </a:cubicBezTo>
                  <a:cubicBezTo>
                    <a:pt x="41890" y="119221"/>
                    <a:pt x="50727" y="123862"/>
                    <a:pt x="30956" y="112564"/>
                  </a:cubicBezTo>
                  <a:cubicBezTo>
                    <a:pt x="17173" y="78107"/>
                    <a:pt x="36939" y="122987"/>
                    <a:pt x="16668" y="91132"/>
                  </a:cubicBezTo>
                  <a:cubicBezTo>
                    <a:pt x="13423" y="86032"/>
                    <a:pt x="12228" y="79871"/>
                    <a:pt x="9525" y="74464"/>
                  </a:cubicBezTo>
                  <a:cubicBezTo>
                    <a:pt x="-1722" y="51968"/>
                    <a:pt x="5370" y="71523"/>
                    <a:pt x="0" y="55414"/>
                  </a:cubicBezTo>
                  <a:cubicBezTo>
                    <a:pt x="2381" y="53826"/>
                    <a:pt x="5004" y="52552"/>
                    <a:pt x="7143" y="50651"/>
                  </a:cubicBezTo>
                  <a:cubicBezTo>
                    <a:pt x="12177" y="46176"/>
                    <a:pt x="15042" y="38494"/>
                    <a:pt x="21431" y="36364"/>
                  </a:cubicBezTo>
                  <a:cubicBezTo>
                    <a:pt x="29640" y="33627"/>
                    <a:pt x="41274" y="28426"/>
                    <a:pt x="45243" y="2683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03" name="Forme libre : forme 402">
              <a:extLst>
                <a:ext uri="{FF2B5EF4-FFF2-40B4-BE49-F238E27FC236}">
                  <a16:creationId xmlns:a16="http://schemas.microsoft.com/office/drawing/2014/main" id="{BF1D5CA1-BD84-22A4-CE45-F52578084B7F}"/>
                </a:ext>
              </a:extLst>
            </p:cNvPr>
            <p:cNvSpPr/>
            <p:nvPr/>
          </p:nvSpPr>
          <p:spPr>
            <a:xfrm>
              <a:off x="8570851" y="4068482"/>
              <a:ext cx="89857" cy="83292"/>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04" name="Forme libre : forme 403">
              <a:extLst>
                <a:ext uri="{FF2B5EF4-FFF2-40B4-BE49-F238E27FC236}">
                  <a16:creationId xmlns:a16="http://schemas.microsoft.com/office/drawing/2014/main" id="{DE980982-893A-861A-3DA9-91BB3A83A880}"/>
                </a:ext>
              </a:extLst>
            </p:cNvPr>
            <p:cNvSpPr/>
            <p:nvPr/>
          </p:nvSpPr>
          <p:spPr>
            <a:xfrm>
              <a:off x="8695169" y="4038442"/>
              <a:ext cx="75057" cy="102408"/>
            </a:xfrm>
            <a:custGeom>
              <a:avLst/>
              <a:gdLst>
                <a:gd name="connsiteX0" fmla="*/ 13075 w 134277"/>
                <a:gd name="connsiteY0" fmla="*/ 92869 h 178594"/>
                <a:gd name="connsiteX1" fmla="*/ 13075 w 134277"/>
                <a:gd name="connsiteY1" fmla="*/ 92869 h 178594"/>
                <a:gd name="connsiteX2" fmla="*/ 5932 w 134277"/>
                <a:gd name="connsiteY2" fmla="*/ 71438 h 178594"/>
                <a:gd name="connsiteX3" fmla="*/ 1169 w 134277"/>
                <a:gd name="connsiteY3" fmla="*/ 47625 h 178594"/>
                <a:gd name="connsiteX4" fmla="*/ 22600 w 134277"/>
                <a:gd name="connsiteY4" fmla="*/ 35719 h 178594"/>
                <a:gd name="connsiteX5" fmla="*/ 27363 w 134277"/>
                <a:gd name="connsiteY5" fmla="*/ 28575 h 178594"/>
                <a:gd name="connsiteX6" fmla="*/ 34507 w 134277"/>
                <a:gd name="connsiteY6" fmla="*/ 19050 h 178594"/>
                <a:gd name="connsiteX7" fmla="*/ 55938 w 134277"/>
                <a:gd name="connsiteY7" fmla="*/ 0 h 178594"/>
                <a:gd name="connsiteX8" fmla="*/ 74988 w 134277"/>
                <a:gd name="connsiteY8" fmla="*/ 11906 h 178594"/>
                <a:gd name="connsiteX9" fmla="*/ 98800 w 134277"/>
                <a:gd name="connsiteY9" fmla="*/ 23813 h 178594"/>
                <a:gd name="connsiteX10" fmla="*/ 110707 w 134277"/>
                <a:gd name="connsiteY10" fmla="*/ 38100 h 178594"/>
                <a:gd name="connsiteX11" fmla="*/ 124994 w 134277"/>
                <a:gd name="connsiteY11" fmla="*/ 54769 h 178594"/>
                <a:gd name="connsiteX12" fmla="*/ 129757 w 134277"/>
                <a:gd name="connsiteY12" fmla="*/ 64294 h 178594"/>
                <a:gd name="connsiteX13" fmla="*/ 127375 w 134277"/>
                <a:gd name="connsiteY13" fmla="*/ 145256 h 178594"/>
                <a:gd name="connsiteX14" fmla="*/ 120232 w 134277"/>
                <a:gd name="connsiteY14" fmla="*/ 159544 h 178594"/>
                <a:gd name="connsiteX15" fmla="*/ 96419 w 134277"/>
                <a:gd name="connsiteY15" fmla="*/ 176213 h 178594"/>
                <a:gd name="connsiteX16" fmla="*/ 79750 w 134277"/>
                <a:gd name="connsiteY16" fmla="*/ 178594 h 178594"/>
                <a:gd name="connsiteX17" fmla="*/ 41650 w 134277"/>
                <a:gd name="connsiteY17" fmla="*/ 152400 h 178594"/>
                <a:gd name="connsiteX18" fmla="*/ 36888 w 134277"/>
                <a:gd name="connsiteY18" fmla="*/ 142875 h 178594"/>
                <a:gd name="connsiteX19" fmla="*/ 29744 w 134277"/>
                <a:gd name="connsiteY19" fmla="*/ 140494 h 178594"/>
                <a:gd name="connsiteX20" fmla="*/ 20219 w 134277"/>
                <a:gd name="connsiteY20" fmla="*/ 133350 h 178594"/>
                <a:gd name="connsiteX21" fmla="*/ 5932 w 134277"/>
                <a:gd name="connsiteY21" fmla="*/ 116681 h 178594"/>
                <a:gd name="connsiteX22" fmla="*/ 1169 w 134277"/>
                <a:gd name="connsiteY22" fmla="*/ 104775 h 178594"/>
                <a:gd name="connsiteX23" fmla="*/ 13075 w 134277"/>
                <a:gd name="connsiteY23" fmla="*/ 92869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277" h="178594">
                  <a:moveTo>
                    <a:pt x="13075" y="92869"/>
                  </a:moveTo>
                  <a:lnTo>
                    <a:pt x="13075" y="92869"/>
                  </a:lnTo>
                  <a:cubicBezTo>
                    <a:pt x="10694" y="85725"/>
                    <a:pt x="8146" y="78635"/>
                    <a:pt x="5932" y="71438"/>
                  </a:cubicBezTo>
                  <a:cubicBezTo>
                    <a:pt x="3346" y="63033"/>
                    <a:pt x="2661" y="56578"/>
                    <a:pt x="1169" y="47625"/>
                  </a:cubicBezTo>
                  <a:cubicBezTo>
                    <a:pt x="8313" y="43656"/>
                    <a:pt x="15991" y="40526"/>
                    <a:pt x="22600" y="35719"/>
                  </a:cubicBezTo>
                  <a:cubicBezTo>
                    <a:pt x="24915" y="34036"/>
                    <a:pt x="25699" y="30904"/>
                    <a:pt x="27363" y="28575"/>
                  </a:cubicBezTo>
                  <a:cubicBezTo>
                    <a:pt x="29670" y="25346"/>
                    <a:pt x="31852" y="22000"/>
                    <a:pt x="34507" y="19050"/>
                  </a:cubicBezTo>
                  <a:cubicBezTo>
                    <a:pt x="46740" y="5458"/>
                    <a:pt x="44923" y="7344"/>
                    <a:pt x="55938" y="0"/>
                  </a:cubicBezTo>
                  <a:cubicBezTo>
                    <a:pt x="73038" y="5699"/>
                    <a:pt x="50726" y="-2652"/>
                    <a:pt x="74988" y="11906"/>
                  </a:cubicBezTo>
                  <a:cubicBezTo>
                    <a:pt x="82598" y="16472"/>
                    <a:pt x="98800" y="23813"/>
                    <a:pt x="98800" y="23813"/>
                  </a:cubicBezTo>
                  <a:cubicBezTo>
                    <a:pt x="102769" y="28575"/>
                    <a:pt x="107061" y="33086"/>
                    <a:pt x="110707" y="38100"/>
                  </a:cubicBezTo>
                  <a:cubicBezTo>
                    <a:pt x="122873" y="54827"/>
                    <a:pt x="111804" y="45975"/>
                    <a:pt x="124994" y="54769"/>
                  </a:cubicBezTo>
                  <a:cubicBezTo>
                    <a:pt x="126582" y="57944"/>
                    <a:pt x="128359" y="61031"/>
                    <a:pt x="129757" y="64294"/>
                  </a:cubicBezTo>
                  <a:cubicBezTo>
                    <a:pt x="140215" y="88695"/>
                    <a:pt x="129545" y="129200"/>
                    <a:pt x="127375" y="145256"/>
                  </a:cubicBezTo>
                  <a:cubicBezTo>
                    <a:pt x="126662" y="150533"/>
                    <a:pt x="123997" y="155779"/>
                    <a:pt x="120232" y="159544"/>
                  </a:cubicBezTo>
                  <a:cubicBezTo>
                    <a:pt x="113381" y="166395"/>
                    <a:pt x="105186" y="172087"/>
                    <a:pt x="96419" y="176213"/>
                  </a:cubicBezTo>
                  <a:cubicBezTo>
                    <a:pt x="91340" y="178603"/>
                    <a:pt x="85306" y="177800"/>
                    <a:pt x="79750" y="178594"/>
                  </a:cubicBezTo>
                  <a:cubicBezTo>
                    <a:pt x="53268" y="157996"/>
                    <a:pt x="66177" y="166415"/>
                    <a:pt x="41650" y="152400"/>
                  </a:cubicBezTo>
                  <a:cubicBezTo>
                    <a:pt x="40063" y="149225"/>
                    <a:pt x="39398" y="145385"/>
                    <a:pt x="36888" y="142875"/>
                  </a:cubicBezTo>
                  <a:cubicBezTo>
                    <a:pt x="35113" y="141100"/>
                    <a:pt x="31923" y="141739"/>
                    <a:pt x="29744" y="140494"/>
                  </a:cubicBezTo>
                  <a:cubicBezTo>
                    <a:pt x="26298" y="138525"/>
                    <a:pt x="23206" y="135963"/>
                    <a:pt x="20219" y="133350"/>
                  </a:cubicBezTo>
                  <a:cubicBezTo>
                    <a:pt x="15009" y="128791"/>
                    <a:pt x="9145" y="123106"/>
                    <a:pt x="5932" y="116681"/>
                  </a:cubicBezTo>
                  <a:cubicBezTo>
                    <a:pt x="4020" y="112858"/>
                    <a:pt x="2905" y="108681"/>
                    <a:pt x="1169" y="104775"/>
                  </a:cubicBezTo>
                  <a:cubicBezTo>
                    <a:pt x="-4303" y="92464"/>
                    <a:pt x="11091" y="94853"/>
                    <a:pt x="13075" y="9286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05" name="Forme libre : forme 404">
              <a:extLst>
                <a:ext uri="{FF2B5EF4-FFF2-40B4-BE49-F238E27FC236}">
                  <a16:creationId xmlns:a16="http://schemas.microsoft.com/office/drawing/2014/main" id="{D2D6D771-1AC6-E0DD-3EC6-2EEC6ACC6210}"/>
                </a:ext>
              </a:extLst>
            </p:cNvPr>
            <p:cNvSpPr/>
            <p:nvPr/>
          </p:nvSpPr>
          <p:spPr>
            <a:xfrm>
              <a:off x="8690499" y="3871858"/>
              <a:ext cx="56010" cy="53348"/>
            </a:xfrm>
            <a:custGeom>
              <a:avLst/>
              <a:gdLst>
                <a:gd name="connsiteX0" fmla="*/ 28575 w 100201"/>
                <a:gd name="connsiteY0" fmla="*/ 0 h 93036"/>
                <a:gd name="connsiteX1" fmla="*/ 28575 w 100201"/>
                <a:gd name="connsiteY1" fmla="*/ 0 h 93036"/>
                <a:gd name="connsiteX2" fmla="*/ 64294 w 100201"/>
                <a:gd name="connsiteY2" fmla="*/ 7143 h 93036"/>
                <a:gd name="connsiteX3" fmla="*/ 73819 w 100201"/>
                <a:gd name="connsiteY3" fmla="*/ 14287 h 93036"/>
                <a:gd name="connsiteX4" fmla="*/ 90488 w 100201"/>
                <a:gd name="connsiteY4" fmla="*/ 23812 h 93036"/>
                <a:gd name="connsiteX5" fmla="*/ 100013 w 100201"/>
                <a:gd name="connsiteY5" fmla="*/ 35718 h 93036"/>
                <a:gd name="connsiteX6" fmla="*/ 95250 w 100201"/>
                <a:gd name="connsiteY6" fmla="*/ 61912 h 93036"/>
                <a:gd name="connsiteX7" fmla="*/ 92869 w 100201"/>
                <a:gd name="connsiteY7" fmla="*/ 69056 h 93036"/>
                <a:gd name="connsiteX8" fmla="*/ 76200 w 100201"/>
                <a:gd name="connsiteY8" fmla="*/ 80962 h 93036"/>
                <a:gd name="connsiteX9" fmla="*/ 64294 w 100201"/>
                <a:gd name="connsiteY9" fmla="*/ 83343 h 93036"/>
                <a:gd name="connsiteX10" fmla="*/ 45244 w 100201"/>
                <a:gd name="connsiteY10" fmla="*/ 92868 h 93036"/>
                <a:gd name="connsiteX11" fmla="*/ 21431 w 100201"/>
                <a:gd name="connsiteY11" fmla="*/ 80962 h 93036"/>
                <a:gd name="connsiteX12" fmla="*/ 16669 w 100201"/>
                <a:gd name="connsiteY12" fmla="*/ 73818 h 93036"/>
                <a:gd name="connsiteX13" fmla="*/ 7144 w 100201"/>
                <a:gd name="connsiteY13" fmla="*/ 61912 h 93036"/>
                <a:gd name="connsiteX14" fmla="*/ 4763 w 100201"/>
                <a:gd name="connsiteY14" fmla="*/ 54768 h 93036"/>
                <a:gd name="connsiteX15" fmla="*/ 2381 w 100201"/>
                <a:gd name="connsiteY15" fmla="*/ 38100 h 93036"/>
                <a:gd name="connsiteX16" fmla="*/ 0 w 100201"/>
                <a:gd name="connsiteY16" fmla="*/ 26193 h 93036"/>
                <a:gd name="connsiteX17" fmla="*/ 28575 w 100201"/>
                <a:gd name="connsiteY17" fmla="*/ 0 h 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1" h="93036">
                  <a:moveTo>
                    <a:pt x="28575" y="0"/>
                  </a:moveTo>
                  <a:lnTo>
                    <a:pt x="28575" y="0"/>
                  </a:lnTo>
                  <a:cubicBezTo>
                    <a:pt x="42042" y="1496"/>
                    <a:pt x="52235" y="1114"/>
                    <a:pt x="64294" y="7143"/>
                  </a:cubicBezTo>
                  <a:cubicBezTo>
                    <a:pt x="67844" y="8918"/>
                    <a:pt x="70471" y="12156"/>
                    <a:pt x="73819" y="14287"/>
                  </a:cubicBezTo>
                  <a:cubicBezTo>
                    <a:pt x="79218" y="17723"/>
                    <a:pt x="84932" y="20637"/>
                    <a:pt x="90488" y="23812"/>
                  </a:cubicBezTo>
                  <a:cubicBezTo>
                    <a:pt x="93663" y="27781"/>
                    <a:pt x="99383" y="30675"/>
                    <a:pt x="100013" y="35718"/>
                  </a:cubicBezTo>
                  <a:cubicBezTo>
                    <a:pt x="101114" y="44524"/>
                    <a:pt x="97110" y="53234"/>
                    <a:pt x="95250" y="61912"/>
                  </a:cubicBezTo>
                  <a:cubicBezTo>
                    <a:pt x="94724" y="64366"/>
                    <a:pt x="94644" y="67281"/>
                    <a:pt x="92869" y="69056"/>
                  </a:cubicBezTo>
                  <a:cubicBezTo>
                    <a:pt x="88041" y="73884"/>
                    <a:pt x="82307" y="77908"/>
                    <a:pt x="76200" y="80962"/>
                  </a:cubicBezTo>
                  <a:cubicBezTo>
                    <a:pt x="72580" y="82772"/>
                    <a:pt x="68263" y="82549"/>
                    <a:pt x="64294" y="83343"/>
                  </a:cubicBezTo>
                  <a:cubicBezTo>
                    <a:pt x="57944" y="86518"/>
                    <a:pt x="52132" y="91146"/>
                    <a:pt x="45244" y="92868"/>
                  </a:cubicBezTo>
                  <a:cubicBezTo>
                    <a:pt x="38390" y="94582"/>
                    <a:pt x="24058" y="82713"/>
                    <a:pt x="21431" y="80962"/>
                  </a:cubicBezTo>
                  <a:cubicBezTo>
                    <a:pt x="19844" y="78581"/>
                    <a:pt x="18386" y="76108"/>
                    <a:pt x="16669" y="73818"/>
                  </a:cubicBezTo>
                  <a:cubicBezTo>
                    <a:pt x="13620" y="69752"/>
                    <a:pt x="9838" y="66222"/>
                    <a:pt x="7144" y="61912"/>
                  </a:cubicBezTo>
                  <a:cubicBezTo>
                    <a:pt x="5814" y="59783"/>
                    <a:pt x="5557" y="57149"/>
                    <a:pt x="4763" y="54768"/>
                  </a:cubicBezTo>
                  <a:cubicBezTo>
                    <a:pt x="3969" y="49212"/>
                    <a:pt x="3304" y="43636"/>
                    <a:pt x="2381" y="38100"/>
                  </a:cubicBezTo>
                  <a:cubicBezTo>
                    <a:pt x="1716" y="34108"/>
                    <a:pt x="0" y="30241"/>
                    <a:pt x="0" y="26193"/>
                  </a:cubicBezTo>
                  <a:cubicBezTo>
                    <a:pt x="0" y="18297"/>
                    <a:pt x="23813" y="4365"/>
                    <a:pt x="28575" y="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06" name="Nuage 405">
              <a:extLst>
                <a:ext uri="{FF2B5EF4-FFF2-40B4-BE49-F238E27FC236}">
                  <a16:creationId xmlns:a16="http://schemas.microsoft.com/office/drawing/2014/main" id="{FB1E9B68-0E7C-24ED-51C3-8FD3BA2D25F1}"/>
                </a:ext>
              </a:extLst>
            </p:cNvPr>
            <p:cNvSpPr/>
            <p:nvPr/>
          </p:nvSpPr>
          <p:spPr>
            <a:xfrm>
              <a:off x="8746508" y="3985005"/>
              <a:ext cx="5019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07" name="Nuage 406">
              <a:extLst>
                <a:ext uri="{FF2B5EF4-FFF2-40B4-BE49-F238E27FC236}">
                  <a16:creationId xmlns:a16="http://schemas.microsoft.com/office/drawing/2014/main" id="{EF24A3F5-69E7-1313-CBE1-15C25ED99FD4}"/>
                </a:ext>
              </a:extLst>
            </p:cNvPr>
            <p:cNvSpPr/>
            <p:nvPr/>
          </p:nvSpPr>
          <p:spPr>
            <a:xfrm>
              <a:off x="8814671" y="3871858"/>
              <a:ext cx="3821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08" name="Nuage 407">
              <a:extLst>
                <a:ext uri="{FF2B5EF4-FFF2-40B4-BE49-F238E27FC236}">
                  <a16:creationId xmlns:a16="http://schemas.microsoft.com/office/drawing/2014/main" id="{89C33D0A-519B-E163-EE90-1DB91357E4C8}"/>
                </a:ext>
              </a:extLst>
            </p:cNvPr>
            <p:cNvSpPr/>
            <p:nvPr/>
          </p:nvSpPr>
          <p:spPr>
            <a:xfrm>
              <a:off x="8770226" y="4072393"/>
              <a:ext cx="111664" cy="109399"/>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09" name="Nuage 408">
              <a:extLst>
                <a:ext uri="{FF2B5EF4-FFF2-40B4-BE49-F238E27FC236}">
                  <a16:creationId xmlns:a16="http://schemas.microsoft.com/office/drawing/2014/main" id="{BF11B803-440A-1789-D7EC-9C1C4536490F}"/>
                </a:ext>
              </a:extLst>
            </p:cNvPr>
            <p:cNvSpPr/>
            <p:nvPr/>
          </p:nvSpPr>
          <p:spPr>
            <a:xfrm>
              <a:off x="8660784" y="4342836"/>
              <a:ext cx="85723"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10" name="Forme libre : forme 409">
              <a:extLst>
                <a:ext uri="{FF2B5EF4-FFF2-40B4-BE49-F238E27FC236}">
                  <a16:creationId xmlns:a16="http://schemas.microsoft.com/office/drawing/2014/main" id="{B07EF761-F56A-3CF1-2370-7BF1D62771BA}"/>
                </a:ext>
              </a:extLst>
            </p:cNvPr>
            <p:cNvSpPr/>
            <p:nvPr/>
          </p:nvSpPr>
          <p:spPr>
            <a:xfrm>
              <a:off x="8681238" y="4181791"/>
              <a:ext cx="59840" cy="57369"/>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11" name="Forme libre : forme 410">
              <a:extLst>
                <a:ext uri="{FF2B5EF4-FFF2-40B4-BE49-F238E27FC236}">
                  <a16:creationId xmlns:a16="http://schemas.microsoft.com/office/drawing/2014/main" id="{61230016-7AAE-7FB9-9564-C780E32CAEFE}"/>
                </a:ext>
              </a:extLst>
            </p:cNvPr>
            <p:cNvSpPr/>
            <p:nvPr/>
          </p:nvSpPr>
          <p:spPr>
            <a:xfrm>
              <a:off x="8791490" y="4280964"/>
              <a:ext cx="55780" cy="67430"/>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12" name="Forme libre : forme 411">
              <a:extLst>
                <a:ext uri="{FF2B5EF4-FFF2-40B4-BE49-F238E27FC236}">
                  <a16:creationId xmlns:a16="http://schemas.microsoft.com/office/drawing/2014/main" id="{7C360124-0052-FB79-2494-0E41F5BA71D6}"/>
                </a:ext>
              </a:extLst>
            </p:cNvPr>
            <p:cNvSpPr/>
            <p:nvPr/>
          </p:nvSpPr>
          <p:spPr>
            <a:xfrm>
              <a:off x="7788485" y="3481709"/>
              <a:ext cx="75057" cy="102408"/>
            </a:xfrm>
            <a:custGeom>
              <a:avLst/>
              <a:gdLst>
                <a:gd name="connsiteX0" fmla="*/ 13075 w 134277"/>
                <a:gd name="connsiteY0" fmla="*/ 92869 h 178594"/>
                <a:gd name="connsiteX1" fmla="*/ 13075 w 134277"/>
                <a:gd name="connsiteY1" fmla="*/ 92869 h 178594"/>
                <a:gd name="connsiteX2" fmla="*/ 5932 w 134277"/>
                <a:gd name="connsiteY2" fmla="*/ 71438 h 178594"/>
                <a:gd name="connsiteX3" fmla="*/ 1169 w 134277"/>
                <a:gd name="connsiteY3" fmla="*/ 47625 h 178594"/>
                <a:gd name="connsiteX4" fmla="*/ 22600 w 134277"/>
                <a:gd name="connsiteY4" fmla="*/ 35719 h 178594"/>
                <a:gd name="connsiteX5" fmla="*/ 27363 w 134277"/>
                <a:gd name="connsiteY5" fmla="*/ 28575 h 178594"/>
                <a:gd name="connsiteX6" fmla="*/ 34507 w 134277"/>
                <a:gd name="connsiteY6" fmla="*/ 19050 h 178594"/>
                <a:gd name="connsiteX7" fmla="*/ 55938 w 134277"/>
                <a:gd name="connsiteY7" fmla="*/ 0 h 178594"/>
                <a:gd name="connsiteX8" fmla="*/ 74988 w 134277"/>
                <a:gd name="connsiteY8" fmla="*/ 11906 h 178594"/>
                <a:gd name="connsiteX9" fmla="*/ 98800 w 134277"/>
                <a:gd name="connsiteY9" fmla="*/ 23813 h 178594"/>
                <a:gd name="connsiteX10" fmla="*/ 110707 w 134277"/>
                <a:gd name="connsiteY10" fmla="*/ 38100 h 178594"/>
                <a:gd name="connsiteX11" fmla="*/ 124994 w 134277"/>
                <a:gd name="connsiteY11" fmla="*/ 54769 h 178594"/>
                <a:gd name="connsiteX12" fmla="*/ 129757 w 134277"/>
                <a:gd name="connsiteY12" fmla="*/ 64294 h 178594"/>
                <a:gd name="connsiteX13" fmla="*/ 127375 w 134277"/>
                <a:gd name="connsiteY13" fmla="*/ 145256 h 178594"/>
                <a:gd name="connsiteX14" fmla="*/ 120232 w 134277"/>
                <a:gd name="connsiteY14" fmla="*/ 159544 h 178594"/>
                <a:gd name="connsiteX15" fmla="*/ 96419 w 134277"/>
                <a:gd name="connsiteY15" fmla="*/ 176213 h 178594"/>
                <a:gd name="connsiteX16" fmla="*/ 79750 w 134277"/>
                <a:gd name="connsiteY16" fmla="*/ 178594 h 178594"/>
                <a:gd name="connsiteX17" fmla="*/ 41650 w 134277"/>
                <a:gd name="connsiteY17" fmla="*/ 152400 h 178594"/>
                <a:gd name="connsiteX18" fmla="*/ 36888 w 134277"/>
                <a:gd name="connsiteY18" fmla="*/ 142875 h 178594"/>
                <a:gd name="connsiteX19" fmla="*/ 29744 w 134277"/>
                <a:gd name="connsiteY19" fmla="*/ 140494 h 178594"/>
                <a:gd name="connsiteX20" fmla="*/ 20219 w 134277"/>
                <a:gd name="connsiteY20" fmla="*/ 133350 h 178594"/>
                <a:gd name="connsiteX21" fmla="*/ 5932 w 134277"/>
                <a:gd name="connsiteY21" fmla="*/ 116681 h 178594"/>
                <a:gd name="connsiteX22" fmla="*/ 1169 w 134277"/>
                <a:gd name="connsiteY22" fmla="*/ 104775 h 178594"/>
                <a:gd name="connsiteX23" fmla="*/ 13075 w 134277"/>
                <a:gd name="connsiteY23" fmla="*/ 92869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277" h="178594">
                  <a:moveTo>
                    <a:pt x="13075" y="92869"/>
                  </a:moveTo>
                  <a:lnTo>
                    <a:pt x="13075" y="92869"/>
                  </a:lnTo>
                  <a:cubicBezTo>
                    <a:pt x="10694" y="85725"/>
                    <a:pt x="8146" y="78635"/>
                    <a:pt x="5932" y="71438"/>
                  </a:cubicBezTo>
                  <a:cubicBezTo>
                    <a:pt x="3346" y="63033"/>
                    <a:pt x="2661" y="56578"/>
                    <a:pt x="1169" y="47625"/>
                  </a:cubicBezTo>
                  <a:cubicBezTo>
                    <a:pt x="8313" y="43656"/>
                    <a:pt x="15991" y="40526"/>
                    <a:pt x="22600" y="35719"/>
                  </a:cubicBezTo>
                  <a:cubicBezTo>
                    <a:pt x="24915" y="34036"/>
                    <a:pt x="25699" y="30904"/>
                    <a:pt x="27363" y="28575"/>
                  </a:cubicBezTo>
                  <a:cubicBezTo>
                    <a:pt x="29670" y="25346"/>
                    <a:pt x="31852" y="22000"/>
                    <a:pt x="34507" y="19050"/>
                  </a:cubicBezTo>
                  <a:cubicBezTo>
                    <a:pt x="46740" y="5458"/>
                    <a:pt x="44923" y="7344"/>
                    <a:pt x="55938" y="0"/>
                  </a:cubicBezTo>
                  <a:cubicBezTo>
                    <a:pt x="73038" y="5699"/>
                    <a:pt x="50726" y="-2652"/>
                    <a:pt x="74988" y="11906"/>
                  </a:cubicBezTo>
                  <a:cubicBezTo>
                    <a:pt x="82598" y="16472"/>
                    <a:pt x="98800" y="23813"/>
                    <a:pt x="98800" y="23813"/>
                  </a:cubicBezTo>
                  <a:cubicBezTo>
                    <a:pt x="102769" y="28575"/>
                    <a:pt x="107061" y="33086"/>
                    <a:pt x="110707" y="38100"/>
                  </a:cubicBezTo>
                  <a:cubicBezTo>
                    <a:pt x="122873" y="54827"/>
                    <a:pt x="111804" y="45975"/>
                    <a:pt x="124994" y="54769"/>
                  </a:cubicBezTo>
                  <a:cubicBezTo>
                    <a:pt x="126582" y="57944"/>
                    <a:pt x="128359" y="61031"/>
                    <a:pt x="129757" y="64294"/>
                  </a:cubicBezTo>
                  <a:cubicBezTo>
                    <a:pt x="140215" y="88695"/>
                    <a:pt x="129545" y="129200"/>
                    <a:pt x="127375" y="145256"/>
                  </a:cubicBezTo>
                  <a:cubicBezTo>
                    <a:pt x="126662" y="150533"/>
                    <a:pt x="123997" y="155779"/>
                    <a:pt x="120232" y="159544"/>
                  </a:cubicBezTo>
                  <a:cubicBezTo>
                    <a:pt x="113381" y="166395"/>
                    <a:pt x="105186" y="172087"/>
                    <a:pt x="96419" y="176213"/>
                  </a:cubicBezTo>
                  <a:cubicBezTo>
                    <a:pt x="91340" y="178603"/>
                    <a:pt x="85306" y="177800"/>
                    <a:pt x="79750" y="178594"/>
                  </a:cubicBezTo>
                  <a:cubicBezTo>
                    <a:pt x="53268" y="157996"/>
                    <a:pt x="66177" y="166415"/>
                    <a:pt x="41650" y="152400"/>
                  </a:cubicBezTo>
                  <a:cubicBezTo>
                    <a:pt x="40063" y="149225"/>
                    <a:pt x="39398" y="145385"/>
                    <a:pt x="36888" y="142875"/>
                  </a:cubicBezTo>
                  <a:cubicBezTo>
                    <a:pt x="35113" y="141100"/>
                    <a:pt x="31923" y="141739"/>
                    <a:pt x="29744" y="140494"/>
                  </a:cubicBezTo>
                  <a:cubicBezTo>
                    <a:pt x="26298" y="138525"/>
                    <a:pt x="23206" y="135963"/>
                    <a:pt x="20219" y="133350"/>
                  </a:cubicBezTo>
                  <a:cubicBezTo>
                    <a:pt x="15009" y="128791"/>
                    <a:pt x="9145" y="123106"/>
                    <a:pt x="5932" y="116681"/>
                  </a:cubicBezTo>
                  <a:cubicBezTo>
                    <a:pt x="4020" y="112858"/>
                    <a:pt x="2905" y="108681"/>
                    <a:pt x="1169" y="104775"/>
                  </a:cubicBezTo>
                  <a:cubicBezTo>
                    <a:pt x="-4303" y="92464"/>
                    <a:pt x="11091" y="94853"/>
                    <a:pt x="13075" y="9286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13" name="Forme libre : forme 412">
              <a:extLst>
                <a:ext uri="{FF2B5EF4-FFF2-40B4-BE49-F238E27FC236}">
                  <a16:creationId xmlns:a16="http://schemas.microsoft.com/office/drawing/2014/main" id="{C1E0CD11-8311-85B6-5299-E5E37565A014}"/>
                </a:ext>
              </a:extLst>
            </p:cNvPr>
            <p:cNvSpPr/>
            <p:nvPr/>
          </p:nvSpPr>
          <p:spPr>
            <a:xfrm>
              <a:off x="8455700" y="4126207"/>
              <a:ext cx="56010" cy="53348"/>
            </a:xfrm>
            <a:custGeom>
              <a:avLst/>
              <a:gdLst>
                <a:gd name="connsiteX0" fmla="*/ 28575 w 100201"/>
                <a:gd name="connsiteY0" fmla="*/ 0 h 93036"/>
                <a:gd name="connsiteX1" fmla="*/ 28575 w 100201"/>
                <a:gd name="connsiteY1" fmla="*/ 0 h 93036"/>
                <a:gd name="connsiteX2" fmla="*/ 64294 w 100201"/>
                <a:gd name="connsiteY2" fmla="*/ 7143 h 93036"/>
                <a:gd name="connsiteX3" fmla="*/ 73819 w 100201"/>
                <a:gd name="connsiteY3" fmla="*/ 14287 h 93036"/>
                <a:gd name="connsiteX4" fmla="*/ 90488 w 100201"/>
                <a:gd name="connsiteY4" fmla="*/ 23812 h 93036"/>
                <a:gd name="connsiteX5" fmla="*/ 100013 w 100201"/>
                <a:gd name="connsiteY5" fmla="*/ 35718 h 93036"/>
                <a:gd name="connsiteX6" fmla="*/ 95250 w 100201"/>
                <a:gd name="connsiteY6" fmla="*/ 61912 h 93036"/>
                <a:gd name="connsiteX7" fmla="*/ 92869 w 100201"/>
                <a:gd name="connsiteY7" fmla="*/ 69056 h 93036"/>
                <a:gd name="connsiteX8" fmla="*/ 76200 w 100201"/>
                <a:gd name="connsiteY8" fmla="*/ 80962 h 93036"/>
                <a:gd name="connsiteX9" fmla="*/ 64294 w 100201"/>
                <a:gd name="connsiteY9" fmla="*/ 83343 h 93036"/>
                <a:gd name="connsiteX10" fmla="*/ 45244 w 100201"/>
                <a:gd name="connsiteY10" fmla="*/ 92868 h 93036"/>
                <a:gd name="connsiteX11" fmla="*/ 21431 w 100201"/>
                <a:gd name="connsiteY11" fmla="*/ 80962 h 93036"/>
                <a:gd name="connsiteX12" fmla="*/ 16669 w 100201"/>
                <a:gd name="connsiteY12" fmla="*/ 73818 h 93036"/>
                <a:gd name="connsiteX13" fmla="*/ 7144 w 100201"/>
                <a:gd name="connsiteY13" fmla="*/ 61912 h 93036"/>
                <a:gd name="connsiteX14" fmla="*/ 4763 w 100201"/>
                <a:gd name="connsiteY14" fmla="*/ 54768 h 93036"/>
                <a:gd name="connsiteX15" fmla="*/ 2381 w 100201"/>
                <a:gd name="connsiteY15" fmla="*/ 38100 h 93036"/>
                <a:gd name="connsiteX16" fmla="*/ 0 w 100201"/>
                <a:gd name="connsiteY16" fmla="*/ 26193 h 93036"/>
                <a:gd name="connsiteX17" fmla="*/ 28575 w 100201"/>
                <a:gd name="connsiteY17" fmla="*/ 0 h 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1" h="93036">
                  <a:moveTo>
                    <a:pt x="28575" y="0"/>
                  </a:moveTo>
                  <a:lnTo>
                    <a:pt x="28575" y="0"/>
                  </a:lnTo>
                  <a:cubicBezTo>
                    <a:pt x="42042" y="1496"/>
                    <a:pt x="52235" y="1114"/>
                    <a:pt x="64294" y="7143"/>
                  </a:cubicBezTo>
                  <a:cubicBezTo>
                    <a:pt x="67844" y="8918"/>
                    <a:pt x="70471" y="12156"/>
                    <a:pt x="73819" y="14287"/>
                  </a:cubicBezTo>
                  <a:cubicBezTo>
                    <a:pt x="79218" y="17723"/>
                    <a:pt x="84932" y="20637"/>
                    <a:pt x="90488" y="23812"/>
                  </a:cubicBezTo>
                  <a:cubicBezTo>
                    <a:pt x="93663" y="27781"/>
                    <a:pt x="99383" y="30675"/>
                    <a:pt x="100013" y="35718"/>
                  </a:cubicBezTo>
                  <a:cubicBezTo>
                    <a:pt x="101114" y="44524"/>
                    <a:pt x="97110" y="53234"/>
                    <a:pt x="95250" y="61912"/>
                  </a:cubicBezTo>
                  <a:cubicBezTo>
                    <a:pt x="94724" y="64366"/>
                    <a:pt x="94644" y="67281"/>
                    <a:pt x="92869" y="69056"/>
                  </a:cubicBezTo>
                  <a:cubicBezTo>
                    <a:pt x="88041" y="73884"/>
                    <a:pt x="82307" y="77908"/>
                    <a:pt x="76200" y="80962"/>
                  </a:cubicBezTo>
                  <a:cubicBezTo>
                    <a:pt x="72580" y="82772"/>
                    <a:pt x="68263" y="82549"/>
                    <a:pt x="64294" y="83343"/>
                  </a:cubicBezTo>
                  <a:cubicBezTo>
                    <a:pt x="57944" y="86518"/>
                    <a:pt x="52132" y="91146"/>
                    <a:pt x="45244" y="92868"/>
                  </a:cubicBezTo>
                  <a:cubicBezTo>
                    <a:pt x="38390" y="94582"/>
                    <a:pt x="24058" y="82713"/>
                    <a:pt x="21431" y="80962"/>
                  </a:cubicBezTo>
                  <a:cubicBezTo>
                    <a:pt x="19844" y="78581"/>
                    <a:pt x="18386" y="76108"/>
                    <a:pt x="16669" y="73818"/>
                  </a:cubicBezTo>
                  <a:cubicBezTo>
                    <a:pt x="13620" y="69752"/>
                    <a:pt x="9838" y="66222"/>
                    <a:pt x="7144" y="61912"/>
                  </a:cubicBezTo>
                  <a:cubicBezTo>
                    <a:pt x="5814" y="59783"/>
                    <a:pt x="5557" y="57149"/>
                    <a:pt x="4763" y="54768"/>
                  </a:cubicBezTo>
                  <a:cubicBezTo>
                    <a:pt x="3969" y="49212"/>
                    <a:pt x="3304" y="43636"/>
                    <a:pt x="2381" y="38100"/>
                  </a:cubicBezTo>
                  <a:cubicBezTo>
                    <a:pt x="1716" y="34108"/>
                    <a:pt x="0" y="30241"/>
                    <a:pt x="0" y="26193"/>
                  </a:cubicBezTo>
                  <a:cubicBezTo>
                    <a:pt x="0" y="18297"/>
                    <a:pt x="23813" y="4365"/>
                    <a:pt x="28575" y="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14" name="Forme libre : forme 413">
              <a:extLst>
                <a:ext uri="{FF2B5EF4-FFF2-40B4-BE49-F238E27FC236}">
                  <a16:creationId xmlns:a16="http://schemas.microsoft.com/office/drawing/2014/main" id="{551300EA-2BF0-802F-11F1-03C8CCB27DA8}"/>
                </a:ext>
              </a:extLst>
            </p:cNvPr>
            <p:cNvSpPr/>
            <p:nvPr/>
          </p:nvSpPr>
          <p:spPr>
            <a:xfrm>
              <a:off x="7800837" y="4008766"/>
              <a:ext cx="50195" cy="83292"/>
            </a:xfrm>
            <a:custGeom>
              <a:avLst/>
              <a:gdLst>
                <a:gd name="connsiteX0" fmla="*/ 2456 w 89798"/>
                <a:gd name="connsiteY0" fmla="*/ 73819 h 80962"/>
                <a:gd name="connsiteX1" fmla="*/ 2456 w 89798"/>
                <a:gd name="connsiteY1" fmla="*/ 73819 h 80962"/>
                <a:gd name="connsiteX2" fmla="*/ 75 w 89798"/>
                <a:gd name="connsiteY2" fmla="*/ 50006 h 80962"/>
                <a:gd name="connsiteX3" fmla="*/ 11981 w 89798"/>
                <a:gd name="connsiteY3" fmla="*/ 23812 h 80962"/>
                <a:gd name="connsiteX4" fmla="*/ 26269 w 89798"/>
                <a:gd name="connsiteY4" fmla="*/ 11906 h 80962"/>
                <a:gd name="connsiteX5" fmla="*/ 31031 w 89798"/>
                <a:gd name="connsiteY5" fmla="*/ 4762 h 80962"/>
                <a:gd name="connsiteX6" fmla="*/ 42938 w 89798"/>
                <a:gd name="connsiteY6" fmla="*/ 2381 h 80962"/>
                <a:gd name="connsiteX7" fmla="*/ 59606 w 89798"/>
                <a:gd name="connsiteY7" fmla="*/ 0 h 80962"/>
                <a:gd name="connsiteX8" fmla="*/ 69131 w 89798"/>
                <a:gd name="connsiteY8" fmla="*/ 7144 h 80962"/>
                <a:gd name="connsiteX9" fmla="*/ 73894 w 89798"/>
                <a:gd name="connsiteY9" fmla="*/ 14287 h 80962"/>
                <a:gd name="connsiteX10" fmla="*/ 85800 w 89798"/>
                <a:gd name="connsiteY10" fmla="*/ 45244 h 80962"/>
                <a:gd name="connsiteX11" fmla="*/ 88181 w 89798"/>
                <a:gd name="connsiteY11" fmla="*/ 66675 h 80962"/>
                <a:gd name="connsiteX12" fmla="*/ 52463 w 89798"/>
                <a:gd name="connsiteY12" fmla="*/ 80962 h 80962"/>
                <a:gd name="connsiteX13" fmla="*/ 33413 w 89798"/>
                <a:gd name="connsiteY13" fmla="*/ 73819 h 80962"/>
                <a:gd name="connsiteX14" fmla="*/ 2456 w 89798"/>
                <a:gd name="connsiteY14" fmla="*/ 73819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798" h="80962">
                  <a:moveTo>
                    <a:pt x="2456" y="73819"/>
                  </a:moveTo>
                  <a:lnTo>
                    <a:pt x="2456" y="73819"/>
                  </a:lnTo>
                  <a:cubicBezTo>
                    <a:pt x="1662" y="65881"/>
                    <a:pt x="-423" y="57968"/>
                    <a:pt x="75" y="50006"/>
                  </a:cubicBezTo>
                  <a:cubicBezTo>
                    <a:pt x="471" y="43670"/>
                    <a:pt x="7631" y="28645"/>
                    <a:pt x="11981" y="23812"/>
                  </a:cubicBezTo>
                  <a:cubicBezTo>
                    <a:pt x="16128" y="19204"/>
                    <a:pt x="21885" y="16290"/>
                    <a:pt x="26269" y="11906"/>
                  </a:cubicBezTo>
                  <a:cubicBezTo>
                    <a:pt x="28293" y="9882"/>
                    <a:pt x="28546" y="6182"/>
                    <a:pt x="31031" y="4762"/>
                  </a:cubicBezTo>
                  <a:cubicBezTo>
                    <a:pt x="34545" y="2754"/>
                    <a:pt x="38945" y="3046"/>
                    <a:pt x="42938" y="2381"/>
                  </a:cubicBezTo>
                  <a:cubicBezTo>
                    <a:pt x="48474" y="1458"/>
                    <a:pt x="54050" y="794"/>
                    <a:pt x="59606" y="0"/>
                  </a:cubicBezTo>
                  <a:cubicBezTo>
                    <a:pt x="62781" y="2381"/>
                    <a:pt x="66325" y="4338"/>
                    <a:pt x="69131" y="7144"/>
                  </a:cubicBezTo>
                  <a:cubicBezTo>
                    <a:pt x="71155" y="9168"/>
                    <a:pt x="72614" y="11727"/>
                    <a:pt x="73894" y="14287"/>
                  </a:cubicBezTo>
                  <a:cubicBezTo>
                    <a:pt x="79976" y="26449"/>
                    <a:pt x="81651" y="32795"/>
                    <a:pt x="85800" y="45244"/>
                  </a:cubicBezTo>
                  <a:cubicBezTo>
                    <a:pt x="86594" y="52388"/>
                    <a:pt x="92622" y="61023"/>
                    <a:pt x="88181" y="66675"/>
                  </a:cubicBezTo>
                  <a:cubicBezTo>
                    <a:pt x="85441" y="70162"/>
                    <a:pt x="62548" y="77600"/>
                    <a:pt x="52463" y="80962"/>
                  </a:cubicBezTo>
                  <a:cubicBezTo>
                    <a:pt x="46997" y="79140"/>
                    <a:pt x="37888" y="76260"/>
                    <a:pt x="33413" y="73819"/>
                  </a:cubicBezTo>
                  <a:cubicBezTo>
                    <a:pt x="28388" y="71078"/>
                    <a:pt x="7615" y="73819"/>
                    <a:pt x="2456" y="7381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15" name="Nuage 414">
              <a:extLst>
                <a:ext uri="{FF2B5EF4-FFF2-40B4-BE49-F238E27FC236}">
                  <a16:creationId xmlns:a16="http://schemas.microsoft.com/office/drawing/2014/main" id="{DF265B78-E5DB-A08C-CABB-4182556BBAD5}"/>
                </a:ext>
              </a:extLst>
            </p:cNvPr>
            <p:cNvSpPr/>
            <p:nvPr/>
          </p:nvSpPr>
          <p:spPr>
            <a:xfrm>
              <a:off x="7867662" y="3503994"/>
              <a:ext cx="111664" cy="109399"/>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16" name="Forme libre : forme 415">
              <a:extLst>
                <a:ext uri="{FF2B5EF4-FFF2-40B4-BE49-F238E27FC236}">
                  <a16:creationId xmlns:a16="http://schemas.microsoft.com/office/drawing/2014/main" id="{560D1B28-C65D-386C-E1B1-1BC1946F3997}"/>
                </a:ext>
              </a:extLst>
            </p:cNvPr>
            <p:cNvSpPr/>
            <p:nvPr/>
          </p:nvSpPr>
          <p:spPr>
            <a:xfrm>
              <a:off x="7849203" y="3763875"/>
              <a:ext cx="119300" cy="11788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17" name="Forme libre : forme 416">
              <a:extLst>
                <a:ext uri="{FF2B5EF4-FFF2-40B4-BE49-F238E27FC236}">
                  <a16:creationId xmlns:a16="http://schemas.microsoft.com/office/drawing/2014/main" id="{41725BC5-F9F2-9245-8461-F9EC08A70A7A}"/>
                </a:ext>
              </a:extLst>
            </p:cNvPr>
            <p:cNvSpPr/>
            <p:nvPr/>
          </p:nvSpPr>
          <p:spPr>
            <a:xfrm>
              <a:off x="7782207" y="4300561"/>
              <a:ext cx="75057" cy="102408"/>
            </a:xfrm>
            <a:custGeom>
              <a:avLst/>
              <a:gdLst>
                <a:gd name="connsiteX0" fmla="*/ 13075 w 134277"/>
                <a:gd name="connsiteY0" fmla="*/ 92869 h 178594"/>
                <a:gd name="connsiteX1" fmla="*/ 13075 w 134277"/>
                <a:gd name="connsiteY1" fmla="*/ 92869 h 178594"/>
                <a:gd name="connsiteX2" fmla="*/ 5932 w 134277"/>
                <a:gd name="connsiteY2" fmla="*/ 71438 h 178594"/>
                <a:gd name="connsiteX3" fmla="*/ 1169 w 134277"/>
                <a:gd name="connsiteY3" fmla="*/ 47625 h 178594"/>
                <a:gd name="connsiteX4" fmla="*/ 22600 w 134277"/>
                <a:gd name="connsiteY4" fmla="*/ 35719 h 178594"/>
                <a:gd name="connsiteX5" fmla="*/ 27363 w 134277"/>
                <a:gd name="connsiteY5" fmla="*/ 28575 h 178594"/>
                <a:gd name="connsiteX6" fmla="*/ 34507 w 134277"/>
                <a:gd name="connsiteY6" fmla="*/ 19050 h 178594"/>
                <a:gd name="connsiteX7" fmla="*/ 55938 w 134277"/>
                <a:gd name="connsiteY7" fmla="*/ 0 h 178594"/>
                <a:gd name="connsiteX8" fmla="*/ 74988 w 134277"/>
                <a:gd name="connsiteY8" fmla="*/ 11906 h 178594"/>
                <a:gd name="connsiteX9" fmla="*/ 98800 w 134277"/>
                <a:gd name="connsiteY9" fmla="*/ 23813 h 178594"/>
                <a:gd name="connsiteX10" fmla="*/ 110707 w 134277"/>
                <a:gd name="connsiteY10" fmla="*/ 38100 h 178594"/>
                <a:gd name="connsiteX11" fmla="*/ 124994 w 134277"/>
                <a:gd name="connsiteY11" fmla="*/ 54769 h 178594"/>
                <a:gd name="connsiteX12" fmla="*/ 129757 w 134277"/>
                <a:gd name="connsiteY12" fmla="*/ 64294 h 178594"/>
                <a:gd name="connsiteX13" fmla="*/ 127375 w 134277"/>
                <a:gd name="connsiteY13" fmla="*/ 145256 h 178594"/>
                <a:gd name="connsiteX14" fmla="*/ 120232 w 134277"/>
                <a:gd name="connsiteY14" fmla="*/ 159544 h 178594"/>
                <a:gd name="connsiteX15" fmla="*/ 96419 w 134277"/>
                <a:gd name="connsiteY15" fmla="*/ 176213 h 178594"/>
                <a:gd name="connsiteX16" fmla="*/ 79750 w 134277"/>
                <a:gd name="connsiteY16" fmla="*/ 178594 h 178594"/>
                <a:gd name="connsiteX17" fmla="*/ 41650 w 134277"/>
                <a:gd name="connsiteY17" fmla="*/ 152400 h 178594"/>
                <a:gd name="connsiteX18" fmla="*/ 36888 w 134277"/>
                <a:gd name="connsiteY18" fmla="*/ 142875 h 178594"/>
                <a:gd name="connsiteX19" fmla="*/ 29744 w 134277"/>
                <a:gd name="connsiteY19" fmla="*/ 140494 h 178594"/>
                <a:gd name="connsiteX20" fmla="*/ 20219 w 134277"/>
                <a:gd name="connsiteY20" fmla="*/ 133350 h 178594"/>
                <a:gd name="connsiteX21" fmla="*/ 5932 w 134277"/>
                <a:gd name="connsiteY21" fmla="*/ 116681 h 178594"/>
                <a:gd name="connsiteX22" fmla="*/ 1169 w 134277"/>
                <a:gd name="connsiteY22" fmla="*/ 104775 h 178594"/>
                <a:gd name="connsiteX23" fmla="*/ 13075 w 134277"/>
                <a:gd name="connsiteY23" fmla="*/ 92869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277" h="178594">
                  <a:moveTo>
                    <a:pt x="13075" y="92869"/>
                  </a:moveTo>
                  <a:lnTo>
                    <a:pt x="13075" y="92869"/>
                  </a:lnTo>
                  <a:cubicBezTo>
                    <a:pt x="10694" y="85725"/>
                    <a:pt x="8146" y="78635"/>
                    <a:pt x="5932" y="71438"/>
                  </a:cubicBezTo>
                  <a:cubicBezTo>
                    <a:pt x="3346" y="63033"/>
                    <a:pt x="2661" y="56578"/>
                    <a:pt x="1169" y="47625"/>
                  </a:cubicBezTo>
                  <a:cubicBezTo>
                    <a:pt x="8313" y="43656"/>
                    <a:pt x="15991" y="40526"/>
                    <a:pt x="22600" y="35719"/>
                  </a:cubicBezTo>
                  <a:cubicBezTo>
                    <a:pt x="24915" y="34036"/>
                    <a:pt x="25699" y="30904"/>
                    <a:pt x="27363" y="28575"/>
                  </a:cubicBezTo>
                  <a:cubicBezTo>
                    <a:pt x="29670" y="25346"/>
                    <a:pt x="31852" y="22000"/>
                    <a:pt x="34507" y="19050"/>
                  </a:cubicBezTo>
                  <a:cubicBezTo>
                    <a:pt x="46740" y="5458"/>
                    <a:pt x="44923" y="7344"/>
                    <a:pt x="55938" y="0"/>
                  </a:cubicBezTo>
                  <a:cubicBezTo>
                    <a:pt x="73038" y="5699"/>
                    <a:pt x="50726" y="-2652"/>
                    <a:pt x="74988" y="11906"/>
                  </a:cubicBezTo>
                  <a:cubicBezTo>
                    <a:pt x="82598" y="16472"/>
                    <a:pt x="98800" y="23813"/>
                    <a:pt x="98800" y="23813"/>
                  </a:cubicBezTo>
                  <a:cubicBezTo>
                    <a:pt x="102769" y="28575"/>
                    <a:pt x="107061" y="33086"/>
                    <a:pt x="110707" y="38100"/>
                  </a:cubicBezTo>
                  <a:cubicBezTo>
                    <a:pt x="122873" y="54827"/>
                    <a:pt x="111804" y="45975"/>
                    <a:pt x="124994" y="54769"/>
                  </a:cubicBezTo>
                  <a:cubicBezTo>
                    <a:pt x="126582" y="57944"/>
                    <a:pt x="128359" y="61031"/>
                    <a:pt x="129757" y="64294"/>
                  </a:cubicBezTo>
                  <a:cubicBezTo>
                    <a:pt x="140215" y="88695"/>
                    <a:pt x="129545" y="129200"/>
                    <a:pt x="127375" y="145256"/>
                  </a:cubicBezTo>
                  <a:cubicBezTo>
                    <a:pt x="126662" y="150533"/>
                    <a:pt x="123997" y="155779"/>
                    <a:pt x="120232" y="159544"/>
                  </a:cubicBezTo>
                  <a:cubicBezTo>
                    <a:pt x="113381" y="166395"/>
                    <a:pt x="105186" y="172087"/>
                    <a:pt x="96419" y="176213"/>
                  </a:cubicBezTo>
                  <a:cubicBezTo>
                    <a:pt x="91340" y="178603"/>
                    <a:pt x="85306" y="177800"/>
                    <a:pt x="79750" y="178594"/>
                  </a:cubicBezTo>
                  <a:cubicBezTo>
                    <a:pt x="53268" y="157996"/>
                    <a:pt x="66177" y="166415"/>
                    <a:pt x="41650" y="152400"/>
                  </a:cubicBezTo>
                  <a:cubicBezTo>
                    <a:pt x="40063" y="149225"/>
                    <a:pt x="39398" y="145385"/>
                    <a:pt x="36888" y="142875"/>
                  </a:cubicBezTo>
                  <a:cubicBezTo>
                    <a:pt x="35113" y="141100"/>
                    <a:pt x="31923" y="141739"/>
                    <a:pt x="29744" y="140494"/>
                  </a:cubicBezTo>
                  <a:cubicBezTo>
                    <a:pt x="26298" y="138525"/>
                    <a:pt x="23206" y="135963"/>
                    <a:pt x="20219" y="133350"/>
                  </a:cubicBezTo>
                  <a:cubicBezTo>
                    <a:pt x="15009" y="128791"/>
                    <a:pt x="9145" y="123106"/>
                    <a:pt x="5932" y="116681"/>
                  </a:cubicBezTo>
                  <a:cubicBezTo>
                    <a:pt x="4020" y="112858"/>
                    <a:pt x="2905" y="108681"/>
                    <a:pt x="1169" y="104775"/>
                  </a:cubicBezTo>
                  <a:cubicBezTo>
                    <a:pt x="-4303" y="92464"/>
                    <a:pt x="11091" y="94853"/>
                    <a:pt x="13075" y="9286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18" name="Forme libre : forme 417">
              <a:extLst>
                <a:ext uri="{FF2B5EF4-FFF2-40B4-BE49-F238E27FC236}">
                  <a16:creationId xmlns:a16="http://schemas.microsoft.com/office/drawing/2014/main" id="{9B0C8147-C40B-7F63-9E47-034D9151C239}"/>
                </a:ext>
              </a:extLst>
            </p:cNvPr>
            <p:cNvSpPr/>
            <p:nvPr/>
          </p:nvSpPr>
          <p:spPr>
            <a:xfrm>
              <a:off x="7769232" y="4189501"/>
              <a:ext cx="50195" cy="83292"/>
            </a:xfrm>
            <a:custGeom>
              <a:avLst/>
              <a:gdLst>
                <a:gd name="connsiteX0" fmla="*/ 2456 w 89798"/>
                <a:gd name="connsiteY0" fmla="*/ 73819 h 80962"/>
                <a:gd name="connsiteX1" fmla="*/ 2456 w 89798"/>
                <a:gd name="connsiteY1" fmla="*/ 73819 h 80962"/>
                <a:gd name="connsiteX2" fmla="*/ 75 w 89798"/>
                <a:gd name="connsiteY2" fmla="*/ 50006 h 80962"/>
                <a:gd name="connsiteX3" fmla="*/ 11981 w 89798"/>
                <a:gd name="connsiteY3" fmla="*/ 23812 h 80962"/>
                <a:gd name="connsiteX4" fmla="*/ 26269 w 89798"/>
                <a:gd name="connsiteY4" fmla="*/ 11906 h 80962"/>
                <a:gd name="connsiteX5" fmla="*/ 31031 w 89798"/>
                <a:gd name="connsiteY5" fmla="*/ 4762 h 80962"/>
                <a:gd name="connsiteX6" fmla="*/ 42938 w 89798"/>
                <a:gd name="connsiteY6" fmla="*/ 2381 h 80962"/>
                <a:gd name="connsiteX7" fmla="*/ 59606 w 89798"/>
                <a:gd name="connsiteY7" fmla="*/ 0 h 80962"/>
                <a:gd name="connsiteX8" fmla="*/ 69131 w 89798"/>
                <a:gd name="connsiteY8" fmla="*/ 7144 h 80962"/>
                <a:gd name="connsiteX9" fmla="*/ 73894 w 89798"/>
                <a:gd name="connsiteY9" fmla="*/ 14287 h 80962"/>
                <a:gd name="connsiteX10" fmla="*/ 85800 w 89798"/>
                <a:gd name="connsiteY10" fmla="*/ 45244 h 80962"/>
                <a:gd name="connsiteX11" fmla="*/ 88181 w 89798"/>
                <a:gd name="connsiteY11" fmla="*/ 66675 h 80962"/>
                <a:gd name="connsiteX12" fmla="*/ 52463 w 89798"/>
                <a:gd name="connsiteY12" fmla="*/ 80962 h 80962"/>
                <a:gd name="connsiteX13" fmla="*/ 33413 w 89798"/>
                <a:gd name="connsiteY13" fmla="*/ 73819 h 80962"/>
                <a:gd name="connsiteX14" fmla="*/ 2456 w 89798"/>
                <a:gd name="connsiteY14" fmla="*/ 73819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798" h="80962">
                  <a:moveTo>
                    <a:pt x="2456" y="73819"/>
                  </a:moveTo>
                  <a:lnTo>
                    <a:pt x="2456" y="73819"/>
                  </a:lnTo>
                  <a:cubicBezTo>
                    <a:pt x="1662" y="65881"/>
                    <a:pt x="-423" y="57968"/>
                    <a:pt x="75" y="50006"/>
                  </a:cubicBezTo>
                  <a:cubicBezTo>
                    <a:pt x="471" y="43670"/>
                    <a:pt x="7631" y="28645"/>
                    <a:pt x="11981" y="23812"/>
                  </a:cubicBezTo>
                  <a:cubicBezTo>
                    <a:pt x="16128" y="19204"/>
                    <a:pt x="21885" y="16290"/>
                    <a:pt x="26269" y="11906"/>
                  </a:cubicBezTo>
                  <a:cubicBezTo>
                    <a:pt x="28293" y="9882"/>
                    <a:pt x="28546" y="6182"/>
                    <a:pt x="31031" y="4762"/>
                  </a:cubicBezTo>
                  <a:cubicBezTo>
                    <a:pt x="34545" y="2754"/>
                    <a:pt x="38945" y="3046"/>
                    <a:pt x="42938" y="2381"/>
                  </a:cubicBezTo>
                  <a:cubicBezTo>
                    <a:pt x="48474" y="1458"/>
                    <a:pt x="54050" y="794"/>
                    <a:pt x="59606" y="0"/>
                  </a:cubicBezTo>
                  <a:cubicBezTo>
                    <a:pt x="62781" y="2381"/>
                    <a:pt x="66325" y="4338"/>
                    <a:pt x="69131" y="7144"/>
                  </a:cubicBezTo>
                  <a:cubicBezTo>
                    <a:pt x="71155" y="9168"/>
                    <a:pt x="72614" y="11727"/>
                    <a:pt x="73894" y="14287"/>
                  </a:cubicBezTo>
                  <a:cubicBezTo>
                    <a:pt x="79976" y="26449"/>
                    <a:pt x="81651" y="32795"/>
                    <a:pt x="85800" y="45244"/>
                  </a:cubicBezTo>
                  <a:cubicBezTo>
                    <a:pt x="86594" y="52388"/>
                    <a:pt x="92622" y="61023"/>
                    <a:pt x="88181" y="66675"/>
                  </a:cubicBezTo>
                  <a:cubicBezTo>
                    <a:pt x="85441" y="70162"/>
                    <a:pt x="62548" y="77600"/>
                    <a:pt x="52463" y="80962"/>
                  </a:cubicBezTo>
                  <a:cubicBezTo>
                    <a:pt x="46997" y="79140"/>
                    <a:pt x="37888" y="76260"/>
                    <a:pt x="33413" y="73819"/>
                  </a:cubicBezTo>
                  <a:cubicBezTo>
                    <a:pt x="28388" y="71078"/>
                    <a:pt x="7615" y="73819"/>
                    <a:pt x="2456" y="7381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19" name="Forme libre : forme 418">
              <a:extLst>
                <a:ext uri="{FF2B5EF4-FFF2-40B4-BE49-F238E27FC236}">
                  <a16:creationId xmlns:a16="http://schemas.microsoft.com/office/drawing/2014/main" id="{684FB37C-B2F8-EBD1-5DAD-BB1B050CAF0B}"/>
                </a:ext>
              </a:extLst>
            </p:cNvPr>
            <p:cNvSpPr/>
            <p:nvPr/>
          </p:nvSpPr>
          <p:spPr>
            <a:xfrm>
              <a:off x="7755167" y="4475816"/>
              <a:ext cx="89237" cy="83661"/>
            </a:xfrm>
            <a:custGeom>
              <a:avLst/>
              <a:gdLst>
                <a:gd name="connsiteX0" fmla="*/ 45243 w 159645"/>
                <a:gd name="connsiteY0" fmla="*/ 26839 h 145901"/>
                <a:gd name="connsiteX1" fmla="*/ 45243 w 159645"/>
                <a:gd name="connsiteY1" fmla="*/ 26839 h 145901"/>
                <a:gd name="connsiteX2" fmla="*/ 80962 w 159645"/>
                <a:gd name="connsiteY2" fmla="*/ 645 h 145901"/>
                <a:gd name="connsiteX3" fmla="*/ 97631 w 159645"/>
                <a:gd name="connsiteY3" fmla="*/ 5407 h 145901"/>
                <a:gd name="connsiteX4" fmla="*/ 114300 w 159645"/>
                <a:gd name="connsiteY4" fmla="*/ 22076 h 145901"/>
                <a:gd name="connsiteX5" fmla="*/ 123825 w 159645"/>
                <a:gd name="connsiteY5" fmla="*/ 26839 h 145901"/>
                <a:gd name="connsiteX6" fmla="*/ 135731 w 159645"/>
                <a:gd name="connsiteY6" fmla="*/ 36364 h 145901"/>
                <a:gd name="connsiteX7" fmla="*/ 145256 w 159645"/>
                <a:gd name="connsiteY7" fmla="*/ 55414 h 145901"/>
                <a:gd name="connsiteX8" fmla="*/ 150018 w 159645"/>
                <a:gd name="connsiteY8" fmla="*/ 69701 h 145901"/>
                <a:gd name="connsiteX9" fmla="*/ 154781 w 159645"/>
                <a:gd name="connsiteY9" fmla="*/ 79226 h 145901"/>
                <a:gd name="connsiteX10" fmla="*/ 157162 w 159645"/>
                <a:gd name="connsiteY10" fmla="*/ 95895 h 145901"/>
                <a:gd name="connsiteX11" fmla="*/ 159543 w 159645"/>
                <a:gd name="connsiteY11" fmla="*/ 107801 h 145901"/>
                <a:gd name="connsiteX12" fmla="*/ 147637 w 159645"/>
                <a:gd name="connsiteY12" fmla="*/ 133995 h 145901"/>
                <a:gd name="connsiteX13" fmla="*/ 123825 w 159645"/>
                <a:gd name="connsiteY13" fmla="*/ 145901 h 145901"/>
                <a:gd name="connsiteX14" fmla="*/ 85725 w 159645"/>
                <a:gd name="connsiteY14" fmla="*/ 141139 h 145901"/>
                <a:gd name="connsiteX15" fmla="*/ 57150 w 159645"/>
                <a:gd name="connsiteY15" fmla="*/ 126851 h 145901"/>
                <a:gd name="connsiteX16" fmla="*/ 30956 w 159645"/>
                <a:gd name="connsiteY16" fmla="*/ 112564 h 145901"/>
                <a:gd name="connsiteX17" fmla="*/ 16668 w 159645"/>
                <a:gd name="connsiteY17" fmla="*/ 91132 h 145901"/>
                <a:gd name="connsiteX18" fmla="*/ 9525 w 159645"/>
                <a:gd name="connsiteY18" fmla="*/ 74464 h 145901"/>
                <a:gd name="connsiteX19" fmla="*/ 0 w 159645"/>
                <a:gd name="connsiteY19" fmla="*/ 55414 h 145901"/>
                <a:gd name="connsiteX20" fmla="*/ 7143 w 159645"/>
                <a:gd name="connsiteY20" fmla="*/ 50651 h 145901"/>
                <a:gd name="connsiteX21" fmla="*/ 21431 w 159645"/>
                <a:gd name="connsiteY21" fmla="*/ 36364 h 145901"/>
                <a:gd name="connsiteX22" fmla="*/ 45243 w 159645"/>
                <a:gd name="connsiteY22" fmla="*/ 26839 h 14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645" h="145901">
                  <a:moveTo>
                    <a:pt x="45243" y="26839"/>
                  </a:moveTo>
                  <a:lnTo>
                    <a:pt x="45243" y="26839"/>
                  </a:lnTo>
                  <a:cubicBezTo>
                    <a:pt x="57149" y="18108"/>
                    <a:pt x="67297" y="6236"/>
                    <a:pt x="80962" y="645"/>
                  </a:cubicBezTo>
                  <a:cubicBezTo>
                    <a:pt x="86310" y="-1543"/>
                    <a:pt x="92770" y="2282"/>
                    <a:pt x="97631" y="5407"/>
                  </a:cubicBezTo>
                  <a:cubicBezTo>
                    <a:pt x="104241" y="9656"/>
                    <a:pt x="108218" y="17100"/>
                    <a:pt x="114300" y="22076"/>
                  </a:cubicBezTo>
                  <a:cubicBezTo>
                    <a:pt x="117047" y="24324"/>
                    <a:pt x="120871" y="24870"/>
                    <a:pt x="123825" y="26839"/>
                  </a:cubicBezTo>
                  <a:cubicBezTo>
                    <a:pt x="128054" y="29658"/>
                    <a:pt x="131762" y="33189"/>
                    <a:pt x="135731" y="36364"/>
                  </a:cubicBezTo>
                  <a:cubicBezTo>
                    <a:pt x="141578" y="59753"/>
                    <a:pt x="133113" y="31128"/>
                    <a:pt x="145256" y="55414"/>
                  </a:cubicBezTo>
                  <a:cubicBezTo>
                    <a:pt x="147501" y="59904"/>
                    <a:pt x="148154" y="65040"/>
                    <a:pt x="150018" y="69701"/>
                  </a:cubicBezTo>
                  <a:cubicBezTo>
                    <a:pt x="151336" y="72997"/>
                    <a:pt x="153193" y="76051"/>
                    <a:pt x="154781" y="79226"/>
                  </a:cubicBezTo>
                  <a:cubicBezTo>
                    <a:pt x="155575" y="84782"/>
                    <a:pt x="156239" y="90359"/>
                    <a:pt x="157162" y="95895"/>
                  </a:cubicBezTo>
                  <a:cubicBezTo>
                    <a:pt x="157827" y="99887"/>
                    <a:pt x="160158" y="103801"/>
                    <a:pt x="159543" y="107801"/>
                  </a:cubicBezTo>
                  <a:cubicBezTo>
                    <a:pt x="159402" y="108716"/>
                    <a:pt x="152783" y="129993"/>
                    <a:pt x="147637" y="133995"/>
                  </a:cubicBezTo>
                  <a:cubicBezTo>
                    <a:pt x="137540" y="141848"/>
                    <a:pt x="133607" y="142640"/>
                    <a:pt x="123825" y="145901"/>
                  </a:cubicBezTo>
                  <a:cubicBezTo>
                    <a:pt x="111125" y="144314"/>
                    <a:pt x="98031" y="144655"/>
                    <a:pt x="85725" y="141139"/>
                  </a:cubicBezTo>
                  <a:cubicBezTo>
                    <a:pt x="75485" y="138213"/>
                    <a:pt x="66675" y="131614"/>
                    <a:pt x="57150" y="126851"/>
                  </a:cubicBezTo>
                  <a:cubicBezTo>
                    <a:pt x="41890" y="119221"/>
                    <a:pt x="50727" y="123862"/>
                    <a:pt x="30956" y="112564"/>
                  </a:cubicBezTo>
                  <a:cubicBezTo>
                    <a:pt x="17173" y="78107"/>
                    <a:pt x="36939" y="122987"/>
                    <a:pt x="16668" y="91132"/>
                  </a:cubicBezTo>
                  <a:cubicBezTo>
                    <a:pt x="13423" y="86032"/>
                    <a:pt x="12228" y="79871"/>
                    <a:pt x="9525" y="74464"/>
                  </a:cubicBezTo>
                  <a:cubicBezTo>
                    <a:pt x="-1722" y="51968"/>
                    <a:pt x="5370" y="71523"/>
                    <a:pt x="0" y="55414"/>
                  </a:cubicBezTo>
                  <a:cubicBezTo>
                    <a:pt x="2381" y="53826"/>
                    <a:pt x="5004" y="52552"/>
                    <a:pt x="7143" y="50651"/>
                  </a:cubicBezTo>
                  <a:cubicBezTo>
                    <a:pt x="12177" y="46176"/>
                    <a:pt x="15042" y="38494"/>
                    <a:pt x="21431" y="36364"/>
                  </a:cubicBezTo>
                  <a:cubicBezTo>
                    <a:pt x="29640" y="33627"/>
                    <a:pt x="41274" y="28426"/>
                    <a:pt x="45243" y="2683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20" name="Nuage 419">
              <a:extLst>
                <a:ext uri="{FF2B5EF4-FFF2-40B4-BE49-F238E27FC236}">
                  <a16:creationId xmlns:a16="http://schemas.microsoft.com/office/drawing/2014/main" id="{923DEF13-EFFA-F766-5B77-7ABC3483555C}"/>
                </a:ext>
              </a:extLst>
            </p:cNvPr>
            <p:cNvSpPr/>
            <p:nvPr/>
          </p:nvSpPr>
          <p:spPr>
            <a:xfrm>
              <a:off x="7894498" y="4235741"/>
              <a:ext cx="5019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21" name="Nuage 420">
              <a:extLst>
                <a:ext uri="{FF2B5EF4-FFF2-40B4-BE49-F238E27FC236}">
                  <a16:creationId xmlns:a16="http://schemas.microsoft.com/office/drawing/2014/main" id="{595731F0-7E16-5B73-12C2-58734B30B6B6}"/>
                </a:ext>
              </a:extLst>
            </p:cNvPr>
            <p:cNvSpPr/>
            <p:nvPr/>
          </p:nvSpPr>
          <p:spPr>
            <a:xfrm>
              <a:off x="7944692" y="4467681"/>
              <a:ext cx="68164" cy="4269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22" name="Nuage 421">
              <a:extLst>
                <a:ext uri="{FF2B5EF4-FFF2-40B4-BE49-F238E27FC236}">
                  <a16:creationId xmlns:a16="http://schemas.microsoft.com/office/drawing/2014/main" id="{9F561E8E-3DDC-D8B5-E51B-B5BD78BD132F}"/>
                </a:ext>
              </a:extLst>
            </p:cNvPr>
            <p:cNvSpPr/>
            <p:nvPr/>
          </p:nvSpPr>
          <p:spPr>
            <a:xfrm>
              <a:off x="7962662" y="4122595"/>
              <a:ext cx="3821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23" name="Forme libre : forme 422">
              <a:extLst>
                <a:ext uri="{FF2B5EF4-FFF2-40B4-BE49-F238E27FC236}">
                  <a16:creationId xmlns:a16="http://schemas.microsoft.com/office/drawing/2014/main" id="{D16719BD-0F2B-8D4B-851B-D89B7339C763}"/>
                </a:ext>
              </a:extLst>
            </p:cNvPr>
            <p:cNvSpPr/>
            <p:nvPr/>
          </p:nvSpPr>
          <p:spPr>
            <a:xfrm>
              <a:off x="7829228" y="4432528"/>
              <a:ext cx="59840" cy="57369"/>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24" name="Forme libre : forme 423">
              <a:extLst>
                <a:ext uri="{FF2B5EF4-FFF2-40B4-BE49-F238E27FC236}">
                  <a16:creationId xmlns:a16="http://schemas.microsoft.com/office/drawing/2014/main" id="{9452CD5A-6E8F-D70F-ED44-878785917883}"/>
                </a:ext>
              </a:extLst>
            </p:cNvPr>
            <p:cNvSpPr/>
            <p:nvPr/>
          </p:nvSpPr>
          <p:spPr>
            <a:xfrm>
              <a:off x="8649466" y="4426588"/>
              <a:ext cx="75057" cy="102408"/>
            </a:xfrm>
            <a:custGeom>
              <a:avLst/>
              <a:gdLst>
                <a:gd name="connsiteX0" fmla="*/ 13075 w 134277"/>
                <a:gd name="connsiteY0" fmla="*/ 92869 h 178594"/>
                <a:gd name="connsiteX1" fmla="*/ 13075 w 134277"/>
                <a:gd name="connsiteY1" fmla="*/ 92869 h 178594"/>
                <a:gd name="connsiteX2" fmla="*/ 5932 w 134277"/>
                <a:gd name="connsiteY2" fmla="*/ 71438 h 178594"/>
                <a:gd name="connsiteX3" fmla="*/ 1169 w 134277"/>
                <a:gd name="connsiteY3" fmla="*/ 47625 h 178594"/>
                <a:gd name="connsiteX4" fmla="*/ 22600 w 134277"/>
                <a:gd name="connsiteY4" fmla="*/ 35719 h 178594"/>
                <a:gd name="connsiteX5" fmla="*/ 27363 w 134277"/>
                <a:gd name="connsiteY5" fmla="*/ 28575 h 178594"/>
                <a:gd name="connsiteX6" fmla="*/ 34507 w 134277"/>
                <a:gd name="connsiteY6" fmla="*/ 19050 h 178594"/>
                <a:gd name="connsiteX7" fmla="*/ 55938 w 134277"/>
                <a:gd name="connsiteY7" fmla="*/ 0 h 178594"/>
                <a:gd name="connsiteX8" fmla="*/ 74988 w 134277"/>
                <a:gd name="connsiteY8" fmla="*/ 11906 h 178594"/>
                <a:gd name="connsiteX9" fmla="*/ 98800 w 134277"/>
                <a:gd name="connsiteY9" fmla="*/ 23813 h 178594"/>
                <a:gd name="connsiteX10" fmla="*/ 110707 w 134277"/>
                <a:gd name="connsiteY10" fmla="*/ 38100 h 178594"/>
                <a:gd name="connsiteX11" fmla="*/ 124994 w 134277"/>
                <a:gd name="connsiteY11" fmla="*/ 54769 h 178594"/>
                <a:gd name="connsiteX12" fmla="*/ 129757 w 134277"/>
                <a:gd name="connsiteY12" fmla="*/ 64294 h 178594"/>
                <a:gd name="connsiteX13" fmla="*/ 127375 w 134277"/>
                <a:gd name="connsiteY13" fmla="*/ 145256 h 178594"/>
                <a:gd name="connsiteX14" fmla="*/ 120232 w 134277"/>
                <a:gd name="connsiteY14" fmla="*/ 159544 h 178594"/>
                <a:gd name="connsiteX15" fmla="*/ 96419 w 134277"/>
                <a:gd name="connsiteY15" fmla="*/ 176213 h 178594"/>
                <a:gd name="connsiteX16" fmla="*/ 79750 w 134277"/>
                <a:gd name="connsiteY16" fmla="*/ 178594 h 178594"/>
                <a:gd name="connsiteX17" fmla="*/ 41650 w 134277"/>
                <a:gd name="connsiteY17" fmla="*/ 152400 h 178594"/>
                <a:gd name="connsiteX18" fmla="*/ 36888 w 134277"/>
                <a:gd name="connsiteY18" fmla="*/ 142875 h 178594"/>
                <a:gd name="connsiteX19" fmla="*/ 29744 w 134277"/>
                <a:gd name="connsiteY19" fmla="*/ 140494 h 178594"/>
                <a:gd name="connsiteX20" fmla="*/ 20219 w 134277"/>
                <a:gd name="connsiteY20" fmla="*/ 133350 h 178594"/>
                <a:gd name="connsiteX21" fmla="*/ 5932 w 134277"/>
                <a:gd name="connsiteY21" fmla="*/ 116681 h 178594"/>
                <a:gd name="connsiteX22" fmla="*/ 1169 w 134277"/>
                <a:gd name="connsiteY22" fmla="*/ 104775 h 178594"/>
                <a:gd name="connsiteX23" fmla="*/ 13075 w 134277"/>
                <a:gd name="connsiteY23" fmla="*/ 92869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277" h="178594">
                  <a:moveTo>
                    <a:pt x="13075" y="92869"/>
                  </a:moveTo>
                  <a:lnTo>
                    <a:pt x="13075" y="92869"/>
                  </a:lnTo>
                  <a:cubicBezTo>
                    <a:pt x="10694" y="85725"/>
                    <a:pt x="8146" y="78635"/>
                    <a:pt x="5932" y="71438"/>
                  </a:cubicBezTo>
                  <a:cubicBezTo>
                    <a:pt x="3346" y="63033"/>
                    <a:pt x="2661" y="56578"/>
                    <a:pt x="1169" y="47625"/>
                  </a:cubicBezTo>
                  <a:cubicBezTo>
                    <a:pt x="8313" y="43656"/>
                    <a:pt x="15991" y="40526"/>
                    <a:pt x="22600" y="35719"/>
                  </a:cubicBezTo>
                  <a:cubicBezTo>
                    <a:pt x="24915" y="34036"/>
                    <a:pt x="25699" y="30904"/>
                    <a:pt x="27363" y="28575"/>
                  </a:cubicBezTo>
                  <a:cubicBezTo>
                    <a:pt x="29670" y="25346"/>
                    <a:pt x="31852" y="22000"/>
                    <a:pt x="34507" y="19050"/>
                  </a:cubicBezTo>
                  <a:cubicBezTo>
                    <a:pt x="46740" y="5458"/>
                    <a:pt x="44923" y="7344"/>
                    <a:pt x="55938" y="0"/>
                  </a:cubicBezTo>
                  <a:cubicBezTo>
                    <a:pt x="73038" y="5699"/>
                    <a:pt x="50726" y="-2652"/>
                    <a:pt x="74988" y="11906"/>
                  </a:cubicBezTo>
                  <a:cubicBezTo>
                    <a:pt x="82598" y="16472"/>
                    <a:pt x="98800" y="23813"/>
                    <a:pt x="98800" y="23813"/>
                  </a:cubicBezTo>
                  <a:cubicBezTo>
                    <a:pt x="102769" y="28575"/>
                    <a:pt x="107061" y="33086"/>
                    <a:pt x="110707" y="38100"/>
                  </a:cubicBezTo>
                  <a:cubicBezTo>
                    <a:pt x="122873" y="54827"/>
                    <a:pt x="111804" y="45975"/>
                    <a:pt x="124994" y="54769"/>
                  </a:cubicBezTo>
                  <a:cubicBezTo>
                    <a:pt x="126582" y="57944"/>
                    <a:pt x="128359" y="61031"/>
                    <a:pt x="129757" y="64294"/>
                  </a:cubicBezTo>
                  <a:cubicBezTo>
                    <a:pt x="140215" y="88695"/>
                    <a:pt x="129545" y="129200"/>
                    <a:pt x="127375" y="145256"/>
                  </a:cubicBezTo>
                  <a:cubicBezTo>
                    <a:pt x="126662" y="150533"/>
                    <a:pt x="123997" y="155779"/>
                    <a:pt x="120232" y="159544"/>
                  </a:cubicBezTo>
                  <a:cubicBezTo>
                    <a:pt x="113381" y="166395"/>
                    <a:pt x="105186" y="172087"/>
                    <a:pt x="96419" y="176213"/>
                  </a:cubicBezTo>
                  <a:cubicBezTo>
                    <a:pt x="91340" y="178603"/>
                    <a:pt x="85306" y="177800"/>
                    <a:pt x="79750" y="178594"/>
                  </a:cubicBezTo>
                  <a:cubicBezTo>
                    <a:pt x="53268" y="157996"/>
                    <a:pt x="66177" y="166415"/>
                    <a:pt x="41650" y="152400"/>
                  </a:cubicBezTo>
                  <a:cubicBezTo>
                    <a:pt x="40063" y="149225"/>
                    <a:pt x="39398" y="145385"/>
                    <a:pt x="36888" y="142875"/>
                  </a:cubicBezTo>
                  <a:cubicBezTo>
                    <a:pt x="35113" y="141100"/>
                    <a:pt x="31923" y="141739"/>
                    <a:pt x="29744" y="140494"/>
                  </a:cubicBezTo>
                  <a:cubicBezTo>
                    <a:pt x="26298" y="138525"/>
                    <a:pt x="23206" y="135963"/>
                    <a:pt x="20219" y="133350"/>
                  </a:cubicBezTo>
                  <a:cubicBezTo>
                    <a:pt x="15009" y="128791"/>
                    <a:pt x="9145" y="123106"/>
                    <a:pt x="5932" y="116681"/>
                  </a:cubicBezTo>
                  <a:cubicBezTo>
                    <a:pt x="4020" y="112858"/>
                    <a:pt x="2905" y="108681"/>
                    <a:pt x="1169" y="104775"/>
                  </a:cubicBezTo>
                  <a:cubicBezTo>
                    <a:pt x="-4303" y="92464"/>
                    <a:pt x="11091" y="94853"/>
                    <a:pt x="13075" y="9286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25" name="Forme libre : forme 424">
              <a:extLst>
                <a:ext uri="{FF2B5EF4-FFF2-40B4-BE49-F238E27FC236}">
                  <a16:creationId xmlns:a16="http://schemas.microsoft.com/office/drawing/2014/main" id="{253D6F8C-2291-0873-2808-C3F864D4C966}"/>
                </a:ext>
              </a:extLst>
            </p:cNvPr>
            <p:cNvSpPr/>
            <p:nvPr/>
          </p:nvSpPr>
          <p:spPr>
            <a:xfrm>
              <a:off x="8644796" y="4260004"/>
              <a:ext cx="56010" cy="53348"/>
            </a:xfrm>
            <a:custGeom>
              <a:avLst/>
              <a:gdLst>
                <a:gd name="connsiteX0" fmla="*/ 28575 w 100201"/>
                <a:gd name="connsiteY0" fmla="*/ 0 h 93036"/>
                <a:gd name="connsiteX1" fmla="*/ 28575 w 100201"/>
                <a:gd name="connsiteY1" fmla="*/ 0 h 93036"/>
                <a:gd name="connsiteX2" fmla="*/ 64294 w 100201"/>
                <a:gd name="connsiteY2" fmla="*/ 7143 h 93036"/>
                <a:gd name="connsiteX3" fmla="*/ 73819 w 100201"/>
                <a:gd name="connsiteY3" fmla="*/ 14287 h 93036"/>
                <a:gd name="connsiteX4" fmla="*/ 90488 w 100201"/>
                <a:gd name="connsiteY4" fmla="*/ 23812 h 93036"/>
                <a:gd name="connsiteX5" fmla="*/ 100013 w 100201"/>
                <a:gd name="connsiteY5" fmla="*/ 35718 h 93036"/>
                <a:gd name="connsiteX6" fmla="*/ 95250 w 100201"/>
                <a:gd name="connsiteY6" fmla="*/ 61912 h 93036"/>
                <a:gd name="connsiteX7" fmla="*/ 92869 w 100201"/>
                <a:gd name="connsiteY7" fmla="*/ 69056 h 93036"/>
                <a:gd name="connsiteX8" fmla="*/ 76200 w 100201"/>
                <a:gd name="connsiteY8" fmla="*/ 80962 h 93036"/>
                <a:gd name="connsiteX9" fmla="*/ 64294 w 100201"/>
                <a:gd name="connsiteY9" fmla="*/ 83343 h 93036"/>
                <a:gd name="connsiteX10" fmla="*/ 45244 w 100201"/>
                <a:gd name="connsiteY10" fmla="*/ 92868 h 93036"/>
                <a:gd name="connsiteX11" fmla="*/ 21431 w 100201"/>
                <a:gd name="connsiteY11" fmla="*/ 80962 h 93036"/>
                <a:gd name="connsiteX12" fmla="*/ 16669 w 100201"/>
                <a:gd name="connsiteY12" fmla="*/ 73818 h 93036"/>
                <a:gd name="connsiteX13" fmla="*/ 7144 w 100201"/>
                <a:gd name="connsiteY13" fmla="*/ 61912 h 93036"/>
                <a:gd name="connsiteX14" fmla="*/ 4763 w 100201"/>
                <a:gd name="connsiteY14" fmla="*/ 54768 h 93036"/>
                <a:gd name="connsiteX15" fmla="*/ 2381 w 100201"/>
                <a:gd name="connsiteY15" fmla="*/ 38100 h 93036"/>
                <a:gd name="connsiteX16" fmla="*/ 0 w 100201"/>
                <a:gd name="connsiteY16" fmla="*/ 26193 h 93036"/>
                <a:gd name="connsiteX17" fmla="*/ 28575 w 100201"/>
                <a:gd name="connsiteY17" fmla="*/ 0 h 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1" h="93036">
                  <a:moveTo>
                    <a:pt x="28575" y="0"/>
                  </a:moveTo>
                  <a:lnTo>
                    <a:pt x="28575" y="0"/>
                  </a:lnTo>
                  <a:cubicBezTo>
                    <a:pt x="42042" y="1496"/>
                    <a:pt x="52235" y="1114"/>
                    <a:pt x="64294" y="7143"/>
                  </a:cubicBezTo>
                  <a:cubicBezTo>
                    <a:pt x="67844" y="8918"/>
                    <a:pt x="70471" y="12156"/>
                    <a:pt x="73819" y="14287"/>
                  </a:cubicBezTo>
                  <a:cubicBezTo>
                    <a:pt x="79218" y="17723"/>
                    <a:pt x="84932" y="20637"/>
                    <a:pt x="90488" y="23812"/>
                  </a:cubicBezTo>
                  <a:cubicBezTo>
                    <a:pt x="93663" y="27781"/>
                    <a:pt x="99383" y="30675"/>
                    <a:pt x="100013" y="35718"/>
                  </a:cubicBezTo>
                  <a:cubicBezTo>
                    <a:pt x="101114" y="44524"/>
                    <a:pt x="97110" y="53234"/>
                    <a:pt x="95250" y="61912"/>
                  </a:cubicBezTo>
                  <a:cubicBezTo>
                    <a:pt x="94724" y="64366"/>
                    <a:pt x="94644" y="67281"/>
                    <a:pt x="92869" y="69056"/>
                  </a:cubicBezTo>
                  <a:cubicBezTo>
                    <a:pt x="88041" y="73884"/>
                    <a:pt x="82307" y="77908"/>
                    <a:pt x="76200" y="80962"/>
                  </a:cubicBezTo>
                  <a:cubicBezTo>
                    <a:pt x="72580" y="82772"/>
                    <a:pt x="68263" y="82549"/>
                    <a:pt x="64294" y="83343"/>
                  </a:cubicBezTo>
                  <a:cubicBezTo>
                    <a:pt x="57944" y="86518"/>
                    <a:pt x="52132" y="91146"/>
                    <a:pt x="45244" y="92868"/>
                  </a:cubicBezTo>
                  <a:cubicBezTo>
                    <a:pt x="38390" y="94582"/>
                    <a:pt x="24058" y="82713"/>
                    <a:pt x="21431" y="80962"/>
                  </a:cubicBezTo>
                  <a:cubicBezTo>
                    <a:pt x="19844" y="78581"/>
                    <a:pt x="18386" y="76108"/>
                    <a:pt x="16669" y="73818"/>
                  </a:cubicBezTo>
                  <a:cubicBezTo>
                    <a:pt x="13620" y="69752"/>
                    <a:pt x="9838" y="66222"/>
                    <a:pt x="7144" y="61912"/>
                  </a:cubicBezTo>
                  <a:cubicBezTo>
                    <a:pt x="5814" y="59783"/>
                    <a:pt x="5557" y="57149"/>
                    <a:pt x="4763" y="54768"/>
                  </a:cubicBezTo>
                  <a:cubicBezTo>
                    <a:pt x="3969" y="49212"/>
                    <a:pt x="3304" y="43636"/>
                    <a:pt x="2381" y="38100"/>
                  </a:cubicBezTo>
                  <a:cubicBezTo>
                    <a:pt x="1716" y="34108"/>
                    <a:pt x="0" y="30241"/>
                    <a:pt x="0" y="26193"/>
                  </a:cubicBezTo>
                  <a:cubicBezTo>
                    <a:pt x="0" y="18297"/>
                    <a:pt x="23813" y="4365"/>
                    <a:pt x="28575" y="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26" name="Forme libre : forme 425">
              <a:extLst>
                <a:ext uri="{FF2B5EF4-FFF2-40B4-BE49-F238E27FC236}">
                  <a16:creationId xmlns:a16="http://schemas.microsoft.com/office/drawing/2014/main" id="{C6F2D129-FFFA-BA34-46A4-7F3C24A15156}"/>
                </a:ext>
              </a:extLst>
            </p:cNvPr>
            <p:cNvSpPr/>
            <p:nvPr/>
          </p:nvSpPr>
          <p:spPr>
            <a:xfrm>
              <a:off x="8574193" y="4326911"/>
              <a:ext cx="50195" cy="83292"/>
            </a:xfrm>
            <a:custGeom>
              <a:avLst/>
              <a:gdLst>
                <a:gd name="connsiteX0" fmla="*/ 2456 w 89798"/>
                <a:gd name="connsiteY0" fmla="*/ 73819 h 80962"/>
                <a:gd name="connsiteX1" fmla="*/ 2456 w 89798"/>
                <a:gd name="connsiteY1" fmla="*/ 73819 h 80962"/>
                <a:gd name="connsiteX2" fmla="*/ 75 w 89798"/>
                <a:gd name="connsiteY2" fmla="*/ 50006 h 80962"/>
                <a:gd name="connsiteX3" fmla="*/ 11981 w 89798"/>
                <a:gd name="connsiteY3" fmla="*/ 23812 h 80962"/>
                <a:gd name="connsiteX4" fmla="*/ 26269 w 89798"/>
                <a:gd name="connsiteY4" fmla="*/ 11906 h 80962"/>
                <a:gd name="connsiteX5" fmla="*/ 31031 w 89798"/>
                <a:gd name="connsiteY5" fmla="*/ 4762 h 80962"/>
                <a:gd name="connsiteX6" fmla="*/ 42938 w 89798"/>
                <a:gd name="connsiteY6" fmla="*/ 2381 h 80962"/>
                <a:gd name="connsiteX7" fmla="*/ 59606 w 89798"/>
                <a:gd name="connsiteY7" fmla="*/ 0 h 80962"/>
                <a:gd name="connsiteX8" fmla="*/ 69131 w 89798"/>
                <a:gd name="connsiteY8" fmla="*/ 7144 h 80962"/>
                <a:gd name="connsiteX9" fmla="*/ 73894 w 89798"/>
                <a:gd name="connsiteY9" fmla="*/ 14287 h 80962"/>
                <a:gd name="connsiteX10" fmla="*/ 85800 w 89798"/>
                <a:gd name="connsiteY10" fmla="*/ 45244 h 80962"/>
                <a:gd name="connsiteX11" fmla="*/ 88181 w 89798"/>
                <a:gd name="connsiteY11" fmla="*/ 66675 h 80962"/>
                <a:gd name="connsiteX12" fmla="*/ 52463 w 89798"/>
                <a:gd name="connsiteY12" fmla="*/ 80962 h 80962"/>
                <a:gd name="connsiteX13" fmla="*/ 33413 w 89798"/>
                <a:gd name="connsiteY13" fmla="*/ 73819 h 80962"/>
                <a:gd name="connsiteX14" fmla="*/ 2456 w 89798"/>
                <a:gd name="connsiteY14" fmla="*/ 73819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798" h="80962">
                  <a:moveTo>
                    <a:pt x="2456" y="73819"/>
                  </a:moveTo>
                  <a:lnTo>
                    <a:pt x="2456" y="73819"/>
                  </a:lnTo>
                  <a:cubicBezTo>
                    <a:pt x="1662" y="65881"/>
                    <a:pt x="-423" y="57968"/>
                    <a:pt x="75" y="50006"/>
                  </a:cubicBezTo>
                  <a:cubicBezTo>
                    <a:pt x="471" y="43670"/>
                    <a:pt x="7631" y="28645"/>
                    <a:pt x="11981" y="23812"/>
                  </a:cubicBezTo>
                  <a:cubicBezTo>
                    <a:pt x="16128" y="19204"/>
                    <a:pt x="21885" y="16290"/>
                    <a:pt x="26269" y="11906"/>
                  </a:cubicBezTo>
                  <a:cubicBezTo>
                    <a:pt x="28293" y="9882"/>
                    <a:pt x="28546" y="6182"/>
                    <a:pt x="31031" y="4762"/>
                  </a:cubicBezTo>
                  <a:cubicBezTo>
                    <a:pt x="34545" y="2754"/>
                    <a:pt x="38945" y="3046"/>
                    <a:pt x="42938" y="2381"/>
                  </a:cubicBezTo>
                  <a:cubicBezTo>
                    <a:pt x="48474" y="1458"/>
                    <a:pt x="54050" y="794"/>
                    <a:pt x="59606" y="0"/>
                  </a:cubicBezTo>
                  <a:cubicBezTo>
                    <a:pt x="62781" y="2381"/>
                    <a:pt x="66325" y="4338"/>
                    <a:pt x="69131" y="7144"/>
                  </a:cubicBezTo>
                  <a:cubicBezTo>
                    <a:pt x="71155" y="9168"/>
                    <a:pt x="72614" y="11727"/>
                    <a:pt x="73894" y="14287"/>
                  </a:cubicBezTo>
                  <a:cubicBezTo>
                    <a:pt x="79976" y="26449"/>
                    <a:pt x="81651" y="32795"/>
                    <a:pt x="85800" y="45244"/>
                  </a:cubicBezTo>
                  <a:cubicBezTo>
                    <a:pt x="86594" y="52388"/>
                    <a:pt x="92622" y="61023"/>
                    <a:pt x="88181" y="66675"/>
                  </a:cubicBezTo>
                  <a:cubicBezTo>
                    <a:pt x="85441" y="70162"/>
                    <a:pt x="62548" y="77600"/>
                    <a:pt x="52463" y="80962"/>
                  </a:cubicBezTo>
                  <a:cubicBezTo>
                    <a:pt x="46997" y="79140"/>
                    <a:pt x="37888" y="76260"/>
                    <a:pt x="33413" y="73819"/>
                  </a:cubicBezTo>
                  <a:cubicBezTo>
                    <a:pt x="28388" y="71078"/>
                    <a:pt x="7615" y="73819"/>
                    <a:pt x="2456" y="7381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27" name="Forme libre : forme 426">
              <a:extLst>
                <a:ext uri="{FF2B5EF4-FFF2-40B4-BE49-F238E27FC236}">
                  <a16:creationId xmlns:a16="http://schemas.microsoft.com/office/drawing/2014/main" id="{FE3A6FBA-1B00-B893-DCB3-EFD36D9AEF8E}"/>
                </a:ext>
              </a:extLst>
            </p:cNvPr>
            <p:cNvSpPr/>
            <p:nvPr/>
          </p:nvSpPr>
          <p:spPr>
            <a:xfrm>
              <a:off x="8544952" y="4605091"/>
              <a:ext cx="89237" cy="83661"/>
            </a:xfrm>
            <a:custGeom>
              <a:avLst/>
              <a:gdLst>
                <a:gd name="connsiteX0" fmla="*/ 45243 w 159645"/>
                <a:gd name="connsiteY0" fmla="*/ 26839 h 145901"/>
                <a:gd name="connsiteX1" fmla="*/ 45243 w 159645"/>
                <a:gd name="connsiteY1" fmla="*/ 26839 h 145901"/>
                <a:gd name="connsiteX2" fmla="*/ 80962 w 159645"/>
                <a:gd name="connsiteY2" fmla="*/ 645 h 145901"/>
                <a:gd name="connsiteX3" fmla="*/ 97631 w 159645"/>
                <a:gd name="connsiteY3" fmla="*/ 5407 h 145901"/>
                <a:gd name="connsiteX4" fmla="*/ 114300 w 159645"/>
                <a:gd name="connsiteY4" fmla="*/ 22076 h 145901"/>
                <a:gd name="connsiteX5" fmla="*/ 123825 w 159645"/>
                <a:gd name="connsiteY5" fmla="*/ 26839 h 145901"/>
                <a:gd name="connsiteX6" fmla="*/ 135731 w 159645"/>
                <a:gd name="connsiteY6" fmla="*/ 36364 h 145901"/>
                <a:gd name="connsiteX7" fmla="*/ 145256 w 159645"/>
                <a:gd name="connsiteY7" fmla="*/ 55414 h 145901"/>
                <a:gd name="connsiteX8" fmla="*/ 150018 w 159645"/>
                <a:gd name="connsiteY8" fmla="*/ 69701 h 145901"/>
                <a:gd name="connsiteX9" fmla="*/ 154781 w 159645"/>
                <a:gd name="connsiteY9" fmla="*/ 79226 h 145901"/>
                <a:gd name="connsiteX10" fmla="*/ 157162 w 159645"/>
                <a:gd name="connsiteY10" fmla="*/ 95895 h 145901"/>
                <a:gd name="connsiteX11" fmla="*/ 159543 w 159645"/>
                <a:gd name="connsiteY11" fmla="*/ 107801 h 145901"/>
                <a:gd name="connsiteX12" fmla="*/ 147637 w 159645"/>
                <a:gd name="connsiteY12" fmla="*/ 133995 h 145901"/>
                <a:gd name="connsiteX13" fmla="*/ 123825 w 159645"/>
                <a:gd name="connsiteY13" fmla="*/ 145901 h 145901"/>
                <a:gd name="connsiteX14" fmla="*/ 85725 w 159645"/>
                <a:gd name="connsiteY14" fmla="*/ 141139 h 145901"/>
                <a:gd name="connsiteX15" fmla="*/ 57150 w 159645"/>
                <a:gd name="connsiteY15" fmla="*/ 126851 h 145901"/>
                <a:gd name="connsiteX16" fmla="*/ 30956 w 159645"/>
                <a:gd name="connsiteY16" fmla="*/ 112564 h 145901"/>
                <a:gd name="connsiteX17" fmla="*/ 16668 w 159645"/>
                <a:gd name="connsiteY17" fmla="*/ 91132 h 145901"/>
                <a:gd name="connsiteX18" fmla="*/ 9525 w 159645"/>
                <a:gd name="connsiteY18" fmla="*/ 74464 h 145901"/>
                <a:gd name="connsiteX19" fmla="*/ 0 w 159645"/>
                <a:gd name="connsiteY19" fmla="*/ 55414 h 145901"/>
                <a:gd name="connsiteX20" fmla="*/ 7143 w 159645"/>
                <a:gd name="connsiteY20" fmla="*/ 50651 h 145901"/>
                <a:gd name="connsiteX21" fmla="*/ 21431 w 159645"/>
                <a:gd name="connsiteY21" fmla="*/ 36364 h 145901"/>
                <a:gd name="connsiteX22" fmla="*/ 45243 w 159645"/>
                <a:gd name="connsiteY22" fmla="*/ 26839 h 14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645" h="145901">
                  <a:moveTo>
                    <a:pt x="45243" y="26839"/>
                  </a:moveTo>
                  <a:lnTo>
                    <a:pt x="45243" y="26839"/>
                  </a:lnTo>
                  <a:cubicBezTo>
                    <a:pt x="57149" y="18108"/>
                    <a:pt x="67297" y="6236"/>
                    <a:pt x="80962" y="645"/>
                  </a:cubicBezTo>
                  <a:cubicBezTo>
                    <a:pt x="86310" y="-1543"/>
                    <a:pt x="92770" y="2282"/>
                    <a:pt x="97631" y="5407"/>
                  </a:cubicBezTo>
                  <a:cubicBezTo>
                    <a:pt x="104241" y="9656"/>
                    <a:pt x="108218" y="17100"/>
                    <a:pt x="114300" y="22076"/>
                  </a:cubicBezTo>
                  <a:cubicBezTo>
                    <a:pt x="117047" y="24324"/>
                    <a:pt x="120871" y="24870"/>
                    <a:pt x="123825" y="26839"/>
                  </a:cubicBezTo>
                  <a:cubicBezTo>
                    <a:pt x="128054" y="29658"/>
                    <a:pt x="131762" y="33189"/>
                    <a:pt x="135731" y="36364"/>
                  </a:cubicBezTo>
                  <a:cubicBezTo>
                    <a:pt x="141578" y="59753"/>
                    <a:pt x="133113" y="31128"/>
                    <a:pt x="145256" y="55414"/>
                  </a:cubicBezTo>
                  <a:cubicBezTo>
                    <a:pt x="147501" y="59904"/>
                    <a:pt x="148154" y="65040"/>
                    <a:pt x="150018" y="69701"/>
                  </a:cubicBezTo>
                  <a:cubicBezTo>
                    <a:pt x="151336" y="72997"/>
                    <a:pt x="153193" y="76051"/>
                    <a:pt x="154781" y="79226"/>
                  </a:cubicBezTo>
                  <a:cubicBezTo>
                    <a:pt x="155575" y="84782"/>
                    <a:pt x="156239" y="90359"/>
                    <a:pt x="157162" y="95895"/>
                  </a:cubicBezTo>
                  <a:cubicBezTo>
                    <a:pt x="157827" y="99887"/>
                    <a:pt x="160158" y="103801"/>
                    <a:pt x="159543" y="107801"/>
                  </a:cubicBezTo>
                  <a:cubicBezTo>
                    <a:pt x="159402" y="108716"/>
                    <a:pt x="152783" y="129993"/>
                    <a:pt x="147637" y="133995"/>
                  </a:cubicBezTo>
                  <a:cubicBezTo>
                    <a:pt x="137540" y="141848"/>
                    <a:pt x="133607" y="142640"/>
                    <a:pt x="123825" y="145901"/>
                  </a:cubicBezTo>
                  <a:cubicBezTo>
                    <a:pt x="111125" y="144314"/>
                    <a:pt x="98031" y="144655"/>
                    <a:pt x="85725" y="141139"/>
                  </a:cubicBezTo>
                  <a:cubicBezTo>
                    <a:pt x="75485" y="138213"/>
                    <a:pt x="66675" y="131614"/>
                    <a:pt x="57150" y="126851"/>
                  </a:cubicBezTo>
                  <a:cubicBezTo>
                    <a:pt x="41890" y="119221"/>
                    <a:pt x="50727" y="123862"/>
                    <a:pt x="30956" y="112564"/>
                  </a:cubicBezTo>
                  <a:cubicBezTo>
                    <a:pt x="17173" y="78107"/>
                    <a:pt x="36939" y="122987"/>
                    <a:pt x="16668" y="91132"/>
                  </a:cubicBezTo>
                  <a:cubicBezTo>
                    <a:pt x="13423" y="86032"/>
                    <a:pt x="12228" y="79871"/>
                    <a:pt x="9525" y="74464"/>
                  </a:cubicBezTo>
                  <a:cubicBezTo>
                    <a:pt x="-1722" y="51968"/>
                    <a:pt x="5370" y="71523"/>
                    <a:pt x="0" y="55414"/>
                  </a:cubicBezTo>
                  <a:cubicBezTo>
                    <a:pt x="2381" y="53826"/>
                    <a:pt x="5004" y="52552"/>
                    <a:pt x="7143" y="50651"/>
                  </a:cubicBezTo>
                  <a:cubicBezTo>
                    <a:pt x="12177" y="46176"/>
                    <a:pt x="15042" y="38494"/>
                    <a:pt x="21431" y="36364"/>
                  </a:cubicBezTo>
                  <a:cubicBezTo>
                    <a:pt x="29640" y="33627"/>
                    <a:pt x="41274" y="28426"/>
                    <a:pt x="45243" y="2683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28" name="Nuage 427">
              <a:extLst>
                <a:ext uri="{FF2B5EF4-FFF2-40B4-BE49-F238E27FC236}">
                  <a16:creationId xmlns:a16="http://schemas.microsoft.com/office/drawing/2014/main" id="{58FEF41D-DA44-198F-F9CA-208CBC7291F0}"/>
                </a:ext>
              </a:extLst>
            </p:cNvPr>
            <p:cNvSpPr/>
            <p:nvPr/>
          </p:nvSpPr>
          <p:spPr>
            <a:xfrm>
              <a:off x="8694642" y="4373151"/>
              <a:ext cx="5019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29" name="Nuage 428">
              <a:extLst>
                <a:ext uri="{FF2B5EF4-FFF2-40B4-BE49-F238E27FC236}">
                  <a16:creationId xmlns:a16="http://schemas.microsoft.com/office/drawing/2014/main" id="{DFA920B3-A5DE-87C2-61BD-86CF0E4E5A8A}"/>
                </a:ext>
              </a:extLst>
            </p:cNvPr>
            <p:cNvSpPr/>
            <p:nvPr/>
          </p:nvSpPr>
          <p:spPr>
            <a:xfrm>
              <a:off x="8744837" y="4605091"/>
              <a:ext cx="68164" cy="4269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30" name="Nuage 429">
              <a:extLst>
                <a:ext uri="{FF2B5EF4-FFF2-40B4-BE49-F238E27FC236}">
                  <a16:creationId xmlns:a16="http://schemas.microsoft.com/office/drawing/2014/main" id="{3C2AEE6B-D984-73F8-8353-FE0891A0CA57}"/>
                </a:ext>
              </a:extLst>
            </p:cNvPr>
            <p:cNvSpPr/>
            <p:nvPr/>
          </p:nvSpPr>
          <p:spPr>
            <a:xfrm>
              <a:off x="8762805" y="4260004"/>
              <a:ext cx="3821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31" name="Nuage 430">
              <a:extLst>
                <a:ext uri="{FF2B5EF4-FFF2-40B4-BE49-F238E27FC236}">
                  <a16:creationId xmlns:a16="http://schemas.microsoft.com/office/drawing/2014/main" id="{782B27E7-D503-17C1-3BF6-C5AC98F0413A}"/>
                </a:ext>
              </a:extLst>
            </p:cNvPr>
            <p:cNvSpPr/>
            <p:nvPr/>
          </p:nvSpPr>
          <p:spPr>
            <a:xfrm>
              <a:off x="8718360" y="4460539"/>
              <a:ext cx="111664" cy="109399"/>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32" name="Nuage 431">
              <a:extLst>
                <a:ext uri="{FF2B5EF4-FFF2-40B4-BE49-F238E27FC236}">
                  <a16:creationId xmlns:a16="http://schemas.microsoft.com/office/drawing/2014/main" id="{D949FE7A-B241-D75A-73CA-564921C86927}"/>
                </a:ext>
              </a:extLst>
            </p:cNvPr>
            <p:cNvSpPr/>
            <p:nvPr/>
          </p:nvSpPr>
          <p:spPr>
            <a:xfrm>
              <a:off x="8609805" y="4730983"/>
              <a:ext cx="85723"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33" name="Forme libre : forme 432">
              <a:extLst>
                <a:ext uri="{FF2B5EF4-FFF2-40B4-BE49-F238E27FC236}">
                  <a16:creationId xmlns:a16="http://schemas.microsoft.com/office/drawing/2014/main" id="{86A99C49-84F4-3E73-0AC7-63821E475B56}"/>
                </a:ext>
              </a:extLst>
            </p:cNvPr>
            <p:cNvSpPr/>
            <p:nvPr/>
          </p:nvSpPr>
          <p:spPr>
            <a:xfrm>
              <a:off x="8626325" y="4569937"/>
              <a:ext cx="59840" cy="57369"/>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34" name="Forme libre : forme 433">
              <a:extLst>
                <a:ext uri="{FF2B5EF4-FFF2-40B4-BE49-F238E27FC236}">
                  <a16:creationId xmlns:a16="http://schemas.microsoft.com/office/drawing/2014/main" id="{55F24982-5B18-AC60-BCA1-11821B7973C7}"/>
                </a:ext>
              </a:extLst>
            </p:cNvPr>
            <p:cNvSpPr/>
            <p:nvPr/>
          </p:nvSpPr>
          <p:spPr>
            <a:xfrm>
              <a:off x="8404729" y="4427359"/>
              <a:ext cx="134865" cy="11792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35" name="Forme libre : forme 434">
              <a:extLst>
                <a:ext uri="{FF2B5EF4-FFF2-40B4-BE49-F238E27FC236}">
                  <a16:creationId xmlns:a16="http://schemas.microsoft.com/office/drawing/2014/main" id="{1C3539AD-8690-CB37-494D-40CDD67B8E74}"/>
                </a:ext>
              </a:extLst>
            </p:cNvPr>
            <p:cNvSpPr/>
            <p:nvPr/>
          </p:nvSpPr>
          <p:spPr>
            <a:xfrm>
              <a:off x="8739624" y="4669110"/>
              <a:ext cx="55780" cy="67430"/>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36" name="Forme libre : forme 435">
              <a:extLst>
                <a:ext uri="{FF2B5EF4-FFF2-40B4-BE49-F238E27FC236}">
                  <a16:creationId xmlns:a16="http://schemas.microsoft.com/office/drawing/2014/main" id="{E84EEB69-574F-1ADA-D386-70F055E24E29}"/>
                </a:ext>
              </a:extLst>
            </p:cNvPr>
            <p:cNvSpPr/>
            <p:nvPr/>
          </p:nvSpPr>
          <p:spPr>
            <a:xfrm>
              <a:off x="9289577" y="4146812"/>
              <a:ext cx="75057" cy="102408"/>
            </a:xfrm>
            <a:custGeom>
              <a:avLst/>
              <a:gdLst>
                <a:gd name="connsiteX0" fmla="*/ 13075 w 134277"/>
                <a:gd name="connsiteY0" fmla="*/ 92869 h 178594"/>
                <a:gd name="connsiteX1" fmla="*/ 13075 w 134277"/>
                <a:gd name="connsiteY1" fmla="*/ 92869 h 178594"/>
                <a:gd name="connsiteX2" fmla="*/ 5932 w 134277"/>
                <a:gd name="connsiteY2" fmla="*/ 71438 h 178594"/>
                <a:gd name="connsiteX3" fmla="*/ 1169 w 134277"/>
                <a:gd name="connsiteY3" fmla="*/ 47625 h 178594"/>
                <a:gd name="connsiteX4" fmla="*/ 22600 w 134277"/>
                <a:gd name="connsiteY4" fmla="*/ 35719 h 178594"/>
                <a:gd name="connsiteX5" fmla="*/ 27363 w 134277"/>
                <a:gd name="connsiteY5" fmla="*/ 28575 h 178594"/>
                <a:gd name="connsiteX6" fmla="*/ 34507 w 134277"/>
                <a:gd name="connsiteY6" fmla="*/ 19050 h 178594"/>
                <a:gd name="connsiteX7" fmla="*/ 55938 w 134277"/>
                <a:gd name="connsiteY7" fmla="*/ 0 h 178594"/>
                <a:gd name="connsiteX8" fmla="*/ 74988 w 134277"/>
                <a:gd name="connsiteY8" fmla="*/ 11906 h 178594"/>
                <a:gd name="connsiteX9" fmla="*/ 98800 w 134277"/>
                <a:gd name="connsiteY9" fmla="*/ 23813 h 178594"/>
                <a:gd name="connsiteX10" fmla="*/ 110707 w 134277"/>
                <a:gd name="connsiteY10" fmla="*/ 38100 h 178594"/>
                <a:gd name="connsiteX11" fmla="*/ 124994 w 134277"/>
                <a:gd name="connsiteY11" fmla="*/ 54769 h 178594"/>
                <a:gd name="connsiteX12" fmla="*/ 129757 w 134277"/>
                <a:gd name="connsiteY12" fmla="*/ 64294 h 178594"/>
                <a:gd name="connsiteX13" fmla="*/ 127375 w 134277"/>
                <a:gd name="connsiteY13" fmla="*/ 145256 h 178594"/>
                <a:gd name="connsiteX14" fmla="*/ 120232 w 134277"/>
                <a:gd name="connsiteY14" fmla="*/ 159544 h 178594"/>
                <a:gd name="connsiteX15" fmla="*/ 96419 w 134277"/>
                <a:gd name="connsiteY15" fmla="*/ 176213 h 178594"/>
                <a:gd name="connsiteX16" fmla="*/ 79750 w 134277"/>
                <a:gd name="connsiteY16" fmla="*/ 178594 h 178594"/>
                <a:gd name="connsiteX17" fmla="*/ 41650 w 134277"/>
                <a:gd name="connsiteY17" fmla="*/ 152400 h 178594"/>
                <a:gd name="connsiteX18" fmla="*/ 36888 w 134277"/>
                <a:gd name="connsiteY18" fmla="*/ 142875 h 178594"/>
                <a:gd name="connsiteX19" fmla="*/ 29744 w 134277"/>
                <a:gd name="connsiteY19" fmla="*/ 140494 h 178594"/>
                <a:gd name="connsiteX20" fmla="*/ 20219 w 134277"/>
                <a:gd name="connsiteY20" fmla="*/ 133350 h 178594"/>
                <a:gd name="connsiteX21" fmla="*/ 5932 w 134277"/>
                <a:gd name="connsiteY21" fmla="*/ 116681 h 178594"/>
                <a:gd name="connsiteX22" fmla="*/ 1169 w 134277"/>
                <a:gd name="connsiteY22" fmla="*/ 104775 h 178594"/>
                <a:gd name="connsiteX23" fmla="*/ 13075 w 134277"/>
                <a:gd name="connsiteY23" fmla="*/ 92869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277" h="178594">
                  <a:moveTo>
                    <a:pt x="13075" y="92869"/>
                  </a:moveTo>
                  <a:lnTo>
                    <a:pt x="13075" y="92869"/>
                  </a:lnTo>
                  <a:cubicBezTo>
                    <a:pt x="10694" y="85725"/>
                    <a:pt x="8146" y="78635"/>
                    <a:pt x="5932" y="71438"/>
                  </a:cubicBezTo>
                  <a:cubicBezTo>
                    <a:pt x="3346" y="63033"/>
                    <a:pt x="2661" y="56578"/>
                    <a:pt x="1169" y="47625"/>
                  </a:cubicBezTo>
                  <a:cubicBezTo>
                    <a:pt x="8313" y="43656"/>
                    <a:pt x="15991" y="40526"/>
                    <a:pt x="22600" y="35719"/>
                  </a:cubicBezTo>
                  <a:cubicBezTo>
                    <a:pt x="24915" y="34036"/>
                    <a:pt x="25699" y="30904"/>
                    <a:pt x="27363" y="28575"/>
                  </a:cubicBezTo>
                  <a:cubicBezTo>
                    <a:pt x="29670" y="25346"/>
                    <a:pt x="31852" y="22000"/>
                    <a:pt x="34507" y="19050"/>
                  </a:cubicBezTo>
                  <a:cubicBezTo>
                    <a:pt x="46740" y="5458"/>
                    <a:pt x="44923" y="7344"/>
                    <a:pt x="55938" y="0"/>
                  </a:cubicBezTo>
                  <a:cubicBezTo>
                    <a:pt x="73038" y="5699"/>
                    <a:pt x="50726" y="-2652"/>
                    <a:pt x="74988" y="11906"/>
                  </a:cubicBezTo>
                  <a:cubicBezTo>
                    <a:pt x="82598" y="16472"/>
                    <a:pt x="98800" y="23813"/>
                    <a:pt x="98800" y="23813"/>
                  </a:cubicBezTo>
                  <a:cubicBezTo>
                    <a:pt x="102769" y="28575"/>
                    <a:pt x="107061" y="33086"/>
                    <a:pt x="110707" y="38100"/>
                  </a:cubicBezTo>
                  <a:cubicBezTo>
                    <a:pt x="122873" y="54827"/>
                    <a:pt x="111804" y="45975"/>
                    <a:pt x="124994" y="54769"/>
                  </a:cubicBezTo>
                  <a:cubicBezTo>
                    <a:pt x="126582" y="57944"/>
                    <a:pt x="128359" y="61031"/>
                    <a:pt x="129757" y="64294"/>
                  </a:cubicBezTo>
                  <a:cubicBezTo>
                    <a:pt x="140215" y="88695"/>
                    <a:pt x="129545" y="129200"/>
                    <a:pt x="127375" y="145256"/>
                  </a:cubicBezTo>
                  <a:cubicBezTo>
                    <a:pt x="126662" y="150533"/>
                    <a:pt x="123997" y="155779"/>
                    <a:pt x="120232" y="159544"/>
                  </a:cubicBezTo>
                  <a:cubicBezTo>
                    <a:pt x="113381" y="166395"/>
                    <a:pt x="105186" y="172087"/>
                    <a:pt x="96419" y="176213"/>
                  </a:cubicBezTo>
                  <a:cubicBezTo>
                    <a:pt x="91340" y="178603"/>
                    <a:pt x="85306" y="177800"/>
                    <a:pt x="79750" y="178594"/>
                  </a:cubicBezTo>
                  <a:cubicBezTo>
                    <a:pt x="53268" y="157996"/>
                    <a:pt x="66177" y="166415"/>
                    <a:pt x="41650" y="152400"/>
                  </a:cubicBezTo>
                  <a:cubicBezTo>
                    <a:pt x="40063" y="149225"/>
                    <a:pt x="39398" y="145385"/>
                    <a:pt x="36888" y="142875"/>
                  </a:cubicBezTo>
                  <a:cubicBezTo>
                    <a:pt x="35113" y="141100"/>
                    <a:pt x="31923" y="141739"/>
                    <a:pt x="29744" y="140494"/>
                  </a:cubicBezTo>
                  <a:cubicBezTo>
                    <a:pt x="26298" y="138525"/>
                    <a:pt x="23206" y="135963"/>
                    <a:pt x="20219" y="133350"/>
                  </a:cubicBezTo>
                  <a:cubicBezTo>
                    <a:pt x="15009" y="128791"/>
                    <a:pt x="9145" y="123106"/>
                    <a:pt x="5932" y="116681"/>
                  </a:cubicBezTo>
                  <a:cubicBezTo>
                    <a:pt x="4020" y="112858"/>
                    <a:pt x="2905" y="108681"/>
                    <a:pt x="1169" y="104775"/>
                  </a:cubicBezTo>
                  <a:cubicBezTo>
                    <a:pt x="-4303" y="92464"/>
                    <a:pt x="11091" y="94853"/>
                    <a:pt x="13075" y="9286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37" name="Nuage 436">
              <a:extLst>
                <a:ext uri="{FF2B5EF4-FFF2-40B4-BE49-F238E27FC236}">
                  <a16:creationId xmlns:a16="http://schemas.microsoft.com/office/drawing/2014/main" id="{2098D8DA-F029-93D6-30BE-D654921861B4}"/>
                </a:ext>
              </a:extLst>
            </p:cNvPr>
            <p:cNvSpPr/>
            <p:nvPr/>
          </p:nvSpPr>
          <p:spPr>
            <a:xfrm>
              <a:off x="9340916" y="4093375"/>
              <a:ext cx="5019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38" name="Nuage 437">
              <a:extLst>
                <a:ext uri="{FF2B5EF4-FFF2-40B4-BE49-F238E27FC236}">
                  <a16:creationId xmlns:a16="http://schemas.microsoft.com/office/drawing/2014/main" id="{A72FE67A-941F-6273-35D3-54D6C3BA946A}"/>
                </a:ext>
              </a:extLst>
            </p:cNvPr>
            <p:cNvSpPr/>
            <p:nvPr/>
          </p:nvSpPr>
          <p:spPr>
            <a:xfrm>
              <a:off x="9391111" y="4325315"/>
              <a:ext cx="68164" cy="4269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39" name="Nuage 438">
              <a:extLst>
                <a:ext uri="{FF2B5EF4-FFF2-40B4-BE49-F238E27FC236}">
                  <a16:creationId xmlns:a16="http://schemas.microsoft.com/office/drawing/2014/main" id="{EBF5E8CD-7F0B-2D17-894E-46CA56D0EFEF}"/>
                </a:ext>
              </a:extLst>
            </p:cNvPr>
            <p:cNvSpPr/>
            <p:nvPr/>
          </p:nvSpPr>
          <p:spPr>
            <a:xfrm>
              <a:off x="9409080" y="3980229"/>
              <a:ext cx="3821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40" name="Nuage 439">
              <a:extLst>
                <a:ext uri="{FF2B5EF4-FFF2-40B4-BE49-F238E27FC236}">
                  <a16:creationId xmlns:a16="http://schemas.microsoft.com/office/drawing/2014/main" id="{E4983AC6-8308-C3A9-B542-67BFD6576C6E}"/>
                </a:ext>
              </a:extLst>
            </p:cNvPr>
            <p:cNvSpPr/>
            <p:nvPr/>
          </p:nvSpPr>
          <p:spPr>
            <a:xfrm>
              <a:off x="9364634" y="4180763"/>
              <a:ext cx="111664" cy="109399"/>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41" name="Forme libre : forme 440">
              <a:extLst>
                <a:ext uri="{FF2B5EF4-FFF2-40B4-BE49-F238E27FC236}">
                  <a16:creationId xmlns:a16="http://schemas.microsoft.com/office/drawing/2014/main" id="{624F1788-53BA-235C-AD92-206F17B5197A}"/>
                </a:ext>
              </a:extLst>
            </p:cNvPr>
            <p:cNvSpPr/>
            <p:nvPr/>
          </p:nvSpPr>
          <p:spPr>
            <a:xfrm>
              <a:off x="9385898" y="4389335"/>
              <a:ext cx="55780" cy="67430"/>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42" name="Forme libre : forme 441">
              <a:extLst>
                <a:ext uri="{FF2B5EF4-FFF2-40B4-BE49-F238E27FC236}">
                  <a16:creationId xmlns:a16="http://schemas.microsoft.com/office/drawing/2014/main" id="{B7E6B23E-6E1B-61FB-3B6E-058A35FEDEEE}"/>
                </a:ext>
              </a:extLst>
            </p:cNvPr>
            <p:cNvSpPr/>
            <p:nvPr/>
          </p:nvSpPr>
          <p:spPr>
            <a:xfrm>
              <a:off x="9330562" y="3625479"/>
              <a:ext cx="89857" cy="83292"/>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43" name="Forme libre : forme 442">
              <a:extLst>
                <a:ext uri="{FF2B5EF4-FFF2-40B4-BE49-F238E27FC236}">
                  <a16:creationId xmlns:a16="http://schemas.microsoft.com/office/drawing/2014/main" id="{1B00E219-B933-8583-E7D6-60468795D5C0}"/>
                </a:ext>
              </a:extLst>
            </p:cNvPr>
            <p:cNvSpPr/>
            <p:nvPr/>
          </p:nvSpPr>
          <p:spPr>
            <a:xfrm>
              <a:off x="9420434" y="3563181"/>
              <a:ext cx="75057" cy="102408"/>
            </a:xfrm>
            <a:custGeom>
              <a:avLst/>
              <a:gdLst>
                <a:gd name="connsiteX0" fmla="*/ 13075 w 134277"/>
                <a:gd name="connsiteY0" fmla="*/ 92869 h 178594"/>
                <a:gd name="connsiteX1" fmla="*/ 13075 w 134277"/>
                <a:gd name="connsiteY1" fmla="*/ 92869 h 178594"/>
                <a:gd name="connsiteX2" fmla="*/ 5932 w 134277"/>
                <a:gd name="connsiteY2" fmla="*/ 71438 h 178594"/>
                <a:gd name="connsiteX3" fmla="*/ 1169 w 134277"/>
                <a:gd name="connsiteY3" fmla="*/ 47625 h 178594"/>
                <a:gd name="connsiteX4" fmla="*/ 22600 w 134277"/>
                <a:gd name="connsiteY4" fmla="*/ 35719 h 178594"/>
                <a:gd name="connsiteX5" fmla="*/ 27363 w 134277"/>
                <a:gd name="connsiteY5" fmla="*/ 28575 h 178594"/>
                <a:gd name="connsiteX6" fmla="*/ 34507 w 134277"/>
                <a:gd name="connsiteY6" fmla="*/ 19050 h 178594"/>
                <a:gd name="connsiteX7" fmla="*/ 55938 w 134277"/>
                <a:gd name="connsiteY7" fmla="*/ 0 h 178594"/>
                <a:gd name="connsiteX8" fmla="*/ 74988 w 134277"/>
                <a:gd name="connsiteY8" fmla="*/ 11906 h 178594"/>
                <a:gd name="connsiteX9" fmla="*/ 98800 w 134277"/>
                <a:gd name="connsiteY9" fmla="*/ 23813 h 178594"/>
                <a:gd name="connsiteX10" fmla="*/ 110707 w 134277"/>
                <a:gd name="connsiteY10" fmla="*/ 38100 h 178594"/>
                <a:gd name="connsiteX11" fmla="*/ 124994 w 134277"/>
                <a:gd name="connsiteY11" fmla="*/ 54769 h 178594"/>
                <a:gd name="connsiteX12" fmla="*/ 129757 w 134277"/>
                <a:gd name="connsiteY12" fmla="*/ 64294 h 178594"/>
                <a:gd name="connsiteX13" fmla="*/ 127375 w 134277"/>
                <a:gd name="connsiteY13" fmla="*/ 145256 h 178594"/>
                <a:gd name="connsiteX14" fmla="*/ 120232 w 134277"/>
                <a:gd name="connsiteY14" fmla="*/ 159544 h 178594"/>
                <a:gd name="connsiteX15" fmla="*/ 96419 w 134277"/>
                <a:gd name="connsiteY15" fmla="*/ 176213 h 178594"/>
                <a:gd name="connsiteX16" fmla="*/ 79750 w 134277"/>
                <a:gd name="connsiteY16" fmla="*/ 178594 h 178594"/>
                <a:gd name="connsiteX17" fmla="*/ 41650 w 134277"/>
                <a:gd name="connsiteY17" fmla="*/ 152400 h 178594"/>
                <a:gd name="connsiteX18" fmla="*/ 36888 w 134277"/>
                <a:gd name="connsiteY18" fmla="*/ 142875 h 178594"/>
                <a:gd name="connsiteX19" fmla="*/ 29744 w 134277"/>
                <a:gd name="connsiteY19" fmla="*/ 140494 h 178594"/>
                <a:gd name="connsiteX20" fmla="*/ 20219 w 134277"/>
                <a:gd name="connsiteY20" fmla="*/ 133350 h 178594"/>
                <a:gd name="connsiteX21" fmla="*/ 5932 w 134277"/>
                <a:gd name="connsiteY21" fmla="*/ 116681 h 178594"/>
                <a:gd name="connsiteX22" fmla="*/ 1169 w 134277"/>
                <a:gd name="connsiteY22" fmla="*/ 104775 h 178594"/>
                <a:gd name="connsiteX23" fmla="*/ 13075 w 134277"/>
                <a:gd name="connsiteY23" fmla="*/ 92869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277" h="178594">
                  <a:moveTo>
                    <a:pt x="13075" y="92869"/>
                  </a:moveTo>
                  <a:lnTo>
                    <a:pt x="13075" y="92869"/>
                  </a:lnTo>
                  <a:cubicBezTo>
                    <a:pt x="10694" y="85725"/>
                    <a:pt x="8146" y="78635"/>
                    <a:pt x="5932" y="71438"/>
                  </a:cubicBezTo>
                  <a:cubicBezTo>
                    <a:pt x="3346" y="63033"/>
                    <a:pt x="2661" y="56578"/>
                    <a:pt x="1169" y="47625"/>
                  </a:cubicBezTo>
                  <a:cubicBezTo>
                    <a:pt x="8313" y="43656"/>
                    <a:pt x="15991" y="40526"/>
                    <a:pt x="22600" y="35719"/>
                  </a:cubicBezTo>
                  <a:cubicBezTo>
                    <a:pt x="24915" y="34036"/>
                    <a:pt x="25699" y="30904"/>
                    <a:pt x="27363" y="28575"/>
                  </a:cubicBezTo>
                  <a:cubicBezTo>
                    <a:pt x="29670" y="25346"/>
                    <a:pt x="31852" y="22000"/>
                    <a:pt x="34507" y="19050"/>
                  </a:cubicBezTo>
                  <a:cubicBezTo>
                    <a:pt x="46740" y="5458"/>
                    <a:pt x="44923" y="7344"/>
                    <a:pt x="55938" y="0"/>
                  </a:cubicBezTo>
                  <a:cubicBezTo>
                    <a:pt x="73038" y="5699"/>
                    <a:pt x="50726" y="-2652"/>
                    <a:pt x="74988" y="11906"/>
                  </a:cubicBezTo>
                  <a:cubicBezTo>
                    <a:pt x="82598" y="16472"/>
                    <a:pt x="98800" y="23813"/>
                    <a:pt x="98800" y="23813"/>
                  </a:cubicBezTo>
                  <a:cubicBezTo>
                    <a:pt x="102769" y="28575"/>
                    <a:pt x="107061" y="33086"/>
                    <a:pt x="110707" y="38100"/>
                  </a:cubicBezTo>
                  <a:cubicBezTo>
                    <a:pt x="122873" y="54827"/>
                    <a:pt x="111804" y="45975"/>
                    <a:pt x="124994" y="54769"/>
                  </a:cubicBezTo>
                  <a:cubicBezTo>
                    <a:pt x="126582" y="57944"/>
                    <a:pt x="128359" y="61031"/>
                    <a:pt x="129757" y="64294"/>
                  </a:cubicBezTo>
                  <a:cubicBezTo>
                    <a:pt x="140215" y="88695"/>
                    <a:pt x="129545" y="129200"/>
                    <a:pt x="127375" y="145256"/>
                  </a:cubicBezTo>
                  <a:cubicBezTo>
                    <a:pt x="126662" y="150533"/>
                    <a:pt x="123997" y="155779"/>
                    <a:pt x="120232" y="159544"/>
                  </a:cubicBezTo>
                  <a:cubicBezTo>
                    <a:pt x="113381" y="166395"/>
                    <a:pt x="105186" y="172087"/>
                    <a:pt x="96419" y="176213"/>
                  </a:cubicBezTo>
                  <a:cubicBezTo>
                    <a:pt x="91340" y="178603"/>
                    <a:pt x="85306" y="177800"/>
                    <a:pt x="79750" y="178594"/>
                  </a:cubicBezTo>
                  <a:cubicBezTo>
                    <a:pt x="53268" y="157996"/>
                    <a:pt x="66177" y="166415"/>
                    <a:pt x="41650" y="152400"/>
                  </a:cubicBezTo>
                  <a:cubicBezTo>
                    <a:pt x="40063" y="149225"/>
                    <a:pt x="39398" y="145385"/>
                    <a:pt x="36888" y="142875"/>
                  </a:cubicBezTo>
                  <a:cubicBezTo>
                    <a:pt x="35113" y="141100"/>
                    <a:pt x="31923" y="141739"/>
                    <a:pt x="29744" y="140494"/>
                  </a:cubicBezTo>
                  <a:cubicBezTo>
                    <a:pt x="26298" y="138525"/>
                    <a:pt x="23206" y="135963"/>
                    <a:pt x="20219" y="133350"/>
                  </a:cubicBezTo>
                  <a:cubicBezTo>
                    <a:pt x="15009" y="128791"/>
                    <a:pt x="9145" y="123106"/>
                    <a:pt x="5932" y="116681"/>
                  </a:cubicBezTo>
                  <a:cubicBezTo>
                    <a:pt x="4020" y="112858"/>
                    <a:pt x="2905" y="108681"/>
                    <a:pt x="1169" y="104775"/>
                  </a:cubicBezTo>
                  <a:cubicBezTo>
                    <a:pt x="-4303" y="92464"/>
                    <a:pt x="11091" y="94853"/>
                    <a:pt x="13075" y="9286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44" name="Forme libre : forme 443">
              <a:extLst>
                <a:ext uri="{FF2B5EF4-FFF2-40B4-BE49-F238E27FC236}">
                  <a16:creationId xmlns:a16="http://schemas.microsoft.com/office/drawing/2014/main" id="{C7FE50C3-D8CE-9D34-2999-736A611718E5}"/>
                </a:ext>
              </a:extLst>
            </p:cNvPr>
            <p:cNvSpPr/>
            <p:nvPr/>
          </p:nvSpPr>
          <p:spPr>
            <a:xfrm>
              <a:off x="9385770" y="3495763"/>
              <a:ext cx="50195" cy="83292"/>
            </a:xfrm>
            <a:custGeom>
              <a:avLst/>
              <a:gdLst>
                <a:gd name="connsiteX0" fmla="*/ 2456 w 89798"/>
                <a:gd name="connsiteY0" fmla="*/ 73819 h 80962"/>
                <a:gd name="connsiteX1" fmla="*/ 2456 w 89798"/>
                <a:gd name="connsiteY1" fmla="*/ 73819 h 80962"/>
                <a:gd name="connsiteX2" fmla="*/ 75 w 89798"/>
                <a:gd name="connsiteY2" fmla="*/ 50006 h 80962"/>
                <a:gd name="connsiteX3" fmla="*/ 11981 w 89798"/>
                <a:gd name="connsiteY3" fmla="*/ 23812 h 80962"/>
                <a:gd name="connsiteX4" fmla="*/ 26269 w 89798"/>
                <a:gd name="connsiteY4" fmla="*/ 11906 h 80962"/>
                <a:gd name="connsiteX5" fmla="*/ 31031 w 89798"/>
                <a:gd name="connsiteY5" fmla="*/ 4762 h 80962"/>
                <a:gd name="connsiteX6" fmla="*/ 42938 w 89798"/>
                <a:gd name="connsiteY6" fmla="*/ 2381 h 80962"/>
                <a:gd name="connsiteX7" fmla="*/ 59606 w 89798"/>
                <a:gd name="connsiteY7" fmla="*/ 0 h 80962"/>
                <a:gd name="connsiteX8" fmla="*/ 69131 w 89798"/>
                <a:gd name="connsiteY8" fmla="*/ 7144 h 80962"/>
                <a:gd name="connsiteX9" fmla="*/ 73894 w 89798"/>
                <a:gd name="connsiteY9" fmla="*/ 14287 h 80962"/>
                <a:gd name="connsiteX10" fmla="*/ 85800 w 89798"/>
                <a:gd name="connsiteY10" fmla="*/ 45244 h 80962"/>
                <a:gd name="connsiteX11" fmla="*/ 88181 w 89798"/>
                <a:gd name="connsiteY11" fmla="*/ 66675 h 80962"/>
                <a:gd name="connsiteX12" fmla="*/ 52463 w 89798"/>
                <a:gd name="connsiteY12" fmla="*/ 80962 h 80962"/>
                <a:gd name="connsiteX13" fmla="*/ 33413 w 89798"/>
                <a:gd name="connsiteY13" fmla="*/ 73819 h 80962"/>
                <a:gd name="connsiteX14" fmla="*/ 2456 w 89798"/>
                <a:gd name="connsiteY14" fmla="*/ 73819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798" h="80962">
                  <a:moveTo>
                    <a:pt x="2456" y="73819"/>
                  </a:moveTo>
                  <a:lnTo>
                    <a:pt x="2456" y="73819"/>
                  </a:lnTo>
                  <a:cubicBezTo>
                    <a:pt x="1662" y="65881"/>
                    <a:pt x="-423" y="57968"/>
                    <a:pt x="75" y="50006"/>
                  </a:cubicBezTo>
                  <a:cubicBezTo>
                    <a:pt x="471" y="43670"/>
                    <a:pt x="7631" y="28645"/>
                    <a:pt x="11981" y="23812"/>
                  </a:cubicBezTo>
                  <a:cubicBezTo>
                    <a:pt x="16128" y="19204"/>
                    <a:pt x="21885" y="16290"/>
                    <a:pt x="26269" y="11906"/>
                  </a:cubicBezTo>
                  <a:cubicBezTo>
                    <a:pt x="28293" y="9882"/>
                    <a:pt x="28546" y="6182"/>
                    <a:pt x="31031" y="4762"/>
                  </a:cubicBezTo>
                  <a:cubicBezTo>
                    <a:pt x="34545" y="2754"/>
                    <a:pt x="38945" y="3046"/>
                    <a:pt x="42938" y="2381"/>
                  </a:cubicBezTo>
                  <a:cubicBezTo>
                    <a:pt x="48474" y="1458"/>
                    <a:pt x="54050" y="794"/>
                    <a:pt x="59606" y="0"/>
                  </a:cubicBezTo>
                  <a:cubicBezTo>
                    <a:pt x="62781" y="2381"/>
                    <a:pt x="66325" y="4338"/>
                    <a:pt x="69131" y="7144"/>
                  </a:cubicBezTo>
                  <a:cubicBezTo>
                    <a:pt x="71155" y="9168"/>
                    <a:pt x="72614" y="11727"/>
                    <a:pt x="73894" y="14287"/>
                  </a:cubicBezTo>
                  <a:cubicBezTo>
                    <a:pt x="79976" y="26449"/>
                    <a:pt x="81651" y="32795"/>
                    <a:pt x="85800" y="45244"/>
                  </a:cubicBezTo>
                  <a:cubicBezTo>
                    <a:pt x="86594" y="52388"/>
                    <a:pt x="92622" y="61023"/>
                    <a:pt x="88181" y="66675"/>
                  </a:cubicBezTo>
                  <a:cubicBezTo>
                    <a:pt x="85441" y="70162"/>
                    <a:pt x="62548" y="77600"/>
                    <a:pt x="52463" y="80962"/>
                  </a:cubicBezTo>
                  <a:cubicBezTo>
                    <a:pt x="46997" y="79140"/>
                    <a:pt x="37888" y="76260"/>
                    <a:pt x="33413" y="73819"/>
                  </a:cubicBezTo>
                  <a:cubicBezTo>
                    <a:pt x="28388" y="71078"/>
                    <a:pt x="7615" y="73819"/>
                    <a:pt x="2456" y="7381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45" name="Forme libre : forme 444">
              <a:extLst>
                <a:ext uri="{FF2B5EF4-FFF2-40B4-BE49-F238E27FC236}">
                  <a16:creationId xmlns:a16="http://schemas.microsoft.com/office/drawing/2014/main" id="{A0E631AC-834D-946B-88CE-CC7E75C97ECE}"/>
                </a:ext>
              </a:extLst>
            </p:cNvPr>
            <p:cNvSpPr/>
            <p:nvPr/>
          </p:nvSpPr>
          <p:spPr>
            <a:xfrm>
              <a:off x="9356529" y="3773942"/>
              <a:ext cx="89237" cy="83661"/>
            </a:xfrm>
            <a:custGeom>
              <a:avLst/>
              <a:gdLst>
                <a:gd name="connsiteX0" fmla="*/ 45243 w 159645"/>
                <a:gd name="connsiteY0" fmla="*/ 26839 h 145901"/>
                <a:gd name="connsiteX1" fmla="*/ 45243 w 159645"/>
                <a:gd name="connsiteY1" fmla="*/ 26839 h 145901"/>
                <a:gd name="connsiteX2" fmla="*/ 80962 w 159645"/>
                <a:gd name="connsiteY2" fmla="*/ 645 h 145901"/>
                <a:gd name="connsiteX3" fmla="*/ 97631 w 159645"/>
                <a:gd name="connsiteY3" fmla="*/ 5407 h 145901"/>
                <a:gd name="connsiteX4" fmla="*/ 114300 w 159645"/>
                <a:gd name="connsiteY4" fmla="*/ 22076 h 145901"/>
                <a:gd name="connsiteX5" fmla="*/ 123825 w 159645"/>
                <a:gd name="connsiteY5" fmla="*/ 26839 h 145901"/>
                <a:gd name="connsiteX6" fmla="*/ 135731 w 159645"/>
                <a:gd name="connsiteY6" fmla="*/ 36364 h 145901"/>
                <a:gd name="connsiteX7" fmla="*/ 145256 w 159645"/>
                <a:gd name="connsiteY7" fmla="*/ 55414 h 145901"/>
                <a:gd name="connsiteX8" fmla="*/ 150018 w 159645"/>
                <a:gd name="connsiteY8" fmla="*/ 69701 h 145901"/>
                <a:gd name="connsiteX9" fmla="*/ 154781 w 159645"/>
                <a:gd name="connsiteY9" fmla="*/ 79226 h 145901"/>
                <a:gd name="connsiteX10" fmla="*/ 157162 w 159645"/>
                <a:gd name="connsiteY10" fmla="*/ 95895 h 145901"/>
                <a:gd name="connsiteX11" fmla="*/ 159543 w 159645"/>
                <a:gd name="connsiteY11" fmla="*/ 107801 h 145901"/>
                <a:gd name="connsiteX12" fmla="*/ 147637 w 159645"/>
                <a:gd name="connsiteY12" fmla="*/ 133995 h 145901"/>
                <a:gd name="connsiteX13" fmla="*/ 123825 w 159645"/>
                <a:gd name="connsiteY13" fmla="*/ 145901 h 145901"/>
                <a:gd name="connsiteX14" fmla="*/ 85725 w 159645"/>
                <a:gd name="connsiteY14" fmla="*/ 141139 h 145901"/>
                <a:gd name="connsiteX15" fmla="*/ 57150 w 159645"/>
                <a:gd name="connsiteY15" fmla="*/ 126851 h 145901"/>
                <a:gd name="connsiteX16" fmla="*/ 30956 w 159645"/>
                <a:gd name="connsiteY16" fmla="*/ 112564 h 145901"/>
                <a:gd name="connsiteX17" fmla="*/ 16668 w 159645"/>
                <a:gd name="connsiteY17" fmla="*/ 91132 h 145901"/>
                <a:gd name="connsiteX18" fmla="*/ 9525 w 159645"/>
                <a:gd name="connsiteY18" fmla="*/ 74464 h 145901"/>
                <a:gd name="connsiteX19" fmla="*/ 0 w 159645"/>
                <a:gd name="connsiteY19" fmla="*/ 55414 h 145901"/>
                <a:gd name="connsiteX20" fmla="*/ 7143 w 159645"/>
                <a:gd name="connsiteY20" fmla="*/ 50651 h 145901"/>
                <a:gd name="connsiteX21" fmla="*/ 21431 w 159645"/>
                <a:gd name="connsiteY21" fmla="*/ 36364 h 145901"/>
                <a:gd name="connsiteX22" fmla="*/ 45243 w 159645"/>
                <a:gd name="connsiteY22" fmla="*/ 26839 h 14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645" h="145901">
                  <a:moveTo>
                    <a:pt x="45243" y="26839"/>
                  </a:moveTo>
                  <a:lnTo>
                    <a:pt x="45243" y="26839"/>
                  </a:lnTo>
                  <a:cubicBezTo>
                    <a:pt x="57149" y="18108"/>
                    <a:pt x="67297" y="6236"/>
                    <a:pt x="80962" y="645"/>
                  </a:cubicBezTo>
                  <a:cubicBezTo>
                    <a:pt x="86310" y="-1543"/>
                    <a:pt x="92770" y="2282"/>
                    <a:pt x="97631" y="5407"/>
                  </a:cubicBezTo>
                  <a:cubicBezTo>
                    <a:pt x="104241" y="9656"/>
                    <a:pt x="108218" y="17100"/>
                    <a:pt x="114300" y="22076"/>
                  </a:cubicBezTo>
                  <a:cubicBezTo>
                    <a:pt x="117047" y="24324"/>
                    <a:pt x="120871" y="24870"/>
                    <a:pt x="123825" y="26839"/>
                  </a:cubicBezTo>
                  <a:cubicBezTo>
                    <a:pt x="128054" y="29658"/>
                    <a:pt x="131762" y="33189"/>
                    <a:pt x="135731" y="36364"/>
                  </a:cubicBezTo>
                  <a:cubicBezTo>
                    <a:pt x="141578" y="59753"/>
                    <a:pt x="133113" y="31128"/>
                    <a:pt x="145256" y="55414"/>
                  </a:cubicBezTo>
                  <a:cubicBezTo>
                    <a:pt x="147501" y="59904"/>
                    <a:pt x="148154" y="65040"/>
                    <a:pt x="150018" y="69701"/>
                  </a:cubicBezTo>
                  <a:cubicBezTo>
                    <a:pt x="151336" y="72997"/>
                    <a:pt x="153193" y="76051"/>
                    <a:pt x="154781" y="79226"/>
                  </a:cubicBezTo>
                  <a:cubicBezTo>
                    <a:pt x="155575" y="84782"/>
                    <a:pt x="156239" y="90359"/>
                    <a:pt x="157162" y="95895"/>
                  </a:cubicBezTo>
                  <a:cubicBezTo>
                    <a:pt x="157827" y="99887"/>
                    <a:pt x="160158" y="103801"/>
                    <a:pt x="159543" y="107801"/>
                  </a:cubicBezTo>
                  <a:cubicBezTo>
                    <a:pt x="159402" y="108716"/>
                    <a:pt x="152783" y="129993"/>
                    <a:pt x="147637" y="133995"/>
                  </a:cubicBezTo>
                  <a:cubicBezTo>
                    <a:pt x="137540" y="141848"/>
                    <a:pt x="133607" y="142640"/>
                    <a:pt x="123825" y="145901"/>
                  </a:cubicBezTo>
                  <a:cubicBezTo>
                    <a:pt x="111125" y="144314"/>
                    <a:pt x="98031" y="144655"/>
                    <a:pt x="85725" y="141139"/>
                  </a:cubicBezTo>
                  <a:cubicBezTo>
                    <a:pt x="75485" y="138213"/>
                    <a:pt x="66675" y="131614"/>
                    <a:pt x="57150" y="126851"/>
                  </a:cubicBezTo>
                  <a:cubicBezTo>
                    <a:pt x="41890" y="119221"/>
                    <a:pt x="50727" y="123862"/>
                    <a:pt x="30956" y="112564"/>
                  </a:cubicBezTo>
                  <a:cubicBezTo>
                    <a:pt x="17173" y="78107"/>
                    <a:pt x="36939" y="122987"/>
                    <a:pt x="16668" y="91132"/>
                  </a:cubicBezTo>
                  <a:cubicBezTo>
                    <a:pt x="13423" y="86032"/>
                    <a:pt x="12228" y="79871"/>
                    <a:pt x="9525" y="74464"/>
                  </a:cubicBezTo>
                  <a:cubicBezTo>
                    <a:pt x="-1722" y="51968"/>
                    <a:pt x="5370" y="71523"/>
                    <a:pt x="0" y="55414"/>
                  </a:cubicBezTo>
                  <a:cubicBezTo>
                    <a:pt x="2381" y="53826"/>
                    <a:pt x="5004" y="52552"/>
                    <a:pt x="7143" y="50651"/>
                  </a:cubicBezTo>
                  <a:cubicBezTo>
                    <a:pt x="12177" y="46176"/>
                    <a:pt x="15042" y="38494"/>
                    <a:pt x="21431" y="36364"/>
                  </a:cubicBezTo>
                  <a:cubicBezTo>
                    <a:pt x="29640" y="33627"/>
                    <a:pt x="41274" y="28426"/>
                    <a:pt x="45243" y="2683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46" name="Nuage 445">
              <a:extLst>
                <a:ext uri="{FF2B5EF4-FFF2-40B4-BE49-F238E27FC236}">
                  <a16:creationId xmlns:a16="http://schemas.microsoft.com/office/drawing/2014/main" id="{BEFB2D8E-D506-0C4A-8D5E-2666828FB8C7}"/>
                </a:ext>
              </a:extLst>
            </p:cNvPr>
            <p:cNvSpPr/>
            <p:nvPr/>
          </p:nvSpPr>
          <p:spPr>
            <a:xfrm>
              <a:off x="9511036" y="3542002"/>
              <a:ext cx="5019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47" name="Nuage 446">
              <a:extLst>
                <a:ext uri="{FF2B5EF4-FFF2-40B4-BE49-F238E27FC236}">
                  <a16:creationId xmlns:a16="http://schemas.microsoft.com/office/drawing/2014/main" id="{51328333-DF83-4AA9-E91E-EB5EE81E5DDC}"/>
                </a:ext>
              </a:extLst>
            </p:cNvPr>
            <p:cNvSpPr/>
            <p:nvPr/>
          </p:nvSpPr>
          <p:spPr>
            <a:xfrm>
              <a:off x="9509819" y="3753867"/>
              <a:ext cx="68164" cy="4269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48" name="Forme libre : forme 447">
              <a:extLst>
                <a:ext uri="{FF2B5EF4-FFF2-40B4-BE49-F238E27FC236}">
                  <a16:creationId xmlns:a16="http://schemas.microsoft.com/office/drawing/2014/main" id="{6C374E45-4CC3-0F10-6341-3FA4E70066B3}"/>
                </a:ext>
              </a:extLst>
            </p:cNvPr>
            <p:cNvSpPr/>
            <p:nvPr/>
          </p:nvSpPr>
          <p:spPr>
            <a:xfrm>
              <a:off x="9445766" y="3738790"/>
              <a:ext cx="59840" cy="57369"/>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49" name="Forme libre : forme 448">
              <a:extLst>
                <a:ext uri="{FF2B5EF4-FFF2-40B4-BE49-F238E27FC236}">
                  <a16:creationId xmlns:a16="http://schemas.microsoft.com/office/drawing/2014/main" id="{DA78FE6B-AF11-7822-31B3-E77BBE395B26}"/>
                </a:ext>
              </a:extLst>
            </p:cNvPr>
            <p:cNvSpPr/>
            <p:nvPr/>
          </p:nvSpPr>
          <p:spPr>
            <a:xfrm>
              <a:off x="8421707" y="3984763"/>
              <a:ext cx="134865" cy="11792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50" name="Forme libre : forme 449">
              <a:extLst>
                <a:ext uri="{FF2B5EF4-FFF2-40B4-BE49-F238E27FC236}">
                  <a16:creationId xmlns:a16="http://schemas.microsoft.com/office/drawing/2014/main" id="{EE5FFF40-3FB0-F935-B967-5F70AB8A85FD}"/>
                </a:ext>
              </a:extLst>
            </p:cNvPr>
            <p:cNvSpPr/>
            <p:nvPr/>
          </p:nvSpPr>
          <p:spPr>
            <a:xfrm>
              <a:off x="9315976" y="3869076"/>
              <a:ext cx="119300" cy="11788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51" name="Forme libre : forme 450">
              <a:extLst>
                <a:ext uri="{FF2B5EF4-FFF2-40B4-BE49-F238E27FC236}">
                  <a16:creationId xmlns:a16="http://schemas.microsoft.com/office/drawing/2014/main" id="{EC81C24D-CA9B-08BE-8367-73A6362EA18F}"/>
                </a:ext>
              </a:extLst>
            </p:cNvPr>
            <p:cNvSpPr/>
            <p:nvPr/>
          </p:nvSpPr>
          <p:spPr>
            <a:xfrm>
              <a:off x="9517609" y="3838047"/>
              <a:ext cx="55780" cy="67430"/>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52" name="Forme libre : forme 451">
              <a:extLst>
                <a:ext uri="{FF2B5EF4-FFF2-40B4-BE49-F238E27FC236}">
                  <a16:creationId xmlns:a16="http://schemas.microsoft.com/office/drawing/2014/main" id="{49687B7C-45EC-9074-A714-3F0F0AA485B3}"/>
                </a:ext>
              </a:extLst>
            </p:cNvPr>
            <p:cNvSpPr/>
            <p:nvPr/>
          </p:nvSpPr>
          <p:spPr>
            <a:xfrm>
              <a:off x="8784928" y="3612526"/>
              <a:ext cx="89237" cy="83661"/>
            </a:xfrm>
            <a:custGeom>
              <a:avLst/>
              <a:gdLst>
                <a:gd name="connsiteX0" fmla="*/ 45243 w 159645"/>
                <a:gd name="connsiteY0" fmla="*/ 26839 h 145901"/>
                <a:gd name="connsiteX1" fmla="*/ 45243 w 159645"/>
                <a:gd name="connsiteY1" fmla="*/ 26839 h 145901"/>
                <a:gd name="connsiteX2" fmla="*/ 80962 w 159645"/>
                <a:gd name="connsiteY2" fmla="*/ 645 h 145901"/>
                <a:gd name="connsiteX3" fmla="*/ 97631 w 159645"/>
                <a:gd name="connsiteY3" fmla="*/ 5407 h 145901"/>
                <a:gd name="connsiteX4" fmla="*/ 114300 w 159645"/>
                <a:gd name="connsiteY4" fmla="*/ 22076 h 145901"/>
                <a:gd name="connsiteX5" fmla="*/ 123825 w 159645"/>
                <a:gd name="connsiteY5" fmla="*/ 26839 h 145901"/>
                <a:gd name="connsiteX6" fmla="*/ 135731 w 159645"/>
                <a:gd name="connsiteY6" fmla="*/ 36364 h 145901"/>
                <a:gd name="connsiteX7" fmla="*/ 145256 w 159645"/>
                <a:gd name="connsiteY7" fmla="*/ 55414 h 145901"/>
                <a:gd name="connsiteX8" fmla="*/ 150018 w 159645"/>
                <a:gd name="connsiteY8" fmla="*/ 69701 h 145901"/>
                <a:gd name="connsiteX9" fmla="*/ 154781 w 159645"/>
                <a:gd name="connsiteY9" fmla="*/ 79226 h 145901"/>
                <a:gd name="connsiteX10" fmla="*/ 157162 w 159645"/>
                <a:gd name="connsiteY10" fmla="*/ 95895 h 145901"/>
                <a:gd name="connsiteX11" fmla="*/ 159543 w 159645"/>
                <a:gd name="connsiteY11" fmla="*/ 107801 h 145901"/>
                <a:gd name="connsiteX12" fmla="*/ 147637 w 159645"/>
                <a:gd name="connsiteY12" fmla="*/ 133995 h 145901"/>
                <a:gd name="connsiteX13" fmla="*/ 123825 w 159645"/>
                <a:gd name="connsiteY13" fmla="*/ 145901 h 145901"/>
                <a:gd name="connsiteX14" fmla="*/ 85725 w 159645"/>
                <a:gd name="connsiteY14" fmla="*/ 141139 h 145901"/>
                <a:gd name="connsiteX15" fmla="*/ 57150 w 159645"/>
                <a:gd name="connsiteY15" fmla="*/ 126851 h 145901"/>
                <a:gd name="connsiteX16" fmla="*/ 30956 w 159645"/>
                <a:gd name="connsiteY16" fmla="*/ 112564 h 145901"/>
                <a:gd name="connsiteX17" fmla="*/ 16668 w 159645"/>
                <a:gd name="connsiteY17" fmla="*/ 91132 h 145901"/>
                <a:gd name="connsiteX18" fmla="*/ 9525 w 159645"/>
                <a:gd name="connsiteY18" fmla="*/ 74464 h 145901"/>
                <a:gd name="connsiteX19" fmla="*/ 0 w 159645"/>
                <a:gd name="connsiteY19" fmla="*/ 55414 h 145901"/>
                <a:gd name="connsiteX20" fmla="*/ 7143 w 159645"/>
                <a:gd name="connsiteY20" fmla="*/ 50651 h 145901"/>
                <a:gd name="connsiteX21" fmla="*/ 21431 w 159645"/>
                <a:gd name="connsiteY21" fmla="*/ 36364 h 145901"/>
                <a:gd name="connsiteX22" fmla="*/ 45243 w 159645"/>
                <a:gd name="connsiteY22" fmla="*/ 26839 h 14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645" h="145901">
                  <a:moveTo>
                    <a:pt x="45243" y="26839"/>
                  </a:moveTo>
                  <a:lnTo>
                    <a:pt x="45243" y="26839"/>
                  </a:lnTo>
                  <a:cubicBezTo>
                    <a:pt x="57149" y="18108"/>
                    <a:pt x="67297" y="6236"/>
                    <a:pt x="80962" y="645"/>
                  </a:cubicBezTo>
                  <a:cubicBezTo>
                    <a:pt x="86310" y="-1543"/>
                    <a:pt x="92770" y="2282"/>
                    <a:pt x="97631" y="5407"/>
                  </a:cubicBezTo>
                  <a:cubicBezTo>
                    <a:pt x="104241" y="9656"/>
                    <a:pt x="108218" y="17100"/>
                    <a:pt x="114300" y="22076"/>
                  </a:cubicBezTo>
                  <a:cubicBezTo>
                    <a:pt x="117047" y="24324"/>
                    <a:pt x="120871" y="24870"/>
                    <a:pt x="123825" y="26839"/>
                  </a:cubicBezTo>
                  <a:cubicBezTo>
                    <a:pt x="128054" y="29658"/>
                    <a:pt x="131762" y="33189"/>
                    <a:pt x="135731" y="36364"/>
                  </a:cubicBezTo>
                  <a:cubicBezTo>
                    <a:pt x="141578" y="59753"/>
                    <a:pt x="133113" y="31128"/>
                    <a:pt x="145256" y="55414"/>
                  </a:cubicBezTo>
                  <a:cubicBezTo>
                    <a:pt x="147501" y="59904"/>
                    <a:pt x="148154" y="65040"/>
                    <a:pt x="150018" y="69701"/>
                  </a:cubicBezTo>
                  <a:cubicBezTo>
                    <a:pt x="151336" y="72997"/>
                    <a:pt x="153193" y="76051"/>
                    <a:pt x="154781" y="79226"/>
                  </a:cubicBezTo>
                  <a:cubicBezTo>
                    <a:pt x="155575" y="84782"/>
                    <a:pt x="156239" y="90359"/>
                    <a:pt x="157162" y="95895"/>
                  </a:cubicBezTo>
                  <a:cubicBezTo>
                    <a:pt x="157827" y="99887"/>
                    <a:pt x="160158" y="103801"/>
                    <a:pt x="159543" y="107801"/>
                  </a:cubicBezTo>
                  <a:cubicBezTo>
                    <a:pt x="159402" y="108716"/>
                    <a:pt x="152783" y="129993"/>
                    <a:pt x="147637" y="133995"/>
                  </a:cubicBezTo>
                  <a:cubicBezTo>
                    <a:pt x="137540" y="141848"/>
                    <a:pt x="133607" y="142640"/>
                    <a:pt x="123825" y="145901"/>
                  </a:cubicBezTo>
                  <a:cubicBezTo>
                    <a:pt x="111125" y="144314"/>
                    <a:pt x="98031" y="144655"/>
                    <a:pt x="85725" y="141139"/>
                  </a:cubicBezTo>
                  <a:cubicBezTo>
                    <a:pt x="75485" y="138213"/>
                    <a:pt x="66675" y="131614"/>
                    <a:pt x="57150" y="126851"/>
                  </a:cubicBezTo>
                  <a:cubicBezTo>
                    <a:pt x="41890" y="119221"/>
                    <a:pt x="50727" y="123862"/>
                    <a:pt x="30956" y="112564"/>
                  </a:cubicBezTo>
                  <a:cubicBezTo>
                    <a:pt x="17173" y="78107"/>
                    <a:pt x="36939" y="122987"/>
                    <a:pt x="16668" y="91132"/>
                  </a:cubicBezTo>
                  <a:cubicBezTo>
                    <a:pt x="13423" y="86032"/>
                    <a:pt x="12228" y="79871"/>
                    <a:pt x="9525" y="74464"/>
                  </a:cubicBezTo>
                  <a:cubicBezTo>
                    <a:pt x="-1722" y="51968"/>
                    <a:pt x="5370" y="71523"/>
                    <a:pt x="0" y="55414"/>
                  </a:cubicBezTo>
                  <a:cubicBezTo>
                    <a:pt x="2381" y="53826"/>
                    <a:pt x="5004" y="52552"/>
                    <a:pt x="7143" y="50651"/>
                  </a:cubicBezTo>
                  <a:cubicBezTo>
                    <a:pt x="12177" y="46176"/>
                    <a:pt x="15042" y="38494"/>
                    <a:pt x="21431" y="36364"/>
                  </a:cubicBezTo>
                  <a:cubicBezTo>
                    <a:pt x="29640" y="33627"/>
                    <a:pt x="41274" y="28426"/>
                    <a:pt x="45243" y="2683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53" name="Nuage 452">
              <a:extLst>
                <a:ext uri="{FF2B5EF4-FFF2-40B4-BE49-F238E27FC236}">
                  <a16:creationId xmlns:a16="http://schemas.microsoft.com/office/drawing/2014/main" id="{39DFEFA5-69FB-CFA7-8F2C-8CF25AD0A4D0}"/>
                </a:ext>
              </a:extLst>
            </p:cNvPr>
            <p:cNvSpPr/>
            <p:nvPr/>
          </p:nvSpPr>
          <p:spPr>
            <a:xfrm>
              <a:off x="7816196" y="4098299"/>
              <a:ext cx="111664" cy="109399"/>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54" name="Forme libre : forme 453">
              <a:extLst>
                <a:ext uri="{FF2B5EF4-FFF2-40B4-BE49-F238E27FC236}">
                  <a16:creationId xmlns:a16="http://schemas.microsoft.com/office/drawing/2014/main" id="{EAAC838D-E034-07E3-5C3E-0720F7683176}"/>
                </a:ext>
              </a:extLst>
            </p:cNvPr>
            <p:cNvSpPr/>
            <p:nvPr/>
          </p:nvSpPr>
          <p:spPr>
            <a:xfrm>
              <a:off x="8874165" y="3577373"/>
              <a:ext cx="59840" cy="57369"/>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55" name="Forme libre : forme 454">
              <a:extLst>
                <a:ext uri="{FF2B5EF4-FFF2-40B4-BE49-F238E27FC236}">
                  <a16:creationId xmlns:a16="http://schemas.microsoft.com/office/drawing/2014/main" id="{36F41304-ADA1-AE18-63AC-2B60B972C0F0}"/>
                </a:ext>
              </a:extLst>
            </p:cNvPr>
            <p:cNvSpPr/>
            <p:nvPr/>
          </p:nvSpPr>
          <p:spPr>
            <a:xfrm>
              <a:off x="8682575" y="3708474"/>
              <a:ext cx="119300" cy="11788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56" name="Forme libre : forme 455">
              <a:extLst>
                <a:ext uri="{FF2B5EF4-FFF2-40B4-BE49-F238E27FC236}">
                  <a16:creationId xmlns:a16="http://schemas.microsoft.com/office/drawing/2014/main" id="{78A56A32-4CAC-2A7C-8473-B4D59E08BC4C}"/>
                </a:ext>
              </a:extLst>
            </p:cNvPr>
            <p:cNvSpPr/>
            <p:nvPr/>
          </p:nvSpPr>
          <p:spPr>
            <a:xfrm>
              <a:off x="7917717" y="4779892"/>
              <a:ext cx="75057" cy="102408"/>
            </a:xfrm>
            <a:custGeom>
              <a:avLst/>
              <a:gdLst>
                <a:gd name="connsiteX0" fmla="*/ 13075 w 134277"/>
                <a:gd name="connsiteY0" fmla="*/ 92869 h 178594"/>
                <a:gd name="connsiteX1" fmla="*/ 13075 w 134277"/>
                <a:gd name="connsiteY1" fmla="*/ 92869 h 178594"/>
                <a:gd name="connsiteX2" fmla="*/ 5932 w 134277"/>
                <a:gd name="connsiteY2" fmla="*/ 71438 h 178594"/>
                <a:gd name="connsiteX3" fmla="*/ 1169 w 134277"/>
                <a:gd name="connsiteY3" fmla="*/ 47625 h 178594"/>
                <a:gd name="connsiteX4" fmla="*/ 22600 w 134277"/>
                <a:gd name="connsiteY4" fmla="*/ 35719 h 178594"/>
                <a:gd name="connsiteX5" fmla="*/ 27363 w 134277"/>
                <a:gd name="connsiteY5" fmla="*/ 28575 h 178594"/>
                <a:gd name="connsiteX6" fmla="*/ 34507 w 134277"/>
                <a:gd name="connsiteY6" fmla="*/ 19050 h 178594"/>
                <a:gd name="connsiteX7" fmla="*/ 55938 w 134277"/>
                <a:gd name="connsiteY7" fmla="*/ 0 h 178594"/>
                <a:gd name="connsiteX8" fmla="*/ 74988 w 134277"/>
                <a:gd name="connsiteY8" fmla="*/ 11906 h 178594"/>
                <a:gd name="connsiteX9" fmla="*/ 98800 w 134277"/>
                <a:gd name="connsiteY9" fmla="*/ 23813 h 178594"/>
                <a:gd name="connsiteX10" fmla="*/ 110707 w 134277"/>
                <a:gd name="connsiteY10" fmla="*/ 38100 h 178594"/>
                <a:gd name="connsiteX11" fmla="*/ 124994 w 134277"/>
                <a:gd name="connsiteY11" fmla="*/ 54769 h 178594"/>
                <a:gd name="connsiteX12" fmla="*/ 129757 w 134277"/>
                <a:gd name="connsiteY12" fmla="*/ 64294 h 178594"/>
                <a:gd name="connsiteX13" fmla="*/ 127375 w 134277"/>
                <a:gd name="connsiteY13" fmla="*/ 145256 h 178594"/>
                <a:gd name="connsiteX14" fmla="*/ 120232 w 134277"/>
                <a:gd name="connsiteY14" fmla="*/ 159544 h 178594"/>
                <a:gd name="connsiteX15" fmla="*/ 96419 w 134277"/>
                <a:gd name="connsiteY15" fmla="*/ 176213 h 178594"/>
                <a:gd name="connsiteX16" fmla="*/ 79750 w 134277"/>
                <a:gd name="connsiteY16" fmla="*/ 178594 h 178594"/>
                <a:gd name="connsiteX17" fmla="*/ 41650 w 134277"/>
                <a:gd name="connsiteY17" fmla="*/ 152400 h 178594"/>
                <a:gd name="connsiteX18" fmla="*/ 36888 w 134277"/>
                <a:gd name="connsiteY18" fmla="*/ 142875 h 178594"/>
                <a:gd name="connsiteX19" fmla="*/ 29744 w 134277"/>
                <a:gd name="connsiteY19" fmla="*/ 140494 h 178594"/>
                <a:gd name="connsiteX20" fmla="*/ 20219 w 134277"/>
                <a:gd name="connsiteY20" fmla="*/ 133350 h 178594"/>
                <a:gd name="connsiteX21" fmla="*/ 5932 w 134277"/>
                <a:gd name="connsiteY21" fmla="*/ 116681 h 178594"/>
                <a:gd name="connsiteX22" fmla="*/ 1169 w 134277"/>
                <a:gd name="connsiteY22" fmla="*/ 104775 h 178594"/>
                <a:gd name="connsiteX23" fmla="*/ 13075 w 134277"/>
                <a:gd name="connsiteY23" fmla="*/ 92869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277" h="178594">
                  <a:moveTo>
                    <a:pt x="13075" y="92869"/>
                  </a:moveTo>
                  <a:lnTo>
                    <a:pt x="13075" y="92869"/>
                  </a:lnTo>
                  <a:cubicBezTo>
                    <a:pt x="10694" y="85725"/>
                    <a:pt x="8146" y="78635"/>
                    <a:pt x="5932" y="71438"/>
                  </a:cubicBezTo>
                  <a:cubicBezTo>
                    <a:pt x="3346" y="63033"/>
                    <a:pt x="2661" y="56578"/>
                    <a:pt x="1169" y="47625"/>
                  </a:cubicBezTo>
                  <a:cubicBezTo>
                    <a:pt x="8313" y="43656"/>
                    <a:pt x="15991" y="40526"/>
                    <a:pt x="22600" y="35719"/>
                  </a:cubicBezTo>
                  <a:cubicBezTo>
                    <a:pt x="24915" y="34036"/>
                    <a:pt x="25699" y="30904"/>
                    <a:pt x="27363" y="28575"/>
                  </a:cubicBezTo>
                  <a:cubicBezTo>
                    <a:pt x="29670" y="25346"/>
                    <a:pt x="31852" y="22000"/>
                    <a:pt x="34507" y="19050"/>
                  </a:cubicBezTo>
                  <a:cubicBezTo>
                    <a:pt x="46740" y="5458"/>
                    <a:pt x="44923" y="7344"/>
                    <a:pt x="55938" y="0"/>
                  </a:cubicBezTo>
                  <a:cubicBezTo>
                    <a:pt x="73038" y="5699"/>
                    <a:pt x="50726" y="-2652"/>
                    <a:pt x="74988" y="11906"/>
                  </a:cubicBezTo>
                  <a:cubicBezTo>
                    <a:pt x="82598" y="16472"/>
                    <a:pt x="98800" y="23813"/>
                    <a:pt x="98800" y="23813"/>
                  </a:cubicBezTo>
                  <a:cubicBezTo>
                    <a:pt x="102769" y="28575"/>
                    <a:pt x="107061" y="33086"/>
                    <a:pt x="110707" y="38100"/>
                  </a:cubicBezTo>
                  <a:cubicBezTo>
                    <a:pt x="122873" y="54827"/>
                    <a:pt x="111804" y="45975"/>
                    <a:pt x="124994" y="54769"/>
                  </a:cubicBezTo>
                  <a:cubicBezTo>
                    <a:pt x="126582" y="57944"/>
                    <a:pt x="128359" y="61031"/>
                    <a:pt x="129757" y="64294"/>
                  </a:cubicBezTo>
                  <a:cubicBezTo>
                    <a:pt x="140215" y="88695"/>
                    <a:pt x="129545" y="129200"/>
                    <a:pt x="127375" y="145256"/>
                  </a:cubicBezTo>
                  <a:cubicBezTo>
                    <a:pt x="126662" y="150533"/>
                    <a:pt x="123997" y="155779"/>
                    <a:pt x="120232" y="159544"/>
                  </a:cubicBezTo>
                  <a:cubicBezTo>
                    <a:pt x="113381" y="166395"/>
                    <a:pt x="105186" y="172087"/>
                    <a:pt x="96419" y="176213"/>
                  </a:cubicBezTo>
                  <a:cubicBezTo>
                    <a:pt x="91340" y="178603"/>
                    <a:pt x="85306" y="177800"/>
                    <a:pt x="79750" y="178594"/>
                  </a:cubicBezTo>
                  <a:cubicBezTo>
                    <a:pt x="53268" y="157996"/>
                    <a:pt x="66177" y="166415"/>
                    <a:pt x="41650" y="152400"/>
                  </a:cubicBezTo>
                  <a:cubicBezTo>
                    <a:pt x="40063" y="149225"/>
                    <a:pt x="39398" y="145385"/>
                    <a:pt x="36888" y="142875"/>
                  </a:cubicBezTo>
                  <a:cubicBezTo>
                    <a:pt x="35113" y="141100"/>
                    <a:pt x="31923" y="141739"/>
                    <a:pt x="29744" y="140494"/>
                  </a:cubicBezTo>
                  <a:cubicBezTo>
                    <a:pt x="26298" y="138525"/>
                    <a:pt x="23206" y="135963"/>
                    <a:pt x="20219" y="133350"/>
                  </a:cubicBezTo>
                  <a:cubicBezTo>
                    <a:pt x="15009" y="128791"/>
                    <a:pt x="9145" y="123106"/>
                    <a:pt x="5932" y="116681"/>
                  </a:cubicBezTo>
                  <a:cubicBezTo>
                    <a:pt x="4020" y="112858"/>
                    <a:pt x="2905" y="108681"/>
                    <a:pt x="1169" y="104775"/>
                  </a:cubicBezTo>
                  <a:cubicBezTo>
                    <a:pt x="-4303" y="92464"/>
                    <a:pt x="11091" y="94853"/>
                    <a:pt x="13075" y="9286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57" name="Forme libre : forme 456">
              <a:extLst>
                <a:ext uri="{FF2B5EF4-FFF2-40B4-BE49-F238E27FC236}">
                  <a16:creationId xmlns:a16="http://schemas.microsoft.com/office/drawing/2014/main" id="{D380F067-B872-480E-A096-F213C334BE42}"/>
                </a:ext>
              </a:extLst>
            </p:cNvPr>
            <p:cNvSpPr/>
            <p:nvPr/>
          </p:nvSpPr>
          <p:spPr>
            <a:xfrm>
              <a:off x="7929651" y="4628855"/>
              <a:ext cx="56010" cy="53348"/>
            </a:xfrm>
            <a:custGeom>
              <a:avLst/>
              <a:gdLst>
                <a:gd name="connsiteX0" fmla="*/ 28575 w 100201"/>
                <a:gd name="connsiteY0" fmla="*/ 0 h 93036"/>
                <a:gd name="connsiteX1" fmla="*/ 28575 w 100201"/>
                <a:gd name="connsiteY1" fmla="*/ 0 h 93036"/>
                <a:gd name="connsiteX2" fmla="*/ 64294 w 100201"/>
                <a:gd name="connsiteY2" fmla="*/ 7143 h 93036"/>
                <a:gd name="connsiteX3" fmla="*/ 73819 w 100201"/>
                <a:gd name="connsiteY3" fmla="*/ 14287 h 93036"/>
                <a:gd name="connsiteX4" fmla="*/ 90488 w 100201"/>
                <a:gd name="connsiteY4" fmla="*/ 23812 h 93036"/>
                <a:gd name="connsiteX5" fmla="*/ 100013 w 100201"/>
                <a:gd name="connsiteY5" fmla="*/ 35718 h 93036"/>
                <a:gd name="connsiteX6" fmla="*/ 95250 w 100201"/>
                <a:gd name="connsiteY6" fmla="*/ 61912 h 93036"/>
                <a:gd name="connsiteX7" fmla="*/ 92869 w 100201"/>
                <a:gd name="connsiteY7" fmla="*/ 69056 h 93036"/>
                <a:gd name="connsiteX8" fmla="*/ 76200 w 100201"/>
                <a:gd name="connsiteY8" fmla="*/ 80962 h 93036"/>
                <a:gd name="connsiteX9" fmla="*/ 64294 w 100201"/>
                <a:gd name="connsiteY9" fmla="*/ 83343 h 93036"/>
                <a:gd name="connsiteX10" fmla="*/ 45244 w 100201"/>
                <a:gd name="connsiteY10" fmla="*/ 92868 h 93036"/>
                <a:gd name="connsiteX11" fmla="*/ 21431 w 100201"/>
                <a:gd name="connsiteY11" fmla="*/ 80962 h 93036"/>
                <a:gd name="connsiteX12" fmla="*/ 16669 w 100201"/>
                <a:gd name="connsiteY12" fmla="*/ 73818 h 93036"/>
                <a:gd name="connsiteX13" fmla="*/ 7144 w 100201"/>
                <a:gd name="connsiteY13" fmla="*/ 61912 h 93036"/>
                <a:gd name="connsiteX14" fmla="*/ 4763 w 100201"/>
                <a:gd name="connsiteY14" fmla="*/ 54768 h 93036"/>
                <a:gd name="connsiteX15" fmla="*/ 2381 w 100201"/>
                <a:gd name="connsiteY15" fmla="*/ 38100 h 93036"/>
                <a:gd name="connsiteX16" fmla="*/ 0 w 100201"/>
                <a:gd name="connsiteY16" fmla="*/ 26193 h 93036"/>
                <a:gd name="connsiteX17" fmla="*/ 28575 w 100201"/>
                <a:gd name="connsiteY17" fmla="*/ 0 h 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1" h="93036">
                  <a:moveTo>
                    <a:pt x="28575" y="0"/>
                  </a:moveTo>
                  <a:lnTo>
                    <a:pt x="28575" y="0"/>
                  </a:lnTo>
                  <a:cubicBezTo>
                    <a:pt x="42042" y="1496"/>
                    <a:pt x="52235" y="1114"/>
                    <a:pt x="64294" y="7143"/>
                  </a:cubicBezTo>
                  <a:cubicBezTo>
                    <a:pt x="67844" y="8918"/>
                    <a:pt x="70471" y="12156"/>
                    <a:pt x="73819" y="14287"/>
                  </a:cubicBezTo>
                  <a:cubicBezTo>
                    <a:pt x="79218" y="17723"/>
                    <a:pt x="84932" y="20637"/>
                    <a:pt x="90488" y="23812"/>
                  </a:cubicBezTo>
                  <a:cubicBezTo>
                    <a:pt x="93663" y="27781"/>
                    <a:pt x="99383" y="30675"/>
                    <a:pt x="100013" y="35718"/>
                  </a:cubicBezTo>
                  <a:cubicBezTo>
                    <a:pt x="101114" y="44524"/>
                    <a:pt x="97110" y="53234"/>
                    <a:pt x="95250" y="61912"/>
                  </a:cubicBezTo>
                  <a:cubicBezTo>
                    <a:pt x="94724" y="64366"/>
                    <a:pt x="94644" y="67281"/>
                    <a:pt x="92869" y="69056"/>
                  </a:cubicBezTo>
                  <a:cubicBezTo>
                    <a:pt x="88041" y="73884"/>
                    <a:pt x="82307" y="77908"/>
                    <a:pt x="76200" y="80962"/>
                  </a:cubicBezTo>
                  <a:cubicBezTo>
                    <a:pt x="72580" y="82772"/>
                    <a:pt x="68263" y="82549"/>
                    <a:pt x="64294" y="83343"/>
                  </a:cubicBezTo>
                  <a:cubicBezTo>
                    <a:pt x="57944" y="86518"/>
                    <a:pt x="52132" y="91146"/>
                    <a:pt x="45244" y="92868"/>
                  </a:cubicBezTo>
                  <a:cubicBezTo>
                    <a:pt x="38390" y="94582"/>
                    <a:pt x="24058" y="82713"/>
                    <a:pt x="21431" y="80962"/>
                  </a:cubicBezTo>
                  <a:cubicBezTo>
                    <a:pt x="19844" y="78581"/>
                    <a:pt x="18386" y="76108"/>
                    <a:pt x="16669" y="73818"/>
                  </a:cubicBezTo>
                  <a:cubicBezTo>
                    <a:pt x="13620" y="69752"/>
                    <a:pt x="9838" y="66222"/>
                    <a:pt x="7144" y="61912"/>
                  </a:cubicBezTo>
                  <a:cubicBezTo>
                    <a:pt x="5814" y="59783"/>
                    <a:pt x="5557" y="57149"/>
                    <a:pt x="4763" y="54768"/>
                  </a:cubicBezTo>
                  <a:cubicBezTo>
                    <a:pt x="3969" y="49212"/>
                    <a:pt x="3304" y="43636"/>
                    <a:pt x="2381" y="38100"/>
                  </a:cubicBezTo>
                  <a:cubicBezTo>
                    <a:pt x="1716" y="34108"/>
                    <a:pt x="0" y="30241"/>
                    <a:pt x="0" y="26193"/>
                  </a:cubicBezTo>
                  <a:cubicBezTo>
                    <a:pt x="0" y="18297"/>
                    <a:pt x="23813" y="4365"/>
                    <a:pt x="28575" y="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58" name="Nuage 457">
              <a:extLst>
                <a:ext uri="{FF2B5EF4-FFF2-40B4-BE49-F238E27FC236}">
                  <a16:creationId xmlns:a16="http://schemas.microsoft.com/office/drawing/2014/main" id="{6A469716-987C-4740-13E4-388ACDF4CE36}"/>
                </a:ext>
              </a:extLst>
            </p:cNvPr>
            <p:cNvSpPr/>
            <p:nvPr/>
          </p:nvSpPr>
          <p:spPr>
            <a:xfrm>
              <a:off x="7969594" y="4725768"/>
              <a:ext cx="5019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59" name="Nuage 458">
              <a:extLst>
                <a:ext uri="{FF2B5EF4-FFF2-40B4-BE49-F238E27FC236}">
                  <a16:creationId xmlns:a16="http://schemas.microsoft.com/office/drawing/2014/main" id="{38A34497-7453-7C7A-D0A6-DBB2E581B340}"/>
                </a:ext>
              </a:extLst>
            </p:cNvPr>
            <p:cNvSpPr/>
            <p:nvPr/>
          </p:nvSpPr>
          <p:spPr>
            <a:xfrm>
              <a:off x="8457590" y="4426539"/>
              <a:ext cx="3821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60" name="Forme libre : forme 459">
              <a:extLst>
                <a:ext uri="{FF2B5EF4-FFF2-40B4-BE49-F238E27FC236}">
                  <a16:creationId xmlns:a16="http://schemas.microsoft.com/office/drawing/2014/main" id="{ACA16B44-97AA-0BDB-CA17-7B86C0F32994}"/>
                </a:ext>
              </a:extLst>
            </p:cNvPr>
            <p:cNvSpPr/>
            <p:nvPr/>
          </p:nvSpPr>
          <p:spPr>
            <a:xfrm>
              <a:off x="8498401" y="4702517"/>
              <a:ext cx="56010" cy="53348"/>
            </a:xfrm>
            <a:custGeom>
              <a:avLst/>
              <a:gdLst>
                <a:gd name="connsiteX0" fmla="*/ 28575 w 100201"/>
                <a:gd name="connsiteY0" fmla="*/ 0 h 93036"/>
                <a:gd name="connsiteX1" fmla="*/ 28575 w 100201"/>
                <a:gd name="connsiteY1" fmla="*/ 0 h 93036"/>
                <a:gd name="connsiteX2" fmla="*/ 64294 w 100201"/>
                <a:gd name="connsiteY2" fmla="*/ 7143 h 93036"/>
                <a:gd name="connsiteX3" fmla="*/ 73819 w 100201"/>
                <a:gd name="connsiteY3" fmla="*/ 14287 h 93036"/>
                <a:gd name="connsiteX4" fmla="*/ 90488 w 100201"/>
                <a:gd name="connsiteY4" fmla="*/ 23812 h 93036"/>
                <a:gd name="connsiteX5" fmla="*/ 100013 w 100201"/>
                <a:gd name="connsiteY5" fmla="*/ 35718 h 93036"/>
                <a:gd name="connsiteX6" fmla="*/ 95250 w 100201"/>
                <a:gd name="connsiteY6" fmla="*/ 61912 h 93036"/>
                <a:gd name="connsiteX7" fmla="*/ 92869 w 100201"/>
                <a:gd name="connsiteY7" fmla="*/ 69056 h 93036"/>
                <a:gd name="connsiteX8" fmla="*/ 76200 w 100201"/>
                <a:gd name="connsiteY8" fmla="*/ 80962 h 93036"/>
                <a:gd name="connsiteX9" fmla="*/ 64294 w 100201"/>
                <a:gd name="connsiteY9" fmla="*/ 83343 h 93036"/>
                <a:gd name="connsiteX10" fmla="*/ 45244 w 100201"/>
                <a:gd name="connsiteY10" fmla="*/ 92868 h 93036"/>
                <a:gd name="connsiteX11" fmla="*/ 21431 w 100201"/>
                <a:gd name="connsiteY11" fmla="*/ 80962 h 93036"/>
                <a:gd name="connsiteX12" fmla="*/ 16669 w 100201"/>
                <a:gd name="connsiteY12" fmla="*/ 73818 h 93036"/>
                <a:gd name="connsiteX13" fmla="*/ 7144 w 100201"/>
                <a:gd name="connsiteY13" fmla="*/ 61912 h 93036"/>
                <a:gd name="connsiteX14" fmla="*/ 4763 w 100201"/>
                <a:gd name="connsiteY14" fmla="*/ 54768 h 93036"/>
                <a:gd name="connsiteX15" fmla="*/ 2381 w 100201"/>
                <a:gd name="connsiteY15" fmla="*/ 38100 h 93036"/>
                <a:gd name="connsiteX16" fmla="*/ 0 w 100201"/>
                <a:gd name="connsiteY16" fmla="*/ 26193 h 93036"/>
                <a:gd name="connsiteX17" fmla="*/ 28575 w 100201"/>
                <a:gd name="connsiteY17" fmla="*/ 0 h 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1" h="93036">
                  <a:moveTo>
                    <a:pt x="28575" y="0"/>
                  </a:moveTo>
                  <a:lnTo>
                    <a:pt x="28575" y="0"/>
                  </a:lnTo>
                  <a:cubicBezTo>
                    <a:pt x="42042" y="1496"/>
                    <a:pt x="52235" y="1114"/>
                    <a:pt x="64294" y="7143"/>
                  </a:cubicBezTo>
                  <a:cubicBezTo>
                    <a:pt x="67844" y="8918"/>
                    <a:pt x="70471" y="12156"/>
                    <a:pt x="73819" y="14287"/>
                  </a:cubicBezTo>
                  <a:cubicBezTo>
                    <a:pt x="79218" y="17723"/>
                    <a:pt x="84932" y="20637"/>
                    <a:pt x="90488" y="23812"/>
                  </a:cubicBezTo>
                  <a:cubicBezTo>
                    <a:pt x="93663" y="27781"/>
                    <a:pt x="99383" y="30675"/>
                    <a:pt x="100013" y="35718"/>
                  </a:cubicBezTo>
                  <a:cubicBezTo>
                    <a:pt x="101114" y="44524"/>
                    <a:pt x="97110" y="53234"/>
                    <a:pt x="95250" y="61912"/>
                  </a:cubicBezTo>
                  <a:cubicBezTo>
                    <a:pt x="94724" y="64366"/>
                    <a:pt x="94644" y="67281"/>
                    <a:pt x="92869" y="69056"/>
                  </a:cubicBezTo>
                  <a:cubicBezTo>
                    <a:pt x="88041" y="73884"/>
                    <a:pt x="82307" y="77908"/>
                    <a:pt x="76200" y="80962"/>
                  </a:cubicBezTo>
                  <a:cubicBezTo>
                    <a:pt x="72580" y="82772"/>
                    <a:pt x="68263" y="82549"/>
                    <a:pt x="64294" y="83343"/>
                  </a:cubicBezTo>
                  <a:cubicBezTo>
                    <a:pt x="57944" y="86518"/>
                    <a:pt x="52132" y="91146"/>
                    <a:pt x="45244" y="92868"/>
                  </a:cubicBezTo>
                  <a:cubicBezTo>
                    <a:pt x="38390" y="94582"/>
                    <a:pt x="24058" y="82713"/>
                    <a:pt x="21431" y="80962"/>
                  </a:cubicBezTo>
                  <a:cubicBezTo>
                    <a:pt x="19844" y="78581"/>
                    <a:pt x="18386" y="76108"/>
                    <a:pt x="16669" y="73818"/>
                  </a:cubicBezTo>
                  <a:cubicBezTo>
                    <a:pt x="13620" y="69752"/>
                    <a:pt x="9838" y="66222"/>
                    <a:pt x="7144" y="61912"/>
                  </a:cubicBezTo>
                  <a:cubicBezTo>
                    <a:pt x="5814" y="59783"/>
                    <a:pt x="5557" y="57149"/>
                    <a:pt x="4763" y="54768"/>
                  </a:cubicBezTo>
                  <a:cubicBezTo>
                    <a:pt x="3969" y="49212"/>
                    <a:pt x="3304" y="43636"/>
                    <a:pt x="2381" y="38100"/>
                  </a:cubicBezTo>
                  <a:cubicBezTo>
                    <a:pt x="1716" y="34108"/>
                    <a:pt x="0" y="30241"/>
                    <a:pt x="0" y="26193"/>
                  </a:cubicBezTo>
                  <a:cubicBezTo>
                    <a:pt x="0" y="18297"/>
                    <a:pt x="23813" y="4365"/>
                    <a:pt x="28575" y="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61" name="Forme libre : forme 460">
              <a:extLst>
                <a:ext uri="{FF2B5EF4-FFF2-40B4-BE49-F238E27FC236}">
                  <a16:creationId xmlns:a16="http://schemas.microsoft.com/office/drawing/2014/main" id="{B0944A42-470A-C6EC-7CDF-F7979D181501}"/>
                </a:ext>
              </a:extLst>
            </p:cNvPr>
            <p:cNvSpPr/>
            <p:nvPr/>
          </p:nvSpPr>
          <p:spPr>
            <a:xfrm>
              <a:off x="8429144" y="4769423"/>
              <a:ext cx="50195" cy="83292"/>
            </a:xfrm>
            <a:custGeom>
              <a:avLst/>
              <a:gdLst>
                <a:gd name="connsiteX0" fmla="*/ 2456 w 89798"/>
                <a:gd name="connsiteY0" fmla="*/ 73819 h 80962"/>
                <a:gd name="connsiteX1" fmla="*/ 2456 w 89798"/>
                <a:gd name="connsiteY1" fmla="*/ 73819 h 80962"/>
                <a:gd name="connsiteX2" fmla="*/ 75 w 89798"/>
                <a:gd name="connsiteY2" fmla="*/ 50006 h 80962"/>
                <a:gd name="connsiteX3" fmla="*/ 11981 w 89798"/>
                <a:gd name="connsiteY3" fmla="*/ 23812 h 80962"/>
                <a:gd name="connsiteX4" fmla="*/ 26269 w 89798"/>
                <a:gd name="connsiteY4" fmla="*/ 11906 h 80962"/>
                <a:gd name="connsiteX5" fmla="*/ 31031 w 89798"/>
                <a:gd name="connsiteY5" fmla="*/ 4762 h 80962"/>
                <a:gd name="connsiteX6" fmla="*/ 42938 w 89798"/>
                <a:gd name="connsiteY6" fmla="*/ 2381 h 80962"/>
                <a:gd name="connsiteX7" fmla="*/ 59606 w 89798"/>
                <a:gd name="connsiteY7" fmla="*/ 0 h 80962"/>
                <a:gd name="connsiteX8" fmla="*/ 69131 w 89798"/>
                <a:gd name="connsiteY8" fmla="*/ 7144 h 80962"/>
                <a:gd name="connsiteX9" fmla="*/ 73894 w 89798"/>
                <a:gd name="connsiteY9" fmla="*/ 14287 h 80962"/>
                <a:gd name="connsiteX10" fmla="*/ 85800 w 89798"/>
                <a:gd name="connsiteY10" fmla="*/ 45244 h 80962"/>
                <a:gd name="connsiteX11" fmla="*/ 88181 w 89798"/>
                <a:gd name="connsiteY11" fmla="*/ 66675 h 80962"/>
                <a:gd name="connsiteX12" fmla="*/ 52463 w 89798"/>
                <a:gd name="connsiteY12" fmla="*/ 80962 h 80962"/>
                <a:gd name="connsiteX13" fmla="*/ 33413 w 89798"/>
                <a:gd name="connsiteY13" fmla="*/ 73819 h 80962"/>
                <a:gd name="connsiteX14" fmla="*/ 2456 w 89798"/>
                <a:gd name="connsiteY14" fmla="*/ 73819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798" h="80962">
                  <a:moveTo>
                    <a:pt x="2456" y="73819"/>
                  </a:moveTo>
                  <a:lnTo>
                    <a:pt x="2456" y="73819"/>
                  </a:lnTo>
                  <a:cubicBezTo>
                    <a:pt x="1662" y="65881"/>
                    <a:pt x="-423" y="57968"/>
                    <a:pt x="75" y="50006"/>
                  </a:cubicBezTo>
                  <a:cubicBezTo>
                    <a:pt x="471" y="43670"/>
                    <a:pt x="7631" y="28645"/>
                    <a:pt x="11981" y="23812"/>
                  </a:cubicBezTo>
                  <a:cubicBezTo>
                    <a:pt x="16128" y="19204"/>
                    <a:pt x="21885" y="16290"/>
                    <a:pt x="26269" y="11906"/>
                  </a:cubicBezTo>
                  <a:cubicBezTo>
                    <a:pt x="28293" y="9882"/>
                    <a:pt x="28546" y="6182"/>
                    <a:pt x="31031" y="4762"/>
                  </a:cubicBezTo>
                  <a:cubicBezTo>
                    <a:pt x="34545" y="2754"/>
                    <a:pt x="38945" y="3046"/>
                    <a:pt x="42938" y="2381"/>
                  </a:cubicBezTo>
                  <a:cubicBezTo>
                    <a:pt x="48474" y="1458"/>
                    <a:pt x="54050" y="794"/>
                    <a:pt x="59606" y="0"/>
                  </a:cubicBezTo>
                  <a:cubicBezTo>
                    <a:pt x="62781" y="2381"/>
                    <a:pt x="66325" y="4338"/>
                    <a:pt x="69131" y="7144"/>
                  </a:cubicBezTo>
                  <a:cubicBezTo>
                    <a:pt x="71155" y="9168"/>
                    <a:pt x="72614" y="11727"/>
                    <a:pt x="73894" y="14287"/>
                  </a:cubicBezTo>
                  <a:cubicBezTo>
                    <a:pt x="79976" y="26449"/>
                    <a:pt x="81651" y="32795"/>
                    <a:pt x="85800" y="45244"/>
                  </a:cubicBezTo>
                  <a:cubicBezTo>
                    <a:pt x="86594" y="52388"/>
                    <a:pt x="92622" y="61023"/>
                    <a:pt x="88181" y="66675"/>
                  </a:cubicBezTo>
                  <a:cubicBezTo>
                    <a:pt x="85441" y="70162"/>
                    <a:pt x="62548" y="77600"/>
                    <a:pt x="52463" y="80962"/>
                  </a:cubicBezTo>
                  <a:cubicBezTo>
                    <a:pt x="46997" y="79140"/>
                    <a:pt x="37888" y="76260"/>
                    <a:pt x="33413" y="73819"/>
                  </a:cubicBezTo>
                  <a:cubicBezTo>
                    <a:pt x="28388" y="71078"/>
                    <a:pt x="7615" y="73819"/>
                    <a:pt x="2456" y="7381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62" name="Forme libre : forme 461">
              <a:extLst>
                <a:ext uri="{FF2B5EF4-FFF2-40B4-BE49-F238E27FC236}">
                  <a16:creationId xmlns:a16="http://schemas.microsoft.com/office/drawing/2014/main" id="{8948CB5D-1145-3F45-CAFF-277DEB176725}"/>
                </a:ext>
              </a:extLst>
            </p:cNvPr>
            <p:cNvSpPr/>
            <p:nvPr/>
          </p:nvSpPr>
          <p:spPr>
            <a:xfrm>
              <a:off x="8418323" y="5047603"/>
              <a:ext cx="89237" cy="83661"/>
            </a:xfrm>
            <a:custGeom>
              <a:avLst/>
              <a:gdLst>
                <a:gd name="connsiteX0" fmla="*/ 45243 w 159645"/>
                <a:gd name="connsiteY0" fmla="*/ 26839 h 145901"/>
                <a:gd name="connsiteX1" fmla="*/ 45243 w 159645"/>
                <a:gd name="connsiteY1" fmla="*/ 26839 h 145901"/>
                <a:gd name="connsiteX2" fmla="*/ 80962 w 159645"/>
                <a:gd name="connsiteY2" fmla="*/ 645 h 145901"/>
                <a:gd name="connsiteX3" fmla="*/ 97631 w 159645"/>
                <a:gd name="connsiteY3" fmla="*/ 5407 h 145901"/>
                <a:gd name="connsiteX4" fmla="*/ 114300 w 159645"/>
                <a:gd name="connsiteY4" fmla="*/ 22076 h 145901"/>
                <a:gd name="connsiteX5" fmla="*/ 123825 w 159645"/>
                <a:gd name="connsiteY5" fmla="*/ 26839 h 145901"/>
                <a:gd name="connsiteX6" fmla="*/ 135731 w 159645"/>
                <a:gd name="connsiteY6" fmla="*/ 36364 h 145901"/>
                <a:gd name="connsiteX7" fmla="*/ 145256 w 159645"/>
                <a:gd name="connsiteY7" fmla="*/ 55414 h 145901"/>
                <a:gd name="connsiteX8" fmla="*/ 150018 w 159645"/>
                <a:gd name="connsiteY8" fmla="*/ 69701 h 145901"/>
                <a:gd name="connsiteX9" fmla="*/ 154781 w 159645"/>
                <a:gd name="connsiteY9" fmla="*/ 79226 h 145901"/>
                <a:gd name="connsiteX10" fmla="*/ 157162 w 159645"/>
                <a:gd name="connsiteY10" fmla="*/ 95895 h 145901"/>
                <a:gd name="connsiteX11" fmla="*/ 159543 w 159645"/>
                <a:gd name="connsiteY11" fmla="*/ 107801 h 145901"/>
                <a:gd name="connsiteX12" fmla="*/ 147637 w 159645"/>
                <a:gd name="connsiteY12" fmla="*/ 133995 h 145901"/>
                <a:gd name="connsiteX13" fmla="*/ 123825 w 159645"/>
                <a:gd name="connsiteY13" fmla="*/ 145901 h 145901"/>
                <a:gd name="connsiteX14" fmla="*/ 85725 w 159645"/>
                <a:gd name="connsiteY14" fmla="*/ 141139 h 145901"/>
                <a:gd name="connsiteX15" fmla="*/ 57150 w 159645"/>
                <a:gd name="connsiteY15" fmla="*/ 126851 h 145901"/>
                <a:gd name="connsiteX16" fmla="*/ 30956 w 159645"/>
                <a:gd name="connsiteY16" fmla="*/ 112564 h 145901"/>
                <a:gd name="connsiteX17" fmla="*/ 16668 w 159645"/>
                <a:gd name="connsiteY17" fmla="*/ 91132 h 145901"/>
                <a:gd name="connsiteX18" fmla="*/ 9525 w 159645"/>
                <a:gd name="connsiteY18" fmla="*/ 74464 h 145901"/>
                <a:gd name="connsiteX19" fmla="*/ 0 w 159645"/>
                <a:gd name="connsiteY19" fmla="*/ 55414 h 145901"/>
                <a:gd name="connsiteX20" fmla="*/ 7143 w 159645"/>
                <a:gd name="connsiteY20" fmla="*/ 50651 h 145901"/>
                <a:gd name="connsiteX21" fmla="*/ 21431 w 159645"/>
                <a:gd name="connsiteY21" fmla="*/ 36364 h 145901"/>
                <a:gd name="connsiteX22" fmla="*/ 45243 w 159645"/>
                <a:gd name="connsiteY22" fmla="*/ 26839 h 14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645" h="145901">
                  <a:moveTo>
                    <a:pt x="45243" y="26839"/>
                  </a:moveTo>
                  <a:lnTo>
                    <a:pt x="45243" y="26839"/>
                  </a:lnTo>
                  <a:cubicBezTo>
                    <a:pt x="57149" y="18108"/>
                    <a:pt x="67297" y="6236"/>
                    <a:pt x="80962" y="645"/>
                  </a:cubicBezTo>
                  <a:cubicBezTo>
                    <a:pt x="86310" y="-1543"/>
                    <a:pt x="92770" y="2282"/>
                    <a:pt x="97631" y="5407"/>
                  </a:cubicBezTo>
                  <a:cubicBezTo>
                    <a:pt x="104241" y="9656"/>
                    <a:pt x="108218" y="17100"/>
                    <a:pt x="114300" y="22076"/>
                  </a:cubicBezTo>
                  <a:cubicBezTo>
                    <a:pt x="117047" y="24324"/>
                    <a:pt x="120871" y="24870"/>
                    <a:pt x="123825" y="26839"/>
                  </a:cubicBezTo>
                  <a:cubicBezTo>
                    <a:pt x="128054" y="29658"/>
                    <a:pt x="131762" y="33189"/>
                    <a:pt x="135731" y="36364"/>
                  </a:cubicBezTo>
                  <a:cubicBezTo>
                    <a:pt x="141578" y="59753"/>
                    <a:pt x="133113" y="31128"/>
                    <a:pt x="145256" y="55414"/>
                  </a:cubicBezTo>
                  <a:cubicBezTo>
                    <a:pt x="147501" y="59904"/>
                    <a:pt x="148154" y="65040"/>
                    <a:pt x="150018" y="69701"/>
                  </a:cubicBezTo>
                  <a:cubicBezTo>
                    <a:pt x="151336" y="72997"/>
                    <a:pt x="153193" y="76051"/>
                    <a:pt x="154781" y="79226"/>
                  </a:cubicBezTo>
                  <a:cubicBezTo>
                    <a:pt x="155575" y="84782"/>
                    <a:pt x="156239" y="90359"/>
                    <a:pt x="157162" y="95895"/>
                  </a:cubicBezTo>
                  <a:cubicBezTo>
                    <a:pt x="157827" y="99887"/>
                    <a:pt x="160158" y="103801"/>
                    <a:pt x="159543" y="107801"/>
                  </a:cubicBezTo>
                  <a:cubicBezTo>
                    <a:pt x="159402" y="108716"/>
                    <a:pt x="152783" y="129993"/>
                    <a:pt x="147637" y="133995"/>
                  </a:cubicBezTo>
                  <a:cubicBezTo>
                    <a:pt x="137540" y="141848"/>
                    <a:pt x="133607" y="142640"/>
                    <a:pt x="123825" y="145901"/>
                  </a:cubicBezTo>
                  <a:cubicBezTo>
                    <a:pt x="111125" y="144314"/>
                    <a:pt x="98031" y="144655"/>
                    <a:pt x="85725" y="141139"/>
                  </a:cubicBezTo>
                  <a:cubicBezTo>
                    <a:pt x="75485" y="138213"/>
                    <a:pt x="66675" y="131614"/>
                    <a:pt x="57150" y="126851"/>
                  </a:cubicBezTo>
                  <a:cubicBezTo>
                    <a:pt x="41890" y="119221"/>
                    <a:pt x="50727" y="123862"/>
                    <a:pt x="30956" y="112564"/>
                  </a:cubicBezTo>
                  <a:cubicBezTo>
                    <a:pt x="17173" y="78107"/>
                    <a:pt x="36939" y="122987"/>
                    <a:pt x="16668" y="91132"/>
                  </a:cubicBezTo>
                  <a:cubicBezTo>
                    <a:pt x="13423" y="86032"/>
                    <a:pt x="12228" y="79871"/>
                    <a:pt x="9525" y="74464"/>
                  </a:cubicBezTo>
                  <a:cubicBezTo>
                    <a:pt x="-1722" y="51968"/>
                    <a:pt x="5370" y="71523"/>
                    <a:pt x="0" y="55414"/>
                  </a:cubicBezTo>
                  <a:cubicBezTo>
                    <a:pt x="2381" y="53826"/>
                    <a:pt x="5004" y="52552"/>
                    <a:pt x="7143" y="50651"/>
                  </a:cubicBezTo>
                  <a:cubicBezTo>
                    <a:pt x="12177" y="46176"/>
                    <a:pt x="15042" y="38494"/>
                    <a:pt x="21431" y="36364"/>
                  </a:cubicBezTo>
                  <a:cubicBezTo>
                    <a:pt x="29640" y="33627"/>
                    <a:pt x="41274" y="28426"/>
                    <a:pt x="45243" y="2683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63" name="Nuage 462">
              <a:extLst>
                <a:ext uri="{FF2B5EF4-FFF2-40B4-BE49-F238E27FC236}">
                  <a16:creationId xmlns:a16="http://schemas.microsoft.com/office/drawing/2014/main" id="{F6BE7711-9BDF-750E-0A50-5832DE82C16F}"/>
                </a:ext>
              </a:extLst>
            </p:cNvPr>
            <p:cNvSpPr/>
            <p:nvPr/>
          </p:nvSpPr>
          <p:spPr>
            <a:xfrm>
              <a:off x="8554411" y="4815663"/>
              <a:ext cx="5019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64" name="Nuage 463">
              <a:extLst>
                <a:ext uri="{FF2B5EF4-FFF2-40B4-BE49-F238E27FC236}">
                  <a16:creationId xmlns:a16="http://schemas.microsoft.com/office/drawing/2014/main" id="{B001D21D-EA5E-8130-C9AF-7A0E45114CE3}"/>
                </a:ext>
              </a:extLst>
            </p:cNvPr>
            <p:cNvSpPr/>
            <p:nvPr/>
          </p:nvSpPr>
          <p:spPr>
            <a:xfrm>
              <a:off x="8618643" y="4702517"/>
              <a:ext cx="3821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65" name="Nuage 464">
              <a:extLst>
                <a:ext uri="{FF2B5EF4-FFF2-40B4-BE49-F238E27FC236}">
                  <a16:creationId xmlns:a16="http://schemas.microsoft.com/office/drawing/2014/main" id="{AB3AB432-DFA1-9BFE-1D37-48F0FC661D39}"/>
                </a:ext>
              </a:extLst>
            </p:cNvPr>
            <p:cNvSpPr/>
            <p:nvPr/>
          </p:nvSpPr>
          <p:spPr>
            <a:xfrm>
              <a:off x="8578129" y="4903051"/>
              <a:ext cx="111664" cy="109399"/>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66" name="Nuage 465">
              <a:extLst>
                <a:ext uri="{FF2B5EF4-FFF2-40B4-BE49-F238E27FC236}">
                  <a16:creationId xmlns:a16="http://schemas.microsoft.com/office/drawing/2014/main" id="{DC5407E2-04ED-A211-10A2-B96DC271697B}"/>
                </a:ext>
              </a:extLst>
            </p:cNvPr>
            <p:cNvSpPr/>
            <p:nvPr/>
          </p:nvSpPr>
          <p:spPr>
            <a:xfrm>
              <a:off x="8468688" y="5173494"/>
              <a:ext cx="85723"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67" name="Forme libre : forme 466">
              <a:extLst>
                <a:ext uri="{FF2B5EF4-FFF2-40B4-BE49-F238E27FC236}">
                  <a16:creationId xmlns:a16="http://schemas.microsoft.com/office/drawing/2014/main" id="{798AF7D3-3D1D-1084-B104-46F8044D37D8}"/>
                </a:ext>
              </a:extLst>
            </p:cNvPr>
            <p:cNvSpPr/>
            <p:nvPr/>
          </p:nvSpPr>
          <p:spPr>
            <a:xfrm>
              <a:off x="8489141" y="5012450"/>
              <a:ext cx="59840" cy="57369"/>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68" name="Forme libre : forme 467">
              <a:extLst>
                <a:ext uri="{FF2B5EF4-FFF2-40B4-BE49-F238E27FC236}">
                  <a16:creationId xmlns:a16="http://schemas.microsoft.com/office/drawing/2014/main" id="{D656CE71-0AF2-4B68-D715-BAEF166B2B23}"/>
                </a:ext>
              </a:extLst>
            </p:cNvPr>
            <p:cNvSpPr/>
            <p:nvPr/>
          </p:nvSpPr>
          <p:spPr>
            <a:xfrm>
              <a:off x="8595462" y="5111623"/>
              <a:ext cx="55780" cy="67430"/>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69" name="Nuage 468">
              <a:extLst>
                <a:ext uri="{FF2B5EF4-FFF2-40B4-BE49-F238E27FC236}">
                  <a16:creationId xmlns:a16="http://schemas.microsoft.com/office/drawing/2014/main" id="{87B412B5-B083-6D37-F1BC-ED00F91B6A5C}"/>
                </a:ext>
              </a:extLst>
            </p:cNvPr>
            <p:cNvSpPr/>
            <p:nvPr/>
          </p:nvSpPr>
          <p:spPr>
            <a:xfrm>
              <a:off x="9340842" y="4726464"/>
              <a:ext cx="68164" cy="4269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70" name="Nuage 469">
              <a:extLst>
                <a:ext uri="{FF2B5EF4-FFF2-40B4-BE49-F238E27FC236}">
                  <a16:creationId xmlns:a16="http://schemas.microsoft.com/office/drawing/2014/main" id="{82D46214-27C3-B5CC-EAA7-E94C26E291E2}"/>
                </a:ext>
              </a:extLst>
            </p:cNvPr>
            <p:cNvSpPr/>
            <p:nvPr/>
          </p:nvSpPr>
          <p:spPr>
            <a:xfrm>
              <a:off x="9358811" y="4381378"/>
              <a:ext cx="3821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71" name="Forme libre : forme 470">
              <a:extLst>
                <a:ext uri="{FF2B5EF4-FFF2-40B4-BE49-F238E27FC236}">
                  <a16:creationId xmlns:a16="http://schemas.microsoft.com/office/drawing/2014/main" id="{3E81CEB0-71FA-5474-04AA-8A3DEE6BC47F}"/>
                </a:ext>
              </a:extLst>
            </p:cNvPr>
            <p:cNvSpPr/>
            <p:nvPr/>
          </p:nvSpPr>
          <p:spPr>
            <a:xfrm>
              <a:off x="8912474" y="4988346"/>
              <a:ext cx="134865" cy="11792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72" name="Forme libre : forme 471">
              <a:extLst>
                <a:ext uri="{FF2B5EF4-FFF2-40B4-BE49-F238E27FC236}">
                  <a16:creationId xmlns:a16="http://schemas.microsoft.com/office/drawing/2014/main" id="{35601D6C-9884-1CE1-00F1-3EBB271FC2A1}"/>
                </a:ext>
              </a:extLst>
            </p:cNvPr>
            <p:cNvSpPr/>
            <p:nvPr/>
          </p:nvSpPr>
          <p:spPr>
            <a:xfrm>
              <a:off x="9335629" y="4790484"/>
              <a:ext cx="55780" cy="67430"/>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73" name="Forme libre : forme 472">
              <a:extLst>
                <a:ext uri="{FF2B5EF4-FFF2-40B4-BE49-F238E27FC236}">
                  <a16:creationId xmlns:a16="http://schemas.microsoft.com/office/drawing/2014/main" id="{CBAF8B27-6914-A0C9-E3AB-9CCA63F5E1C4}"/>
                </a:ext>
              </a:extLst>
            </p:cNvPr>
            <p:cNvSpPr/>
            <p:nvPr/>
          </p:nvSpPr>
          <p:spPr>
            <a:xfrm>
              <a:off x="8723581" y="4899140"/>
              <a:ext cx="89857" cy="83292"/>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74" name="Forme libre : forme 473">
              <a:extLst>
                <a:ext uri="{FF2B5EF4-FFF2-40B4-BE49-F238E27FC236}">
                  <a16:creationId xmlns:a16="http://schemas.microsoft.com/office/drawing/2014/main" id="{DBFF6627-3B42-9FD8-0E62-0A59818E2CE0}"/>
                </a:ext>
              </a:extLst>
            </p:cNvPr>
            <p:cNvSpPr/>
            <p:nvPr/>
          </p:nvSpPr>
          <p:spPr>
            <a:xfrm>
              <a:off x="8852717" y="4869100"/>
              <a:ext cx="75057" cy="102408"/>
            </a:xfrm>
            <a:custGeom>
              <a:avLst/>
              <a:gdLst>
                <a:gd name="connsiteX0" fmla="*/ 13075 w 134277"/>
                <a:gd name="connsiteY0" fmla="*/ 92869 h 178594"/>
                <a:gd name="connsiteX1" fmla="*/ 13075 w 134277"/>
                <a:gd name="connsiteY1" fmla="*/ 92869 h 178594"/>
                <a:gd name="connsiteX2" fmla="*/ 5932 w 134277"/>
                <a:gd name="connsiteY2" fmla="*/ 71438 h 178594"/>
                <a:gd name="connsiteX3" fmla="*/ 1169 w 134277"/>
                <a:gd name="connsiteY3" fmla="*/ 47625 h 178594"/>
                <a:gd name="connsiteX4" fmla="*/ 22600 w 134277"/>
                <a:gd name="connsiteY4" fmla="*/ 35719 h 178594"/>
                <a:gd name="connsiteX5" fmla="*/ 27363 w 134277"/>
                <a:gd name="connsiteY5" fmla="*/ 28575 h 178594"/>
                <a:gd name="connsiteX6" fmla="*/ 34507 w 134277"/>
                <a:gd name="connsiteY6" fmla="*/ 19050 h 178594"/>
                <a:gd name="connsiteX7" fmla="*/ 55938 w 134277"/>
                <a:gd name="connsiteY7" fmla="*/ 0 h 178594"/>
                <a:gd name="connsiteX8" fmla="*/ 74988 w 134277"/>
                <a:gd name="connsiteY8" fmla="*/ 11906 h 178594"/>
                <a:gd name="connsiteX9" fmla="*/ 98800 w 134277"/>
                <a:gd name="connsiteY9" fmla="*/ 23813 h 178594"/>
                <a:gd name="connsiteX10" fmla="*/ 110707 w 134277"/>
                <a:gd name="connsiteY10" fmla="*/ 38100 h 178594"/>
                <a:gd name="connsiteX11" fmla="*/ 124994 w 134277"/>
                <a:gd name="connsiteY11" fmla="*/ 54769 h 178594"/>
                <a:gd name="connsiteX12" fmla="*/ 129757 w 134277"/>
                <a:gd name="connsiteY12" fmla="*/ 64294 h 178594"/>
                <a:gd name="connsiteX13" fmla="*/ 127375 w 134277"/>
                <a:gd name="connsiteY13" fmla="*/ 145256 h 178594"/>
                <a:gd name="connsiteX14" fmla="*/ 120232 w 134277"/>
                <a:gd name="connsiteY14" fmla="*/ 159544 h 178594"/>
                <a:gd name="connsiteX15" fmla="*/ 96419 w 134277"/>
                <a:gd name="connsiteY15" fmla="*/ 176213 h 178594"/>
                <a:gd name="connsiteX16" fmla="*/ 79750 w 134277"/>
                <a:gd name="connsiteY16" fmla="*/ 178594 h 178594"/>
                <a:gd name="connsiteX17" fmla="*/ 41650 w 134277"/>
                <a:gd name="connsiteY17" fmla="*/ 152400 h 178594"/>
                <a:gd name="connsiteX18" fmla="*/ 36888 w 134277"/>
                <a:gd name="connsiteY18" fmla="*/ 142875 h 178594"/>
                <a:gd name="connsiteX19" fmla="*/ 29744 w 134277"/>
                <a:gd name="connsiteY19" fmla="*/ 140494 h 178594"/>
                <a:gd name="connsiteX20" fmla="*/ 20219 w 134277"/>
                <a:gd name="connsiteY20" fmla="*/ 133350 h 178594"/>
                <a:gd name="connsiteX21" fmla="*/ 5932 w 134277"/>
                <a:gd name="connsiteY21" fmla="*/ 116681 h 178594"/>
                <a:gd name="connsiteX22" fmla="*/ 1169 w 134277"/>
                <a:gd name="connsiteY22" fmla="*/ 104775 h 178594"/>
                <a:gd name="connsiteX23" fmla="*/ 13075 w 134277"/>
                <a:gd name="connsiteY23" fmla="*/ 92869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277" h="178594">
                  <a:moveTo>
                    <a:pt x="13075" y="92869"/>
                  </a:moveTo>
                  <a:lnTo>
                    <a:pt x="13075" y="92869"/>
                  </a:lnTo>
                  <a:cubicBezTo>
                    <a:pt x="10694" y="85725"/>
                    <a:pt x="8146" y="78635"/>
                    <a:pt x="5932" y="71438"/>
                  </a:cubicBezTo>
                  <a:cubicBezTo>
                    <a:pt x="3346" y="63033"/>
                    <a:pt x="2661" y="56578"/>
                    <a:pt x="1169" y="47625"/>
                  </a:cubicBezTo>
                  <a:cubicBezTo>
                    <a:pt x="8313" y="43656"/>
                    <a:pt x="15991" y="40526"/>
                    <a:pt x="22600" y="35719"/>
                  </a:cubicBezTo>
                  <a:cubicBezTo>
                    <a:pt x="24915" y="34036"/>
                    <a:pt x="25699" y="30904"/>
                    <a:pt x="27363" y="28575"/>
                  </a:cubicBezTo>
                  <a:cubicBezTo>
                    <a:pt x="29670" y="25346"/>
                    <a:pt x="31852" y="22000"/>
                    <a:pt x="34507" y="19050"/>
                  </a:cubicBezTo>
                  <a:cubicBezTo>
                    <a:pt x="46740" y="5458"/>
                    <a:pt x="44923" y="7344"/>
                    <a:pt x="55938" y="0"/>
                  </a:cubicBezTo>
                  <a:cubicBezTo>
                    <a:pt x="73038" y="5699"/>
                    <a:pt x="50726" y="-2652"/>
                    <a:pt x="74988" y="11906"/>
                  </a:cubicBezTo>
                  <a:cubicBezTo>
                    <a:pt x="82598" y="16472"/>
                    <a:pt x="98800" y="23813"/>
                    <a:pt x="98800" y="23813"/>
                  </a:cubicBezTo>
                  <a:cubicBezTo>
                    <a:pt x="102769" y="28575"/>
                    <a:pt x="107061" y="33086"/>
                    <a:pt x="110707" y="38100"/>
                  </a:cubicBezTo>
                  <a:cubicBezTo>
                    <a:pt x="122873" y="54827"/>
                    <a:pt x="111804" y="45975"/>
                    <a:pt x="124994" y="54769"/>
                  </a:cubicBezTo>
                  <a:cubicBezTo>
                    <a:pt x="126582" y="57944"/>
                    <a:pt x="128359" y="61031"/>
                    <a:pt x="129757" y="64294"/>
                  </a:cubicBezTo>
                  <a:cubicBezTo>
                    <a:pt x="140215" y="88695"/>
                    <a:pt x="129545" y="129200"/>
                    <a:pt x="127375" y="145256"/>
                  </a:cubicBezTo>
                  <a:cubicBezTo>
                    <a:pt x="126662" y="150533"/>
                    <a:pt x="123997" y="155779"/>
                    <a:pt x="120232" y="159544"/>
                  </a:cubicBezTo>
                  <a:cubicBezTo>
                    <a:pt x="113381" y="166395"/>
                    <a:pt x="105186" y="172087"/>
                    <a:pt x="96419" y="176213"/>
                  </a:cubicBezTo>
                  <a:cubicBezTo>
                    <a:pt x="91340" y="178603"/>
                    <a:pt x="85306" y="177800"/>
                    <a:pt x="79750" y="178594"/>
                  </a:cubicBezTo>
                  <a:cubicBezTo>
                    <a:pt x="53268" y="157996"/>
                    <a:pt x="66177" y="166415"/>
                    <a:pt x="41650" y="152400"/>
                  </a:cubicBezTo>
                  <a:cubicBezTo>
                    <a:pt x="40063" y="149225"/>
                    <a:pt x="39398" y="145385"/>
                    <a:pt x="36888" y="142875"/>
                  </a:cubicBezTo>
                  <a:cubicBezTo>
                    <a:pt x="35113" y="141100"/>
                    <a:pt x="31923" y="141739"/>
                    <a:pt x="29744" y="140494"/>
                  </a:cubicBezTo>
                  <a:cubicBezTo>
                    <a:pt x="26298" y="138525"/>
                    <a:pt x="23206" y="135963"/>
                    <a:pt x="20219" y="133350"/>
                  </a:cubicBezTo>
                  <a:cubicBezTo>
                    <a:pt x="15009" y="128791"/>
                    <a:pt x="9145" y="123106"/>
                    <a:pt x="5932" y="116681"/>
                  </a:cubicBezTo>
                  <a:cubicBezTo>
                    <a:pt x="4020" y="112858"/>
                    <a:pt x="2905" y="108681"/>
                    <a:pt x="1169" y="104775"/>
                  </a:cubicBezTo>
                  <a:cubicBezTo>
                    <a:pt x="-4303" y="92464"/>
                    <a:pt x="11091" y="94853"/>
                    <a:pt x="13075" y="9286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75" name="Forme libre : forme 474">
              <a:extLst>
                <a:ext uri="{FF2B5EF4-FFF2-40B4-BE49-F238E27FC236}">
                  <a16:creationId xmlns:a16="http://schemas.microsoft.com/office/drawing/2014/main" id="{82F7EBE5-712F-2D9D-2B9E-170F5A7146DF}"/>
                </a:ext>
              </a:extLst>
            </p:cNvPr>
            <p:cNvSpPr/>
            <p:nvPr/>
          </p:nvSpPr>
          <p:spPr>
            <a:xfrm>
              <a:off x="8848046" y="4702517"/>
              <a:ext cx="56010" cy="53348"/>
            </a:xfrm>
            <a:custGeom>
              <a:avLst/>
              <a:gdLst>
                <a:gd name="connsiteX0" fmla="*/ 28575 w 100201"/>
                <a:gd name="connsiteY0" fmla="*/ 0 h 93036"/>
                <a:gd name="connsiteX1" fmla="*/ 28575 w 100201"/>
                <a:gd name="connsiteY1" fmla="*/ 0 h 93036"/>
                <a:gd name="connsiteX2" fmla="*/ 64294 w 100201"/>
                <a:gd name="connsiteY2" fmla="*/ 7143 h 93036"/>
                <a:gd name="connsiteX3" fmla="*/ 73819 w 100201"/>
                <a:gd name="connsiteY3" fmla="*/ 14287 h 93036"/>
                <a:gd name="connsiteX4" fmla="*/ 90488 w 100201"/>
                <a:gd name="connsiteY4" fmla="*/ 23812 h 93036"/>
                <a:gd name="connsiteX5" fmla="*/ 100013 w 100201"/>
                <a:gd name="connsiteY5" fmla="*/ 35718 h 93036"/>
                <a:gd name="connsiteX6" fmla="*/ 95250 w 100201"/>
                <a:gd name="connsiteY6" fmla="*/ 61912 h 93036"/>
                <a:gd name="connsiteX7" fmla="*/ 92869 w 100201"/>
                <a:gd name="connsiteY7" fmla="*/ 69056 h 93036"/>
                <a:gd name="connsiteX8" fmla="*/ 76200 w 100201"/>
                <a:gd name="connsiteY8" fmla="*/ 80962 h 93036"/>
                <a:gd name="connsiteX9" fmla="*/ 64294 w 100201"/>
                <a:gd name="connsiteY9" fmla="*/ 83343 h 93036"/>
                <a:gd name="connsiteX10" fmla="*/ 45244 w 100201"/>
                <a:gd name="connsiteY10" fmla="*/ 92868 h 93036"/>
                <a:gd name="connsiteX11" fmla="*/ 21431 w 100201"/>
                <a:gd name="connsiteY11" fmla="*/ 80962 h 93036"/>
                <a:gd name="connsiteX12" fmla="*/ 16669 w 100201"/>
                <a:gd name="connsiteY12" fmla="*/ 73818 h 93036"/>
                <a:gd name="connsiteX13" fmla="*/ 7144 w 100201"/>
                <a:gd name="connsiteY13" fmla="*/ 61912 h 93036"/>
                <a:gd name="connsiteX14" fmla="*/ 4763 w 100201"/>
                <a:gd name="connsiteY14" fmla="*/ 54768 h 93036"/>
                <a:gd name="connsiteX15" fmla="*/ 2381 w 100201"/>
                <a:gd name="connsiteY15" fmla="*/ 38100 h 93036"/>
                <a:gd name="connsiteX16" fmla="*/ 0 w 100201"/>
                <a:gd name="connsiteY16" fmla="*/ 26193 h 93036"/>
                <a:gd name="connsiteX17" fmla="*/ 28575 w 100201"/>
                <a:gd name="connsiteY17" fmla="*/ 0 h 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1" h="93036">
                  <a:moveTo>
                    <a:pt x="28575" y="0"/>
                  </a:moveTo>
                  <a:lnTo>
                    <a:pt x="28575" y="0"/>
                  </a:lnTo>
                  <a:cubicBezTo>
                    <a:pt x="42042" y="1496"/>
                    <a:pt x="52235" y="1114"/>
                    <a:pt x="64294" y="7143"/>
                  </a:cubicBezTo>
                  <a:cubicBezTo>
                    <a:pt x="67844" y="8918"/>
                    <a:pt x="70471" y="12156"/>
                    <a:pt x="73819" y="14287"/>
                  </a:cubicBezTo>
                  <a:cubicBezTo>
                    <a:pt x="79218" y="17723"/>
                    <a:pt x="84932" y="20637"/>
                    <a:pt x="90488" y="23812"/>
                  </a:cubicBezTo>
                  <a:cubicBezTo>
                    <a:pt x="93663" y="27781"/>
                    <a:pt x="99383" y="30675"/>
                    <a:pt x="100013" y="35718"/>
                  </a:cubicBezTo>
                  <a:cubicBezTo>
                    <a:pt x="101114" y="44524"/>
                    <a:pt x="97110" y="53234"/>
                    <a:pt x="95250" y="61912"/>
                  </a:cubicBezTo>
                  <a:cubicBezTo>
                    <a:pt x="94724" y="64366"/>
                    <a:pt x="94644" y="67281"/>
                    <a:pt x="92869" y="69056"/>
                  </a:cubicBezTo>
                  <a:cubicBezTo>
                    <a:pt x="88041" y="73884"/>
                    <a:pt x="82307" y="77908"/>
                    <a:pt x="76200" y="80962"/>
                  </a:cubicBezTo>
                  <a:cubicBezTo>
                    <a:pt x="72580" y="82772"/>
                    <a:pt x="68263" y="82549"/>
                    <a:pt x="64294" y="83343"/>
                  </a:cubicBezTo>
                  <a:cubicBezTo>
                    <a:pt x="57944" y="86518"/>
                    <a:pt x="52132" y="91146"/>
                    <a:pt x="45244" y="92868"/>
                  </a:cubicBezTo>
                  <a:cubicBezTo>
                    <a:pt x="38390" y="94582"/>
                    <a:pt x="24058" y="82713"/>
                    <a:pt x="21431" y="80962"/>
                  </a:cubicBezTo>
                  <a:cubicBezTo>
                    <a:pt x="19844" y="78581"/>
                    <a:pt x="18386" y="76108"/>
                    <a:pt x="16669" y="73818"/>
                  </a:cubicBezTo>
                  <a:cubicBezTo>
                    <a:pt x="13620" y="69752"/>
                    <a:pt x="9838" y="66222"/>
                    <a:pt x="7144" y="61912"/>
                  </a:cubicBezTo>
                  <a:cubicBezTo>
                    <a:pt x="5814" y="59783"/>
                    <a:pt x="5557" y="57149"/>
                    <a:pt x="4763" y="54768"/>
                  </a:cubicBezTo>
                  <a:cubicBezTo>
                    <a:pt x="3969" y="49212"/>
                    <a:pt x="3304" y="43636"/>
                    <a:pt x="2381" y="38100"/>
                  </a:cubicBezTo>
                  <a:cubicBezTo>
                    <a:pt x="1716" y="34108"/>
                    <a:pt x="0" y="30241"/>
                    <a:pt x="0" y="26193"/>
                  </a:cubicBezTo>
                  <a:cubicBezTo>
                    <a:pt x="0" y="18297"/>
                    <a:pt x="23813" y="4365"/>
                    <a:pt x="28575" y="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76" name="Forme libre : forme 475">
              <a:extLst>
                <a:ext uri="{FF2B5EF4-FFF2-40B4-BE49-F238E27FC236}">
                  <a16:creationId xmlns:a16="http://schemas.microsoft.com/office/drawing/2014/main" id="{1EA3A88A-95AF-FD04-6673-2C8059D7C253}"/>
                </a:ext>
              </a:extLst>
            </p:cNvPr>
            <p:cNvSpPr/>
            <p:nvPr/>
          </p:nvSpPr>
          <p:spPr>
            <a:xfrm>
              <a:off x="8427517" y="4576337"/>
              <a:ext cx="50195" cy="83292"/>
            </a:xfrm>
            <a:custGeom>
              <a:avLst/>
              <a:gdLst>
                <a:gd name="connsiteX0" fmla="*/ 2456 w 89798"/>
                <a:gd name="connsiteY0" fmla="*/ 73819 h 80962"/>
                <a:gd name="connsiteX1" fmla="*/ 2456 w 89798"/>
                <a:gd name="connsiteY1" fmla="*/ 73819 h 80962"/>
                <a:gd name="connsiteX2" fmla="*/ 75 w 89798"/>
                <a:gd name="connsiteY2" fmla="*/ 50006 h 80962"/>
                <a:gd name="connsiteX3" fmla="*/ 11981 w 89798"/>
                <a:gd name="connsiteY3" fmla="*/ 23812 h 80962"/>
                <a:gd name="connsiteX4" fmla="*/ 26269 w 89798"/>
                <a:gd name="connsiteY4" fmla="*/ 11906 h 80962"/>
                <a:gd name="connsiteX5" fmla="*/ 31031 w 89798"/>
                <a:gd name="connsiteY5" fmla="*/ 4762 h 80962"/>
                <a:gd name="connsiteX6" fmla="*/ 42938 w 89798"/>
                <a:gd name="connsiteY6" fmla="*/ 2381 h 80962"/>
                <a:gd name="connsiteX7" fmla="*/ 59606 w 89798"/>
                <a:gd name="connsiteY7" fmla="*/ 0 h 80962"/>
                <a:gd name="connsiteX8" fmla="*/ 69131 w 89798"/>
                <a:gd name="connsiteY8" fmla="*/ 7144 h 80962"/>
                <a:gd name="connsiteX9" fmla="*/ 73894 w 89798"/>
                <a:gd name="connsiteY9" fmla="*/ 14287 h 80962"/>
                <a:gd name="connsiteX10" fmla="*/ 85800 w 89798"/>
                <a:gd name="connsiteY10" fmla="*/ 45244 h 80962"/>
                <a:gd name="connsiteX11" fmla="*/ 88181 w 89798"/>
                <a:gd name="connsiteY11" fmla="*/ 66675 h 80962"/>
                <a:gd name="connsiteX12" fmla="*/ 52463 w 89798"/>
                <a:gd name="connsiteY12" fmla="*/ 80962 h 80962"/>
                <a:gd name="connsiteX13" fmla="*/ 33413 w 89798"/>
                <a:gd name="connsiteY13" fmla="*/ 73819 h 80962"/>
                <a:gd name="connsiteX14" fmla="*/ 2456 w 89798"/>
                <a:gd name="connsiteY14" fmla="*/ 73819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798" h="80962">
                  <a:moveTo>
                    <a:pt x="2456" y="73819"/>
                  </a:moveTo>
                  <a:lnTo>
                    <a:pt x="2456" y="73819"/>
                  </a:lnTo>
                  <a:cubicBezTo>
                    <a:pt x="1662" y="65881"/>
                    <a:pt x="-423" y="57968"/>
                    <a:pt x="75" y="50006"/>
                  </a:cubicBezTo>
                  <a:cubicBezTo>
                    <a:pt x="471" y="43670"/>
                    <a:pt x="7631" y="28645"/>
                    <a:pt x="11981" y="23812"/>
                  </a:cubicBezTo>
                  <a:cubicBezTo>
                    <a:pt x="16128" y="19204"/>
                    <a:pt x="21885" y="16290"/>
                    <a:pt x="26269" y="11906"/>
                  </a:cubicBezTo>
                  <a:cubicBezTo>
                    <a:pt x="28293" y="9882"/>
                    <a:pt x="28546" y="6182"/>
                    <a:pt x="31031" y="4762"/>
                  </a:cubicBezTo>
                  <a:cubicBezTo>
                    <a:pt x="34545" y="2754"/>
                    <a:pt x="38945" y="3046"/>
                    <a:pt x="42938" y="2381"/>
                  </a:cubicBezTo>
                  <a:cubicBezTo>
                    <a:pt x="48474" y="1458"/>
                    <a:pt x="54050" y="794"/>
                    <a:pt x="59606" y="0"/>
                  </a:cubicBezTo>
                  <a:cubicBezTo>
                    <a:pt x="62781" y="2381"/>
                    <a:pt x="66325" y="4338"/>
                    <a:pt x="69131" y="7144"/>
                  </a:cubicBezTo>
                  <a:cubicBezTo>
                    <a:pt x="71155" y="9168"/>
                    <a:pt x="72614" y="11727"/>
                    <a:pt x="73894" y="14287"/>
                  </a:cubicBezTo>
                  <a:cubicBezTo>
                    <a:pt x="79976" y="26449"/>
                    <a:pt x="81651" y="32795"/>
                    <a:pt x="85800" y="45244"/>
                  </a:cubicBezTo>
                  <a:cubicBezTo>
                    <a:pt x="86594" y="52388"/>
                    <a:pt x="92622" y="61023"/>
                    <a:pt x="88181" y="66675"/>
                  </a:cubicBezTo>
                  <a:cubicBezTo>
                    <a:pt x="85441" y="70162"/>
                    <a:pt x="62548" y="77600"/>
                    <a:pt x="52463" y="80962"/>
                  </a:cubicBezTo>
                  <a:cubicBezTo>
                    <a:pt x="46997" y="79140"/>
                    <a:pt x="37888" y="76260"/>
                    <a:pt x="33413" y="73819"/>
                  </a:cubicBezTo>
                  <a:cubicBezTo>
                    <a:pt x="28388" y="71078"/>
                    <a:pt x="7615" y="73819"/>
                    <a:pt x="2456" y="7381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77" name="Forme libre : forme 476">
              <a:extLst>
                <a:ext uri="{FF2B5EF4-FFF2-40B4-BE49-F238E27FC236}">
                  <a16:creationId xmlns:a16="http://schemas.microsoft.com/office/drawing/2014/main" id="{EF715FFB-5511-F4A8-FD99-705A05D71EAE}"/>
                </a:ext>
              </a:extLst>
            </p:cNvPr>
            <p:cNvSpPr/>
            <p:nvPr/>
          </p:nvSpPr>
          <p:spPr>
            <a:xfrm>
              <a:off x="8749549" y="5047603"/>
              <a:ext cx="89237" cy="83661"/>
            </a:xfrm>
            <a:custGeom>
              <a:avLst/>
              <a:gdLst>
                <a:gd name="connsiteX0" fmla="*/ 45243 w 159645"/>
                <a:gd name="connsiteY0" fmla="*/ 26839 h 145901"/>
                <a:gd name="connsiteX1" fmla="*/ 45243 w 159645"/>
                <a:gd name="connsiteY1" fmla="*/ 26839 h 145901"/>
                <a:gd name="connsiteX2" fmla="*/ 80962 w 159645"/>
                <a:gd name="connsiteY2" fmla="*/ 645 h 145901"/>
                <a:gd name="connsiteX3" fmla="*/ 97631 w 159645"/>
                <a:gd name="connsiteY3" fmla="*/ 5407 h 145901"/>
                <a:gd name="connsiteX4" fmla="*/ 114300 w 159645"/>
                <a:gd name="connsiteY4" fmla="*/ 22076 h 145901"/>
                <a:gd name="connsiteX5" fmla="*/ 123825 w 159645"/>
                <a:gd name="connsiteY5" fmla="*/ 26839 h 145901"/>
                <a:gd name="connsiteX6" fmla="*/ 135731 w 159645"/>
                <a:gd name="connsiteY6" fmla="*/ 36364 h 145901"/>
                <a:gd name="connsiteX7" fmla="*/ 145256 w 159645"/>
                <a:gd name="connsiteY7" fmla="*/ 55414 h 145901"/>
                <a:gd name="connsiteX8" fmla="*/ 150018 w 159645"/>
                <a:gd name="connsiteY8" fmla="*/ 69701 h 145901"/>
                <a:gd name="connsiteX9" fmla="*/ 154781 w 159645"/>
                <a:gd name="connsiteY9" fmla="*/ 79226 h 145901"/>
                <a:gd name="connsiteX10" fmla="*/ 157162 w 159645"/>
                <a:gd name="connsiteY10" fmla="*/ 95895 h 145901"/>
                <a:gd name="connsiteX11" fmla="*/ 159543 w 159645"/>
                <a:gd name="connsiteY11" fmla="*/ 107801 h 145901"/>
                <a:gd name="connsiteX12" fmla="*/ 147637 w 159645"/>
                <a:gd name="connsiteY12" fmla="*/ 133995 h 145901"/>
                <a:gd name="connsiteX13" fmla="*/ 123825 w 159645"/>
                <a:gd name="connsiteY13" fmla="*/ 145901 h 145901"/>
                <a:gd name="connsiteX14" fmla="*/ 85725 w 159645"/>
                <a:gd name="connsiteY14" fmla="*/ 141139 h 145901"/>
                <a:gd name="connsiteX15" fmla="*/ 57150 w 159645"/>
                <a:gd name="connsiteY15" fmla="*/ 126851 h 145901"/>
                <a:gd name="connsiteX16" fmla="*/ 30956 w 159645"/>
                <a:gd name="connsiteY16" fmla="*/ 112564 h 145901"/>
                <a:gd name="connsiteX17" fmla="*/ 16668 w 159645"/>
                <a:gd name="connsiteY17" fmla="*/ 91132 h 145901"/>
                <a:gd name="connsiteX18" fmla="*/ 9525 w 159645"/>
                <a:gd name="connsiteY18" fmla="*/ 74464 h 145901"/>
                <a:gd name="connsiteX19" fmla="*/ 0 w 159645"/>
                <a:gd name="connsiteY19" fmla="*/ 55414 h 145901"/>
                <a:gd name="connsiteX20" fmla="*/ 7143 w 159645"/>
                <a:gd name="connsiteY20" fmla="*/ 50651 h 145901"/>
                <a:gd name="connsiteX21" fmla="*/ 21431 w 159645"/>
                <a:gd name="connsiteY21" fmla="*/ 36364 h 145901"/>
                <a:gd name="connsiteX22" fmla="*/ 45243 w 159645"/>
                <a:gd name="connsiteY22" fmla="*/ 26839 h 14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645" h="145901">
                  <a:moveTo>
                    <a:pt x="45243" y="26839"/>
                  </a:moveTo>
                  <a:lnTo>
                    <a:pt x="45243" y="26839"/>
                  </a:lnTo>
                  <a:cubicBezTo>
                    <a:pt x="57149" y="18108"/>
                    <a:pt x="67297" y="6236"/>
                    <a:pt x="80962" y="645"/>
                  </a:cubicBezTo>
                  <a:cubicBezTo>
                    <a:pt x="86310" y="-1543"/>
                    <a:pt x="92770" y="2282"/>
                    <a:pt x="97631" y="5407"/>
                  </a:cubicBezTo>
                  <a:cubicBezTo>
                    <a:pt x="104241" y="9656"/>
                    <a:pt x="108218" y="17100"/>
                    <a:pt x="114300" y="22076"/>
                  </a:cubicBezTo>
                  <a:cubicBezTo>
                    <a:pt x="117047" y="24324"/>
                    <a:pt x="120871" y="24870"/>
                    <a:pt x="123825" y="26839"/>
                  </a:cubicBezTo>
                  <a:cubicBezTo>
                    <a:pt x="128054" y="29658"/>
                    <a:pt x="131762" y="33189"/>
                    <a:pt x="135731" y="36364"/>
                  </a:cubicBezTo>
                  <a:cubicBezTo>
                    <a:pt x="141578" y="59753"/>
                    <a:pt x="133113" y="31128"/>
                    <a:pt x="145256" y="55414"/>
                  </a:cubicBezTo>
                  <a:cubicBezTo>
                    <a:pt x="147501" y="59904"/>
                    <a:pt x="148154" y="65040"/>
                    <a:pt x="150018" y="69701"/>
                  </a:cubicBezTo>
                  <a:cubicBezTo>
                    <a:pt x="151336" y="72997"/>
                    <a:pt x="153193" y="76051"/>
                    <a:pt x="154781" y="79226"/>
                  </a:cubicBezTo>
                  <a:cubicBezTo>
                    <a:pt x="155575" y="84782"/>
                    <a:pt x="156239" y="90359"/>
                    <a:pt x="157162" y="95895"/>
                  </a:cubicBezTo>
                  <a:cubicBezTo>
                    <a:pt x="157827" y="99887"/>
                    <a:pt x="160158" y="103801"/>
                    <a:pt x="159543" y="107801"/>
                  </a:cubicBezTo>
                  <a:cubicBezTo>
                    <a:pt x="159402" y="108716"/>
                    <a:pt x="152783" y="129993"/>
                    <a:pt x="147637" y="133995"/>
                  </a:cubicBezTo>
                  <a:cubicBezTo>
                    <a:pt x="137540" y="141848"/>
                    <a:pt x="133607" y="142640"/>
                    <a:pt x="123825" y="145901"/>
                  </a:cubicBezTo>
                  <a:cubicBezTo>
                    <a:pt x="111125" y="144314"/>
                    <a:pt x="98031" y="144655"/>
                    <a:pt x="85725" y="141139"/>
                  </a:cubicBezTo>
                  <a:cubicBezTo>
                    <a:pt x="75485" y="138213"/>
                    <a:pt x="66675" y="131614"/>
                    <a:pt x="57150" y="126851"/>
                  </a:cubicBezTo>
                  <a:cubicBezTo>
                    <a:pt x="41890" y="119221"/>
                    <a:pt x="50727" y="123862"/>
                    <a:pt x="30956" y="112564"/>
                  </a:cubicBezTo>
                  <a:cubicBezTo>
                    <a:pt x="17173" y="78107"/>
                    <a:pt x="36939" y="122987"/>
                    <a:pt x="16668" y="91132"/>
                  </a:cubicBezTo>
                  <a:cubicBezTo>
                    <a:pt x="13423" y="86032"/>
                    <a:pt x="12228" y="79871"/>
                    <a:pt x="9525" y="74464"/>
                  </a:cubicBezTo>
                  <a:cubicBezTo>
                    <a:pt x="-1722" y="51968"/>
                    <a:pt x="5370" y="71523"/>
                    <a:pt x="0" y="55414"/>
                  </a:cubicBezTo>
                  <a:cubicBezTo>
                    <a:pt x="2381" y="53826"/>
                    <a:pt x="5004" y="52552"/>
                    <a:pt x="7143" y="50651"/>
                  </a:cubicBezTo>
                  <a:cubicBezTo>
                    <a:pt x="12177" y="46176"/>
                    <a:pt x="15042" y="38494"/>
                    <a:pt x="21431" y="36364"/>
                  </a:cubicBezTo>
                  <a:cubicBezTo>
                    <a:pt x="29640" y="33627"/>
                    <a:pt x="41274" y="28426"/>
                    <a:pt x="45243" y="2683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78" name="Nuage 477">
              <a:extLst>
                <a:ext uri="{FF2B5EF4-FFF2-40B4-BE49-F238E27FC236}">
                  <a16:creationId xmlns:a16="http://schemas.microsoft.com/office/drawing/2014/main" id="{D20B8EF4-22AF-B005-7044-75BB36372A25}"/>
                </a:ext>
              </a:extLst>
            </p:cNvPr>
            <p:cNvSpPr/>
            <p:nvPr/>
          </p:nvSpPr>
          <p:spPr>
            <a:xfrm>
              <a:off x="8950103" y="4815663"/>
              <a:ext cx="5019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79" name="Nuage 478">
              <a:extLst>
                <a:ext uri="{FF2B5EF4-FFF2-40B4-BE49-F238E27FC236}">
                  <a16:creationId xmlns:a16="http://schemas.microsoft.com/office/drawing/2014/main" id="{22CF44E5-84AC-201A-6CEB-F76970E17E33}"/>
                </a:ext>
              </a:extLst>
            </p:cNvPr>
            <p:cNvSpPr/>
            <p:nvPr/>
          </p:nvSpPr>
          <p:spPr>
            <a:xfrm>
              <a:off x="8818333" y="5173494"/>
              <a:ext cx="85723"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80" name="Forme libre : forme 479">
              <a:extLst>
                <a:ext uri="{FF2B5EF4-FFF2-40B4-BE49-F238E27FC236}">
                  <a16:creationId xmlns:a16="http://schemas.microsoft.com/office/drawing/2014/main" id="{DE86149A-C8EB-EB6A-E348-D0EC338CA77F}"/>
                </a:ext>
              </a:extLst>
            </p:cNvPr>
            <p:cNvSpPr/>
            <p:nvPr/>
          </p:nvSpPr>
          <p:spPr>
            <a:xfrm>
              <a:off x="8838786" y="5012450"/>
              <a:ext cx="59840" cy="57369"/>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81" name="Forme libre : forme 480">
              <a:extLst>
                <a:ext uri="{FF2B5EF4-FFF2-40B4-BE49-F238E27FC236}">
                  <a16:creationId xmlns:a16="http://schemas.microsoft.com/office/drawing/2014/main" id="{BE9CF70A-9507-0553-BE34-47B0F8478A60}"/>
                </a:ext>
              </a:extLst>
            </p:cNvPr>
            <p:cNvSpPr/>
            <p:nvPr/>
          </p:nvSpPr>
          <p:spPr>
            <a:xfrm>
              <a:off x="9298935" y="4903051"/>
              <a:ext cx="89857" cy="83292"/>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82" name="Forme libre : forme 481">
              <a:extLst>
                <a:ext uri="{FF2B5EF4-FFF2-40B4-BE49-F238E27FC236}">
                  <a16:creationId xmlns:a16="http://schemas.microsoft.com/office/drawing/2014/main" id="{4EC6BDD5-A2E7-D69B-3FFF-410F35AEAC0F}"/>
                </a:ext>
              </a:extLst>
            </p:cNvPr>
            <p:cNvSpPr/>
            <p:nvPr/>
          </p:nvSpPr>
          <p:spPr>
            <a:xfrm>
              <a:off x="9428070" y="4873011"/>
              <a:ext cx="75057" cy="102408"/>
            </a:xfrm>
            <a:custGeom>
              <a:avLst/>
              <a:gdLst>
                <a:gd name="connsiteX0" fmla="*/ 13075 w 134277"/>
                <a:gd name="connsiteY0" fmla="*/ 92869 h 178594"/>
                <a:gd name="connsiteX1" fmla="*/ 13075 w 134277"/>
                <a:gd name="connsiteY1" fmla="*/ 92869 h 178594"/>
                <a:gd name="connsiteX2" fmla="*/ 5932 w 134277"/>
                <a:gd name="connsiteY2" fmla="*/ 71438 h 178594"/>
                <a:gd name="connsiteX3" fmla="*/ 1169 w 134277"/>
                <a:gd name="connsiteY3" fmla="*/ 47625 h 178594"/>
                <a:gd name="connsiteX4" fmla="*/ 22600 w 134277"/>
                <a:gd name="connsiteY4" fmla="*/ 35719 h 178594"/>
                <a:gd name="connsiteX5" fmla="*/ 27363 w 134277"/>
                <a:gd name="connsiteY5" fmla="*/ 28575 h 178594"/>
                <a:gd name="connsiteX6" fmla="*/ 34507 w 134277"/>
                <a:gd name="connsiteY6" fmla="*/ 19050 h 178594"/>
                <a:gd name="connsiteX7" fmla="*/ 55938 w 134277"/>
                <a:gd name="connsiteY7" fmla="*/ 0 h 178594"/>
                <a:gd name="connsiteX8" fmla="*/ 74988 w 134277"/>
                <a:gd name="connsiteY8" fmla="*/ 11906 h 178594"/>
                <a:gd name="connsiteX9" fmla="*/ 98800 w 134277"/>
                <a:gd name="connsiteY9" fmla="*/ 23813 h 178594"/>
                <a:gd name="connsiteX10" fmla="*/ 110707 w 134277"/>
                <a:gd name="connsiteY10" fmla="*/ 38100 h 178594"/>
                <a:gd name="connsiteX11" fmla="*/ 124994 w 134277"/>
                <a:gd name="connsiteY11" fmla="*/ 54769 h 178594"/>
                <a:gd name="connsiteX12" fmla="*/ 129757 w 134277"/>
                <a:gd name="connsiteY12" fmla="*/ 64294 h 178594"/>
                <a:gd name="connsiteX13" fmla="*/ 127375 w 134277"/>
                <a:gd name="connsiteY13" fmla="*/ 145256 h 178594"/>
                <a:gd name="connsiteX14" fmla="*/ 120232 w 134277"/>
                <a:gd name="connsiteY14" fmla="*/ 159544 h 178594"/>
                <a:gd name="connsiteX15" fmla="*/ 96419 w 134277"/>
                <a:gd name="connsiteY15" fmla="*/ 176213 h 178594"/>
                <a:gd name="connsiteX16" fmla="*/ 79750 w 134277"/>
                <a:gd name="connsiteY16" fmla="*/ 178594 h 178594"/>
                <a:gd name="connsiteX17" fmla="*/ 41650 w 134277"/>
                <a:gd name="connsiteY17" fmla="*/ 152400 h 178594"/>
                <a:gd name="connsiteX18" fmla="*/ 36888 w 134277"/>
                <a:gd name="connsiteY18" fmla="*/ 142875 h 178594"/>
                <a:gd name="connsiteX19" fmla="*/ 29744 w 134277"/>
                <a:gd name="connsiteY19" fmla="*/ 140494 h 178594"/>
                <a:gd name="connsiteX20" fmla="*/ 20219 w 134277"/>
                <a:gd name="connsiteY20" fmla="*/ 133350 h 178594"/>
                <a:gd name="connsiteX21" fmla="*/ 5932 w 134277"/>
                <a:gd name="connsiteY21" fmla="*/ 116681 h 178594"/>
                <a:gd name="connsiteX22" fmla="*/ 1169 w 134277"/>
                <a:gd name="connsiteY22" fmla="*/ 104775 h 178594"/>
                <a:gd name="connsiteX23" fmla="*/ 13075 w 134277"/>
                <a:gd name="connsiteY23" fmla="*/ 92869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277" h="178594">
                  <a:moveTo>
                    <a:pt x="13075" y="92869"/>
                  </a:moveTo>
                  <a:lnTo>
                    <a:pt x="13075" y="92869"/>
                  </a:lnTo>
                  <a:cubicBezTo>
                    <a:pt x="10694" y="85725"/>
                    <a:pt x="8146" y="78635"/>
                    <a:pt x="5932" y="71438"/>
                  </a:cubicBezTo>
                  <a:cubicBezTo>
                    <a:pt x="3346" y="63033"/>
                    <a:pt x="2661" y="56578"/>
                    <a:pt x="1169" y="47625"/>
                  </a:cubicBezTo>
                  <a:cubicBezTo>
                    <a:pt x="8313" y="43656"/>
                    <a:pt x="15991" y="40526"/>
                    <a:pt x="22600" y="35719"/>
                  </a:cubicBezTo>
                  <a:cubicBezTo>
                    <a:pt x="24915" y="34036"/>
                    <a:pt x="25699" y="30904"/>
                    <a:pt x="27363" y="28575"/>
                  </a:cubicBezTo>
                  <a:cubicBezTo>
                    <a:pt x="29670" y="25346"/>
                    <a:pt x="31852" y="22000"/>
                    <a:pt x="34507" y="19050"/>
                  </a:cubicBezTo>
                  <a:cubicBezTo>
                    <a:pt x="46740" y="5458"/>
                    <a:pt x="44923" y="7344"/>
                    <a:pt x="55938" y="0"/>
                  </a:cubicBezTo>
                  <a:cubicBezTo>
                    <a:pt x="73038" y="5699"/>
                    <a:pt x="50726" y="-2652"/>
                    <a:pt x="74988" y="11906"/>
                  </a:cubicBezTo>
                  <a:cubicBezTo>
                    <a:pt x="82598" y="16472"/>
                    <a:pt x="98800" y="23813"/>
                    <a:pt x="98800" y="23813"/>
                  </a:cubicBezTo>
                  <a:cubicBezTo>
                    <a:pt x="102769" y="28575"/>
                    <a:pt x="107061" y="33086"/>
                    <a:pt x="110707" y="38100"/>
                  </a:cubicBezTo>
                  <a:cubicBezTo>
                    <a:pt x="122873" y="54827"/>
                    <a:pt x="111804" y="45975"/>
                    <a:pt x="124994" y="54769"/>
                  </a:cubicBezTo>
                  <a:cubicBezTo>
                    <a:pt x="126582" y="57944"/>
                    <a:pt x="128359" y="61031"/>
                    <a:pt x="129757" y="64294"/>
                  </a:cubicBezTo>
                  <a:cubicBezTo>
                    <a:pt x="140215" y="88695"/>
                    <a:pt x="129545" y="129200"/>
                    <a:pt x="127375" y="145256"/>
                  </a:cubicBezTo>
                  <a:cubicBezTo>
                    <a:pt x="126662" y="150533"/>
                    <a:pt x="123997" y="155779"/>
                    <a:pt x="120232" y="159544"/>
                  </a:cubicBezTo>
                  <a:cubicBezTo>
                    <a:pt x="113381" y="166395"/>
                    <a:pt x="105186" y="172087"/>
                    <a:pt x="96419" y="176213"/>
                  </a:cubicBezTo>
                  <a:cubicBezTo>
                    <a:pt x="91340" y="178603"/>
                    <a:pt x="85306" y="177800"/>
                    <a:pt x="79750" y="178594"/>
                  </a:cubicBezTo>
                  <a:cubicBezTo>
                    <a:pt x="53268" y="157996"/>
                    <a:pt x="66177" y="166415"/>
                    <a:pt x="41650" y="152400"/>
                  </a:cubicBezTo>
                  <a:cubicBezTo>
                    <a:pt x="40063" y="149225"/>
                    <a:pt x="39398" y="145385"/>
                    <a:pt x="36888" y="142875"/>
                  </a:cubicBezTo>
                  <a:cubicBezTo>
                    <a:pt x="35113" y="141100"/>
                    <a:pt x="31923" y="141739"/>
                    <a:pt x="29744" y="140494"/>
                  </a:cubicBezTo>
                  <a:cubicBezTo>
                    <a:pt x="26298" y="138525"/>
                    <a:pt x="23206" y="135963"/>
                    <a:pt x="20219" y="133350"/>
                  </a:cubicBezTo>
                  <a:cubicBezTo>
                    <a:pt x="15009" y="128791"/>
                    <a:pt x="9145" y="123106"/>
                    <a:pt x="5932" y="116681"/>
                  </a:cubicBezTo>
                  <a:cubicBezTo>
                    <a:pt x="4020" y="112858"/>
                    <a:pt x="2905" y="108681"/>
                    <a:pt x="1169" y="104775"/>
                  </a:cubicBezTo>
                  <a:cubicBezTo>
                    <a:pt x="-4303" y="92464"/>
                    <a:pt x="11091" y="94853"/>
                    <a:pt x="13075" y="9286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83" name="Forme libre : forme 482">
              <a:extLst>
                <a:ext uri="{FF2B5EF4-FFF2-40B4-BE49-F238E27FC236}">
                  <a16:creationId xmlns:a16="http://schemas.microsoft.com/office/drawing/2014/main" id="{510F622B-7212-33B8-A919-858CC5D3EC27}"/>
                </a:ext>
              </a:extLst>
            </p:cNvPr>
            <p:cNvSpPr/>
            <p:nvPr/>
          </p:nvSpPr>
          <p:spPr>
            <a:xfrm>
              <a:off x="9423399" y="4706428"/>
              <a:ext cx="56010" cy="53348"/>
            </a:xfrm>
            <a:custGeom>
              <a:avLst/>
              <a:gdLst>
                <a:gd name="connsiteX0" fmla="*/ 28575 w 100201"/>
                <a:gd name="connsiteY0" fmla="*/ 0 h 93036"/>
                <a:gd name="connsiteX1" fmla="*/ 28575 w 100201"/>
                <a:gd name="connsiteY1" fmla="*/ 0 h 93036"/>
                <a:gd name="connsiteX2" fmla="*/ 64294 w 100201"/>
                <a:gd name="connsiteY2" fmla="*/ 7143 h 93036"/>
                <a:gd name="connsiteX3" fmla="*/ 73819 w 100201"/>
                <a:gd name="connsiteY3" fmla="*/ 14287 h 93036"/>
                <a:gd name="connsiteX4" fmla="*/ 90488 w 100201"/>
                <a:gd name="connsiteY4" fmla="*/ 23812 h 93036"/>
                <a:gd name="connsiteX5" fmla="*/ 100013 w 100201"/>
                <a:gd name="connsiteY5" fmla="*/ 35718 h 93036"/>
                <a:gd name="connsiteX6" fmla="*/ 95250 w 100201"/>
                <a:gd name="connsiteY6" fmla="*/ 61912 h 93036"/>
                <a:gd name="connsiteX7" fmla="*/ 92869 w 100201"/>
                <a:gd name="connsiteY7" fmla="*/ 69056 h 93036"/>
                <a:gd name="connsiteX8" fmla="*/ 76200 w 100201"/>
                <a:gd name="connsiteY8" fmla="*/ 80962 h 93036"/>
                <a:gd name="connsiteX9" fmla="*/ 64294 w 100201"/>
                <a:gd name="connsiteY9" fmla="*/ 83343 h 93036"/>
                <a:gd name="connsiteX10" fmla="*/ 45244 w 100201"/>
                <a:gd name="connsiteY10" fmla="*/ 92868 h 93036"/>
                <a:gd name="connsiteX11" fmla="*/ 21431 w 100201"/>
                <a:gd name="connsiteY11" fmla="*/ 80962 h 93036"/>
                <a:gd name="connsiteX12" fmla="*/ 16669 w 100201"/>
                <a:gd name="connsiteY12" fmla="*/ 73818 h 93036"/>
                <a:gd name="connsiteX13" fmla="*/ 7144 w 100201"/>
                <a:gd name="connsiteY13" fmla="*/ 61912 h 93036"/>
                <a:gd name="connsiteX14" fmla="*/ 4763 w 100201"/>
                <a:gd name="connsiteY14" fmla="*/ 54768 h 93036"/>
                <a:gd name="connsiteX15" fmla="*/ 2381 w 100201"/>
                <a:gd name="connsiteY15" fmla="*/ 38100 h 93036"/>
                <a:gd name="connsiteX16" fmla="*/ 0 w 100201"/>
                <a:gd name="connsiteY16" fmla="*/ 26193 h 93036"/>
                <a:gd name="connsiteX17" fmla="*/ 28575 w 100201"/>
                <a:gd name="connsiteY17" fmla="*/ 0 h 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1" h="93036">
                  <a:moveTo>
                    <a:pt x="28575" y="0"/>
                  </a:moveTo>
                  <a:lnTo>
                    <a:pt x="28575" y="0"/>
                  </a:lnTo>
                  <a:cubicBezTo>
                    <a:pt x="42042" y="1496"/>
                    <a:pt x="52235" y="1114"/>
                    <a:pt x="64294" y="7143"/>
                  </a:cubicBezTo>
                  <a:cubicBezTo>
                    <a:pt x="67844" y="8918"/>
                    <a:pt x="70471" y="12156"/>
                    <a:pt x="73819" y="14287"/>
                  </a:cubicBezTo>
                  <a:cubicBezTo>
                    <a:pt x="79218" y="17723"/>
                    <a:pt x="84932" y="20637"/>
                    <a:pt x="90488" y="23812"/>
                  </a:cubicBezTo>
                  <a:cubicBezTo>
                    <a:pt x="93663" y="27781"/>
                    <a:pt x="99383" y="30675"/>
                    <a:pt x="100013" y="35718"/>
                  </a:cubicBezTo>
                  <a:cubicBezTo>
                    <a:pt x="101114" y="44524"/>
                    <a:pt x="97110" y="53234"/>
                    <a:pt x="95250" y="61912"/>
                  </a:cubicBezTo>
                  <a:cubicBezTo>
                    <a:pt x="94724" y="64366"/>
                    <a:pt x="94644" y="67281"/>
                    <a:pt x="92869" y="69056"/>
                  </a:cubicBezTo>
                  <a:cubicBezTo>
                    <a:pt x="88041" y="73884"/>
                    <a:pt x="82307" y="77908"/>
                    <a:pt x="76200" y="80962"/>
                  </a:cubicBezTo>
                  <a:cubicBezTo>
                    <a:pt x="72580" y="82772"/>
                    <a:pt x="68263" y="82549"/>
                    <a:pt x="64294" y="83343"/>
                  </a:cubicBezTo>
                  <a:cubicBezTo>
                    <a:pt x="57944" y="86518"/>
                    <a:pt x="52132" y="91146"/>
                    <a:pt x="45244" y="92868"/>
                  </a:cubicBezTo>
                  <a:cubicBezTo>
                    <a:pt x="38390" y="94582"/>
                    <a:pt x="24058" y="82713"/>
                    <a:pt x="21431" y="80962"/>
                  </a:cubicBezTo>
                  <a:cubicBezTo>
                    <a:pt x="19844" y="78581"/>
                    <a:pt x="18386" y="76108"/>
                    <a:pt x="16669" y="73818"/>
                  </a:cubicBezTo>
                  <a:cubicBezTo>
                    <a:pt x="13620" y="69752"/>
                    <a:pt x="9838" y="66222"/>
                    <a:pt x="7144" y="61912"/>
                  </a:cubicBezTo>
                  <a:cubicBezTo>
                    <a:pt x="5814" y="59783"/>
                    <a:pt x="5557" y="57149"/>
                    <a:pt x="4763" y="54768"/>
                  </a:cubicBezTo>
                  <a:cubicBezTo>
                    <a:pt x="3969" y="49212"/>
                    <a:pt x="3304" y="43636"/>
                    <a:pt x="2381" y="38100"/>
                  </a:cubicBezTo>
                  <a:cubicBezTo>
                    <a:pt x="1716" y="34108"/>
                    <a:pt x="0" y="30241"/>
                    <a:pt x="0" y="26193"/>
                  </a:cubicBezTo>
                  <a:cubicBezTo>
                    <a:pt x="0" y="18297"/>
                    <a:pt x="23813" y="4365"/>
                    <a:pt x="28575" y="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84" name="Forme libre : forme 483">
              <a:extLst>
                <a:ext uri="{FF2B5EF4-FFF2-40B4-BE49-F238E27FC236}">
                  <a16:creationId xmlns:a16="http://schemas.microsoft.com/office/drawing/2014/main" id="{210D3ECA-567C-B44B-48B2-F01C13129AD0}"/>
                </a:ext>
              </a:extLst>
            </p:cNvPr>
            <p:cNvSpPr/>
            <p:nvPr/>
          </p:nvSpPr>
          <p:spPr>
            <a:xfrm>
              <a:off x="9354143" y="4773335"/>
              <a:ext cx="50195" cy="83292"/>
            </a:xfrm>
            <a:custGeom>
              <a:avLst/>
              <a:gdLst>
                <a:gd name="connsiteX0" fmla="*/ 2456 w 89798"/>
                <a:gd name="connsiteY0" fmla="*/ 73819 h 80962"/>
                <a:gd name="connsiteX1" fmla="*/ 2456 w 89798"/>
                <a:gd name="connsiteY1" fmla="*/ 73819 h 80962"/>
                <a:gd name="connsiteX2" fmla="*/ 75 w 89798"/>
                <a:gd name="connsiteY2" fmla="*/ 50006 h 80962"/>
                <a:gd name="connsiteX3" fmla="*/ 11981 w 89798"/>
                <a:gd name="connsiteY3" fmla="*/ 23812 h 80962"/>
                <a:gd name="connsiteX4" fmla="*/ 26269 w 89798"/>
                <a:gd name="connsiteY4" fmla="*/ 11906 h 80962"/>
                <a:gd name="connsiteX5" fmla="*/ 31031 w 89798"/>
                <a:gd name="connsiteY5" fmla="*/ 4762 h 80962"/>
                <a:gd name="connsiteX6" fmla="*/ 42938 w 89798"/>
                <a:gd name="connsiteY6" fmla="*/ 2381 h 80962"/>
                <a:gd name="connsiteX7" fmla="*/ 59606 w 89798"/>
                <a:gd name="connsiteY7" fmla="*/ 0 h 80962"/>
                <a:gd name="connsiteX8" fmla="*/ 69131 w 89798"/>
                <a:gd name="connsiteY8" fmla="*/ 7144 h 80962"/>
                <a:gd name="connsiteX9" fmla="*/ 73894 w 89798"/>
                <a:gd name="connsiteY9" fmla="*/ 14287 h 80962"/>
                <a:gd name="connsiteX10" fmla="*/ 85800 w 89798"/>
                <a:gd name="connsiteY10" fmla="*/ 45244 h 80962"/>
                <a:gd name="connsiteX11" fmla="*/ 88181 w 89798"/>
                <a:gd name="connsiteY11" fmla="*/ 66675 h 80962"/>
                <a:gd name="connsiteX12" fmla="*/ 52463 w 89798"/>
                <a:gd name="connsiteY12" fmla="*/ 80962 h 80962"/>
                <a:gd name="connsiteX13" fmla="*/ 33413 w 89798"/>
                <a:gd name="connsiteY13" fmla="*/ 73819 h 80962"/>
                <a:gd name="connsiteX14" fmla="*/ 2456 w 89798"/>
                <a:gd name="connsiteY14" fmla="*/ 73819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798" h="80962">
                  <a:moveTo>
                    <a:pt x="2456" y="73819"/>
                  </a:moveTo>
                  <a:lnTo>
                    <a:pt x="2456" y="73819"/>
                  </a:lnTo>
                  <a:cubicBezTo>
                    <a:pt x="1662" y="65881"/>
                    <a:pt x="-423" y="57968"/>
                    <a:pt x="75" y="50006"/>
                  </a:cubicBezTo>
                  <a:cubicBezTo>
                    <a:pt x="471" y="43670"/>
                    <a:pt x="7631" y="28645"/>
                    <a:pt x="11981" y="23812"/>
                  </a:cubicBezTo>
                  <a:cubicBezTo>
                    <a:pt x="16128" y="19204"/>
                    <a:pt x="21885" y="16290"/>
                    <a:pt x="26269" y="11906"/>
                  </a:cubicBezTo>
                  <a:cubicBezTo>
                    <a:pt x="28293" y="9882"/>
                    <a:pt x="28546" y="6182"/>
                    <a:pt x="31031" y="4762"/>
                  </a:cubicBezTo>
                  <a:cubicBezTo>
                    <a:pt x="34545" y="2754"/>
                    <a:pt x="38945" y="3046"/>
                    <a:pt x="42938" y="2381"/>
                  </a:cubicBezTo>
                  <a:cubicBezTo>
                    <a:pt x="48474" y="1458"/>
                    <a:pt x="54050" y="794"/>
                    <a:pt x="59606" y="0"/>
                  </a:cubicBezTo>
                  <a:cubicBezTo>
                    <a:pt x="62781" y="2381"/>
                    <a:pt x="66325" y="4338"/>
                    <a:pt x="69131" y="7144"/>
                  </a:cubicBezTo>
                  <a:cubicBezTo>
                    <a:pt x="71155" y="9168"/>
                    <a:pt x="72614" y="11727"/>
                    <a:pt x="73894" y="14287"/>
                  </a:cubicBezTo>
                  <a:cubicBezTo>
                    <a:pt x="79976" y="26449"/>
                    <a:pt x="81651" y="32795"/>
                    <a:pt x="85800" y="45244"/>
                  </a:cubicBezTo>
                  <a:cubicBezTo>
                    <a:pt x="86594" y="52388"/>
                    <a:pt x="92622" y="61023"/>
                    <a:pt x="88181" y="66675"/>
                  </a:cubicBezTo>
                  <a:cubicBezTo>
                    <a:pt x="85441" y="70162"/>
                    <a:pt x="62548" y="77600"/>
                    <a:pt x="52463" y="80962"/>
                  </a:cubicBezTo>
                  <a:cubicBezTo>
                    <a:pt x="46997" y="79140"/>
                    <a:pt x="37888" y="76260"/>
                    <a:pt x="33413" y="73819"/>
                  </a:cubicBezTo>
                  <a:cubicBezTo>
                    <a:pt x="28388" y="71078"/>
                    <a:pt x="7615" y="73819"/>
                    <a:pt x="2456" y="7381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85" name="Forme libre : forme 484">
              <a:extLst>
                <a:ext uri="{FF2B5EF4-FFF2-40B4-BE49-F238E27FC236}">
                  <a16:creationId xmlns:a16="http://schemas.microsoft.com/office/drawing/2014/main" id="{8294135A-CDB9-413B-D561-6D7978CD15E5}"/>
                </a:ext>
              </a:extLst>
            </p:cNvPr>
            <p:cNvSpPr/>
            <p:nvPr/>
          </p:nvSpPr>
          <p:spPr>
            <a:xfrm>
              <a:off x="9324901" y="5051514"/>
              <a:ext cx="89237" cy="83661"/>
            </a:xfrm>
            <a:custGeom>
              <a:avLst/>
              <a:gdLst>
                <a:gd name="connsiteX0" fmla="*/ 45243 w 159645"/>
                <a:gd name="connsiteY0" fmla="*/ 26839 h 145901"/>
                <a:gd name="connsiteX1" fmla="*/ 45243 w 159645"/>
                <a:gd name="connsiteY1" fmla="*/ 26839 h 145901"/>
                <a:gd name="connsiteX2" fmla="*/ 80962 w 159645"/>
                <a:gd name="connsiteY2" fmla="*/ 645 h 145901"/>
                <a:gd name="connsiteX3" fmla="*/ 97631 w 159645"/>
                <a:gd name="connsiteY3" fmla="*/ 5407 h 145901"/>
                <a:gd name="connsiteX4" fmla="*/ 114300 w 159645"/>
                <a:gd name="connsiteY4" fmla="*/ 22076 h 145901"/>
                <a:gd name="connsiteX5" fmla="*/ 123825 w 159645"/>
                <a:gd name="connsiteY5" fmla="*/ 26839 h 145901"/>
                <a:gd name="connsiteX6" fmla="*/ 135731 w 159645"/>
                <a:gd name="connsiteY6" fmla="*/ 36364 h 145901"/>
                <a:gd name="connsiteX7" fmla="*/ 145256 w 159645"/>
                <a:gd name="connsiteY7" fmla="*/ 55414 h 145901"/>
                <a:gd name="connsiteX8" fmla="*/ 150018 w 159645"/>
                <a:gd name="connsiteY8" fmla="*/ 69701 h 145901"/>
                <a:gd name="connsiteX9" fmla="*/ 154781 w 159645"/>
                <a:gd name="connsiteY9" fmla="*/ 79226 h 145901"/>
                <a:gd name="connsiteX10" fmla="*/ 157162 w 159645"/>
                <a:gd name="connsiteY10" fmla="*/ 95895 h 145901"/>
                <a:gd name="connsiteX11" fmla="*/ 159543 w 159645"/>
                <a:gd name="connsiteY11" fmla="*/ 107801 h 145901"/>
                <a:gd name="connsiteX12" fmla="*/ 147637 w 159645"/>
                <a:gd name="connsiteY12" fmla="*/ 133995 h 145901"/>
                <a:gd name="connsiteX13" fmla="*/ 123825 w 159645"/>
                <a:gd name="connsiteY13" fmla="*/ 145901 h 145901"/>
                <a:gd name="connsiteX14" fmla="*/ 85725 w 159645"/>
                <a:gd name="connsiteY14" fmla="*/ 141139 h 145901"/>
                <a:gd name="connsiteX15" fmla="*/ 57150 w 159645"/>
                <a:gd name="connsiteY15" fmla="*/ 126851 h 145901"/>
                <a:gd name="connsiteX16" fmla="*/ 30956 w 159645"/>
                <a:gd name="connsiteY16" fmla="*/ 112564 h 145901"/>
                <a:gd name="connsiteX17" fmla="*/ 16668 w 159645"/>
                <a:gd name="connsiteY17" fmla="*/ 91132 h 145901"/>
                <a:gd name="connsiteX18" fmla="*/ 9525 w 159645"/>
                <a:gd name="connsiteY18" fmla="*/ 74464 h 145901"/>
                <a:gd name="connsiteX19" fmla="*/ 0 w 159645"/>
                <a:gd name="connsiteY19" fmla="*/ 55414 h 145901"/>
                <a:gd name="connsiteX20" fmla="*/ 7143 w 159645"/>
                <a:gd name="connsiteY20" fmla="*/ 50651 h 145901"/>
                <a:gd name="connsiteX21" fmla="*/ 21431 w 159645"/>
                <a:gd name="connsiteY21" fmla="*/ 36364 h 145901"/>
                <a:gd name="connsiteX22" fmla="*/ 45243 w 159645"/>
                <a:gd name="connsiteY22" fmla="*/ 26839 h 14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645" h="145901">
                  <a:moveTo>
                    <a:pt x="45243" y="26839"/>
                  </a:moveTo>
                  <a:lnTo>
                    <a:pt x="45243" y="26839"/>
                  </a:lnTo>
                  <a:cubicBezTo>
                    <a:pt x="57149" y="18108"/>
                    <a:pt x="67297" y="6236"/>
                    <a:pt x="80962" y="645"/>
                  </a:cubicBezTo>
                  <a:cubicBezTo>
                    <a:pt x="86310" y="-1543"/>
                    <a:pt x="92770" y="2282"/>
                    <a:pt x="97631" y="5407"/>
                  </a:cubicBezTo>
                  <a:cubicBezTo>
                    <a:pt x="104241" y="9656"/>
                    <a:pt x="108218" y="17100"/>
                    <a:pt x="114300" y="22076"/>
                  </a:cubicBezTo>
                  <a:cubicBezTo>
                    <a:pt x="117047" y="24324"/>
                    <a:pt x="120871" y="24870"/>
                    <a:pt x="123825" y="26839"/>
                  </a:cubicBezTo>
                  <a:cubicBezTo>
                    <a:pt x="128054" y="29658"/>
                    <a:pt x="131762" y="33189"/>
                    <a:pt x="135731" y="36364"/>
                  </a:cubicBezTo>
                  <a:cubicBezTo>
                    <a:pt x="141578" y="59753"/>
                    <a:pt x="133113" y="31128"/>
                    <a:pt x="145256" y="55414"/>
                  </a:cubicBezTo>
                  <a:cubicBezTo>
                    <a:pt x="147501" y="59904"/>
                    <a:pt x="148154" y="65040"/>
                    <a:pt x="150018" y="69701"/>
                  </a:cubicBezTo>
                  <a:cubicBezTo>
                    <a:pt x="151336" y="72997"/>
                    <a:pt x="153193" y="76051"/>
                    <a:pt x="154781" y="79226"/>
                  </a:cubicBezTo>
                  <a:cubicBezTo>
                    <a:pt x="155575" y="84782"/>
                    <a:pt x="156239" y="90359"/>
                    <a:pt x="157162" y="95895"/>
                  </a:cubicBezTo>
                  <a:cubicBezTo>
                    <a:pt x="157827" y="99887"/>
                    <a:pt x="160158" y="103801"/>
                    <a:pt x="159543" y="107801"/>
                  </a:cubicBezTo>
                  <a:cubicBezTo>
                    <a:pt x="159402" y="108716"/>
                    <a:pt x="152783" y="129993"/>
                    <a:pt x="147637" y="133995"/>
                  </a:cubicBezTo>
                  <a:cubicBezTo>
                    <a:pt x="137540" y="141848"/>
                    <a:pt x="133607" y="142640"/>
                    <a:pt x="123825" y="145901"/>
                  </a:cubicBezTo>
                  <a:cubicBezTo>
                    <a:pt x="111125" y="144314"/>
                    <a:pt x="98031" y="144655"/>
                    <a:pt x="85725" y="141139"/>
                  </a:cubicBezTo>
                  <a:cubicBezTo>
                    <a:pt x="75485" y="138213"/>
                    <a:pt x="66675" y="131614"/>
                    <a:pt x="57150" y="126851"/>
                  </a:cubicBezTo>
                  <a:cubicBezTo>
                    <a:pt x="41890" y="119221"/>
                    <a:pt x="50727" y="123862"/>
                    <a:pt x="30956" y="112564"/>
                  </a:cubicBezTo>
                  <a:cubicBezTo>
                    <a:pt x="17173" y="78107"/>
                    <a:pt x="36939" y="122987"/>
                    <a:pt x="16668" y="91132"/>
                  </a:cubicBezTo>
                  <a:cubicBezTo>
                    <a:pt x="13423" y="86032"/>
                    <a:pt x="12228" y="79871"/>
                    <a:pt x="9525" y="74464"/>
                  </a:cubicBezTo>
                  <a:cubicBezTo>
                    <a:pt x="-1722" y="51968"/>
                    <a:pt x="5370" y="71523"/>
                    <a:pt x="0" y="55414"/>
                  </a:cubicBezTo>
                  <a:cubicBezTo>
                    <a:pt x="2381" y="53826"/>
                    <a:pt x="5004" y="52552"/>
                    <a:pt x="7143" y="50651"/>
                  </a:cubicBezTo>
                  <a:cubicBezTo>
                    <a:pt x="12177" y="46176"/>
                    <a:pt x="15042" y="38494"/>
                    <a:pt x="21431" y="36364"/>
                  </a:cubicBezTo>
                  <a:cubicBezTo>
                    <a:pt x="29640" y="33627"/>
                    <a:pt x="41274" y="28426"/>
                    <a:pt x="45243" y="2683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86" name="Nuage 485">
              <a:extLst>
                <a:ext uri="{FF2B5EF4-FFF2-40B4-BE49-F238E27FC236}">
                  <a16:creationId xmlns:a16="http://schemas.microsoft.com/office/drawing/2014/main" id="{BCA5FD06-E9E7-1E82-8F3A-DD4242E4D9DF}"/>
                </a:ext>
              </a:extLst>
            </p:cNvPr>
            <p:cNvSpPr/>
            <p:nvPr/>
          </p:nvSpPr>
          <p:spPr>
            <a:xfrm>
              <a:off x="9479409" y="4819574"/>
              <a:ext cx="5019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87" name="Nuage 486">
              <a:extLst>
                <a:ext uri="{FF2B5EF4-FFF2-40B4-BE49-F238E27FC236}">
                  <a16:creationId xmlns:a16="http://schemas.microsoft.com/office/drawing/2014/main" id="{5128EFF8-4647-E0A7-38AA-DF7E2F9F837C}"/>
                </a:ext>
              </a:extLst>
            </p:cNvPr>
            <p:cNvSpPr/>
            <p:nvPr/>
          </p:nvSpPr>
          <p:spPr>
            <a:xfrm>
              <a:off x="9529603" y="5051514"/>
              <a:ext cx="68164" cy="4269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88" name="Nuage 487">
              <a:extLst>
                <a:ext uri="{FF2B5EF4-FFF2-40B4-BE49-F238E27FC236}">
                  <a16:creationId xmlns:a16="http://schemas.microsoft.com/office/drawing/2014/main" id="{73AC7DDB-4F4D-36CF-29D6-B0DFF5544CED}"/>
                </a:ext>
              </a:extLst>
            </p:cNvPr>
            <p:cNvSpPr/>
            <p:nvPr/>
          </p:nvSpPr>
          <p:spPr>
            <a:xfrm>
              <a:off x="9547573" y="4706428"/>
              <a:ext cx="3821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89" name="Nuage 488">
              <a:extLst>
                <a:ext uri="{FF2B5EF4-FFF2-40B4-BE49-F238E27FC236}">
                  <a16:creationId xmlns:a16="http://schemas.microsoft.com/office/drawing/2014/main" id="{C055F9F1-FECF-ADAA-85D7-BA09B1834A02}"/>
                </a:ext>
              </a:extLst>
            </p:cNvPr>
            <p:cNvSpPr/>
            <p:nvPr/>
          </p:nvSpPr>
          <p:spPr>
            <a:xfrm>
              <a:off x="9503127" y="4906963"/>
              <a:ext cx="111664" cy="109399"/>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90" name="Nuage 489">
              <a:extLst>
                <a:ext uri="{FF2B5EF4-FFF2-40B4-BE49-F238E27FC236}">
                  <a16:creationId xmlns:a16="http://schemas.microsoft.com/office/drawing/2014/main" id="{EDD0135E-736D-84C3-C55B-D7E0CB721AC6}"/>
                </a:ext>
              </a:extLst>
            </p:cNvPr>
            <p:cNvSpPr/>
            <p:nvPr/>
          </p:nvSpPr>
          <p:spPr>
            <a:xfrm>
              <a:off x="9393686" y="5177406"/>
              <a:ext cx="85723"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91" name="Forme libre : forme 490">
              <a:extLst>
                <a:ext uri="{FF2B5EF4-FFF2-40B4-BE49-F238E27FC236}">
                  <a16:creationId xmlns:a16="http://schemas.microsoft.com/office/drawing/2014/main" id="{2C73BC75-A2A6-C898-D154-DEF3F81BB8F3}"/>
                </a:ext>
              </a:extLst>
            </p:cNvPr>
            <p:cNvSpPr/>
            <p:nvPr/>
          </p:nvSpPr>
          <p:spPr>
            <a:xfrm>
              <a:off x="9414139" y="5016361"/>
              <a:ext cx="59840" cy="57369"/>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92" name="Forme libre : forme 491">
              <a:extLst>
                <a:ext uri="{FF2B5EF4-FFF2-40B4-BE49-F238E27FC236}">
                  <a16:creationId xmlns:a16="http://schemas.microsoft.com/office/drawing/2014/main" id="{CA6A4869-7B03-5277-3261-8CD77D5F38A3}"/>
                </a:ext>
              </a:extLst>
            </p:cNvPr>
            <p:cNvSpPr/>
            <p:nvPr/>
          </p:nvSpPr>
          <p:spPr>
            <a:xfrm>
              <a:off x="9524391" y="5115534"/>
              <a:ext cx="55780" cy="67430"/>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93" name="Forme libre : forme 492">
              <a:extLst>
                <a:ext uri="{FF2B5EF4-FFF2-40B4-BE49-F238E27FC236}">
                  <a16:creationId xmlns:a16="http://schemas.microsoft.com/office/drawing/2014/main" id="{6027F161-1493-567E-572D-A4EDB7288A67}"/>
                </a:ext>
              </a:extLst>
            </p:cNvPr>
            <p:cNvSpPr/>
            <p:nvPr/>
          </p:nvSpPr>
          <p:spPr>
            <a:xfrm>
              <a:off x="9528551" y="4375866"/>
              <a:ext cx="89857" cy="83292"/>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94" name="Forme libre : forme 493">
              <a:extLst>
                <a:ext uri="{FF2B5EF4-FFF2-40B4-BE49-F238E27FC236}">
                  <a16:creationId xmlns:a16="http://schemas.microsoft.com/office/drawing/2014/main" id="{B0AF0372-1ACC-E1AD-093D-816CDC76513A}"/>
                </a:ext>
              </a:extLst>
            </p:cNvPr>
            <p:cNvSpPr/>
            <p:nvPr/>
          </p:nvSpPr>
          <p:spPr>
            <a:xfrm>
              <a:off x="9517940" y="4580739"/>
              <a:ext cx="89237" cy="83661"/>
            </a:xfrm>
            <a:custGeom>
              <a:avLst/>
              <a:gdLst>
                <a:gd name="connsiteX0" fmla="*/ 45243 w 159645"/>
                <a:gd name="connsiteY0" fmla="*/ 26839 h 145901"/>
                <a:gd name="connsiteX1" fmla="*/ 45243 w 159645"/>
                <a:gd name="connsiteY1" fmla="*/ 26839 h 145901"/>
                <a:gd name="connsiteX2" fmla="*/ 80962 w 159645"/>
                <a:gd name="connsiteY2" fmla="*/ 645 h 145901"/>
                <a:gd name="connsiteX3" fmla="*/ 97631 w 159645"/>
                <a:gd name="connsiteY3" fmla="*/ 5407 h 145901"/>
                <a:gd name="connsiteX4" fmla="*/ 114300 w 159645"/>
                <a:gd name="connsiteY4" fmla="*/ 22076 h 145901"/>
                <a:gd name="connsiteX5" fmla="*/ 123825 w 159645"/>
                <a:gd name="connsiteY5" fmla="*/ 26839 h 145901"/>
                <a:gd name="connsiteX6" fmla="*/ 135731 w 159645"/>
                <a:gd name="connsiteY6" fmla="*/ 36364 h 145901"/>
                <a:gd name="connsiteX7" fmla="*/ 145256 w 159645"/>
                <a:gd name="connsiteY7" fmla="*/ 55414 h 145901"/>
                <a:gd name="connsiteX8" fmla="*/ 150018 w 159645"/>
                <a:gd name="connsiteY8" fmla="*/ 69701 h 145901"/>
                <a:gd name="connsiteX9" fmla="*/ 154781 w 159645"/>
                <a:gd name="connsiteY9" fmla="*/ 79226 h 145901"/>
                <a:gd name="connsiteX10" fmla="*/ 157162 w 159645"/>
                <a:gd name="connsiteY10" fmla="*/ 95895 h 145901"/>
                <a:gd name="connsiteX11" fmla="*/ 159543 w 159645"/>
                <a:gd name="connsiteY11" fmla="*/ 107801 h 145901"/>
                <a:gd name="connsiteX12" fmla="*/ 147637 w 159645"/>
                <a:gd name="connsiteY12" fmla="*/ 133995 h 145901"/>
                <a:gd name="connsiteX13" fmla="*/ 123825 w 159645"/>
                <a:gd name="connsiteY13" fmla="*/ 145901 h 145901"/>
                <a:gd name="connsiteX14" fmla="*/ 85725 w 159645"/>
                <a:gd name="connsiteY14" fmla="*/ 141139 h 145901"/>
                <a:gd name="connsiteX15" fmla="*/ 57150 w 159645"/>
                <a:gd name="connsiteY15" fmla="*/ 126851 h 145901"/>
                <a:gd name="connsiteX16" fmla="*/ 30956 w 159645"/>
                <a:gd name="connsiteY16" fmla="*/ 112564 h 145901"/>
                <a:gd name="connsiteX17" fmla="*/ 16668 w 159645"/>
                <a:gd name="connsiteY17" fmla="*/ 91132 h 145901"/>
                <a:gd name="connsiteX18" fmla="*/ 9525 w 159645"/>
                <a:gd name="connsiteY18" fmla="*/ 74464 h 145901"/>
                <a:gd name="connsiteX19" fmla="*/ 0 w 159645"/>
                <a:gd name="connsiteY19" fmla="*/ 55414 h 145901"/>
                <a:gd name="connsiteX20" fmla="*/ 7143 w 159645"/>
                <a:gd name="connsiteY20" fmla="*/ 50651 h 145901"/>
                <a:gd name="connsiteX21" fmla="*/ 21431 w 159645"/>
                <a:gd name="connsiteY21" fmla="*/ 36364 h 145901"/>
                <a:gd name="connsiteX22" fmla="*/ 45243 w 159645"/>
                <a:gd name="connsiteY22" fmla="*/ 26839 h 14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645" h="145901">
                  <a:moveTo>
                    <a:pt x="45243" y="26839"/>
                  </a:moveTo>
                  <a:lnTo>
                    <a:pt x="45243" y="26839"/>
                  </a:lnTo>
                  <a:cubicBezTo>
                    <a:pt x="57149" y="18108"/>
                    <a:pt x="67297" y="6236"/>
                    <a:pt x="80962" y="645"/>
                  </a:cubicBezTo>
                  <a:cubicBezTo>
                    <a:pt x="86310" y="-1543"/>
                    <a:pt x="92770" y="2282"/>
                    <a:pt x="97631" y="5407"/>
                  </a:cubicBezTo>
                  <a:cubicBezTo>
                    <a:pt x="104241" y="9656"/>
                    <a:pt x="108218" y="17100"/>
                    <a:pt x="114300" y="22076"/>
                  </a:cubicBezTo>
                  <a:cubicBezTo>
                    <a:pt x="117047" y="24324"/>
                    <a:pt x="120871" y="24870"/>
                    <a:pt x="123825" y="26839"/>
                  </a:cubicBezTo>
                  <a:cubicBezTo>
                    <a:pt x="128054" y="29658"/>
                    <a:pt x="131762" y="33189"/>
                    <a:pt x="135731" y="36364"/>
                  </a:cubicBezTo>
                  <a:cubicBezTo>
                    <a:pt x="141578" y="59753"/>
                    <a:pt x="133113" y="31128"/>
                    <a:pt x="145256" y="55414"/>
                  </a:cubicBezTo>
                  <a:cubicBezTo>
                    <a:pt x="147501" y="59904"/>
                    <a:pt x="148154" y="65040"/>
                    <a:pt x="150018" y="69701"/>
                  </a:cubicBezTo>
                  <a:cubicBezTo>
                    <a:pt x="151336" y="72997"/>
                    <a:pt x="153193" y="76051"/>
                    <a:pt x="154781" y="79226"/>
                  </a:cubicBezTo>
                  <a:cubicBezTo>
                    <a:pt x="155575" y="84782"/>
                    <a:pt x="156239" y="90359"/>
                    <a:pt x="157162" y="95895"/>
                  </a:cubicBezTo>
                  <a:cubicBezTo>
                    <a:pt x="157827" y="99887"/>
                    <a:pt x="160158" y="103801"/>
                    <a:pt x="159543" y="107801"/>
                  </a:cubicBezTo>
                  <a:cubicBezTo>
                    <a:pt x="159402" y="108716"/>
                    <a:pt x="152783" y="129993"/>
                    <a:pt x="147637" y="133995"/>
                  </a:cubicBezTo>
                  <a:cubicBezTo>
                    <a:pt x="137540" y="141848"/>
                    <a:pt x="133607" y="142640"/>
                    <a:pt x="123825" y="145901"/>
                  </a:cubicBezTo>
                  <a:cubicBezTo>
                    <a:pt x="111125" y="144314"/>
                    <a:pt x="98031" y="144655"/>
                    <a:pt x="85725" y="141139"/>
                  </a:cubicBezTo>
                  <a:cubicBezTo>
                    <a:pt x="75485" y="138213"/>
                    <a:pt x="66675" y="131614"/>
                    <a:pt x="57150" y="126851"/>
                  </a:cubicBezTo>
                  <a:cubicBezTo>
                    <a:pt x="41890" y="119221"/>
                    <a:pt x="50727" y="123862"/>
                    <a:pt x="30956" y="112564"/>
                  </a:cubicBezTo>
                  <a:cubicBezTo>
                    <a:pt x="17173" y="78107"/>
                    <a:pt x="36939" y="122987"/>
                    <a:pt x="16668" y="91132"/>
                  </a:cubicBezTo>
                  <a:cubicBezTo>
                    <a:pt x="13423" y="86032"/>
                    <a:pt x="12228" y="79871"/>
                    <a:pt x="9525" y="74464"/>
                  </a:cubicBezTo>
                  <a:cubicBezTo>
                    <a:pt x="-1722" y="51968"/>
                    <a:pt x="5370" y="71523"/>
                    <a:pt x="0" y="55414"/>
                  </a:cubicBezTo>
                  <a:cubicBezTo>
                    <a:pt x="2381" y="53826"/>
                    <a:pt x="5004" y="52552"/>
                    <a:pt x="7143" y="50651"/>
                  </a:cubicBezTo>
                  <a:cubicBezTo>
                    <a:pt x="12177" y="46176"/>
                    <a:pt x="15042" y="38494"/>
                    <a:pt x="21431" y="36364"/>
                  </a:cubicBezTo>
                  <a:cubicBezTo>
                    <a:pt x="29640" y="33627"/>
                    <a:pt x="41274" y="28426"/>
                    <a:pt x="45243" y="2683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95" name="Forme libre : forme 494">
              <a:extLst>
                <a:ext uri="{FF2B5EF4-FFF2-40B4-BE49-F238E27FC236}">
                  <a16:creationId xmlns:a16="http://schemas.microsoft.com/office/drawing/2014/main" id="{38C5C3B3-11D0-FBEE-2AE5-F06548398611}"/>
                </a:ext>
              </a:extLst>
            </p:cNvPr>
            <p:cNvSpPr/>
            <p:nvPr/>
          </p:nvSpPr>
          <p:spPr>
            <a:xfrm>
              <a:off x="9412594" y="4468242"/>
              <a:ext cx="134865" cy="11792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96" name="Forme libre : forme 495">
              <a:extLst>
                <a:ext uri="{FF2B5EF4-FFF2-40B4-BE49-F238E27FC236}">
                  <a16:creationId xmlns:a16="http://schemas.microsoft.com/office/drawing/2014/main" id="{8CB1ED13-280B-2E16-FF5B-6BBCEE8F7F1C}"/>
                </a:ext>
              </a:extLst>
            </p:cNvPr>
            <p:cNvSpPr/>
            <p:nvPr/>
          </p:nvSpPr>
          <p:spPr>
            <a:xfrm>
              <a:off x="9487400" y="4640285"/>
              <a:ext cx="119300" cy="11788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97" name="Forme libre : forme 496">
              <a:extLst>
                <a:ext uri="{FF2B5EF4-FFF2-40B4-BE49-F238E27FC236}">
                  <a16:creationId xmlns:a16="http://schemas.microsoft.com/office/drawing/2014/main" id="{9985A144-0150-A7DC-BB79-FC54DEDCEDB2}"/>
                </a:ext>
              </a:extLst>
            </p:cNvPr>
            <p:cNvSpPr/>
            <p:nvPr/>
          </p:nvSpPr>
          <p:spPr>
            <a:xfrm>
              <a:off x="9504207" y="3927069"/>
              <a:ext cx="89857" cy="83292"/>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98" name="Forme libre : forme 497">
              <a:extLst>
                <a:ext uri="{FF2B5EF4-FFF2-40B4-BE49-F238E27FC236}">
                  <a16:creationId xmlns:a16="http://schemas.microsoft.com/office/drawing/2014/main" id="{E606150E-DA1A-7F43-12E5-FCF97F7896AC}"/>
                </a:ext>
              </a:extLst>
            </p:cNvPr>
            <p:cNvSpPr/>
            <p:nvPr/>
          </p:nvSpPr>
          <p:spPr>
            <a:xfrm>
              <a:off x="9868927" y="4184055"/>
              <a:ext cx="134865" cy="11792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02" name="Nuage 501">
              <a:extLst>
                <a:ext uri="{FF2B5EF4-FFF2-40B4-BE49-F238E27FC236}">
                  <a16:creationId xmlns:a16="http://schemas.microsoft.com/office/drawing/2014/main" id="{28AA8A85-5859-C591-8FA1-75D0B29495BC}"/>
                </a:ext>
              </a:extLst>
            </p:cNvPr>
            <p:cNvSpPr/>
            <p:nvPr/>
          </p:nvSpPr>
          <p:spPr>
            <a:xfrm>
              <a:off x="9472050" y="3637582"/>
              <a:ext cx="111664" cy="109399"/>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08" name="Forme libre : forme 507">
              <a:extLst>
                <a:ext uri="{FF2B5EF4-FFF2-40B4-BE49-F238E27FC236}">
                  <a16:creationId xmlns:a16="http://schemas.microsoft.com/office/drawing/2014/main" id="{8E73E4A4-0A0F-5894-A272-2222D4C435E3}"/>
                </a:ext>
              </a:extLst>
            </p:cNvPr>
            <p:cNvSpPr/>
            <p:nvPr/>
          </p:nvSpPr>
          <p:spPr>
            <a:xfrm>
              <a:off x="7940234" y="3898202"/>
              <a:ext cx="75057" cy="102408"/>
            </a:xfrm>
            <a:custGeom>
              <a:avLst/>
              <a:gdLst>
                <a:gd name="connsiteX0" fmla="*/ 13075 w 134277"/>
                <a:gd name="connsiteY0" fmla="*/ 92869 h 178594"/>
                <a:gd name="connsiteX1" fmla="*/ 13075 w 134277"/>
                <a:gd name="connsiteY1" fmla="*/ 92869 h 178594"/>
                <a:gd name="connsiteX2" fmla="*/ 5932 w 134277"/>
                <a:gd name="connsiteY2" fmla="*/ 71438 h 178594"/>
                <a:gd name="connsiteX3" fmla="*/ 1169 w 134277"/>
                <a:gd name="connsiteY3" fmla="*/ 47625 h 178594"/>
                <a:gd name="connsiteX4" fmla="*/ 22600 w 134277"/>
                <a:gd name="connsiteY4" fmla="*/ 35719 h 178594"/>
                <a:gd name="connsiteX5" fmla="*/ 27363 w 134277"/>
                <a:gd name="connsiteY5" fmla="*/ 28575 h 178594"/>
                <a:gd name="connsiteX6" fmla="*/ 34507 w 134277"/>
                <a:gd name="connsiteY6" fmla="*/ 19050 h 178594"/>
                <a:gd name="connsiteX7" fmla="*/ 55938 w 134277"/>
                <a:gd name="connsiteY7" fmla="*/ 0 h 178594"/>
                <a:gd name="connsiteX8" fmla="*/ 74988 w 134277"/>
                <a:gd name="connsiteY8" fmla="*/ 11906 h 178594"/>
                <a:gd name="connsiteX9" fmla="*/ 98800 w 134277"/>
                <a:gd name="connsiteY9" fmla="*/ 23813 h 178594"/>
                <a:gd name="connsiteX10" fmla="*/ 110707 w 134277"/>
                <a:gd name="connsiteY10" fmla="*/ 38100 h 178594"/>
                <a:gd name="connsiteX11" fmla="*/ 124994 w 134277"/>
                <a:gd name="connsiteY11" fmla="*/ 54769 h 178594"/>
                <a:gd name="connsiteX12" fmla="*/ 129757 w 134277"/>
                <a:gd name="connsiteY12" fmla="*/ 64294 h 178594"/>
                <a:gd name="connsiteX13" fmla="*/ 127375 w 134277"/>
                <a:gd name="connsiteY13" fmla="*/ 145256 h 178594"/>
                <a:gd name="connsiteX14" fmla="*/ 120232 w 134277"/>
                <a:gd name="connsiteY14" fmla="*/ 159544 h 178594"/>
                <a:gd name="connsiteX15" fmla="*/ 96419 w 134277"/>
                <a:gd name="connsiteY15" fmla="*/ 176213 h 178594"/>
                <a:gd name="connsiteX16" fmla="*/ 79750 w 134277"/>
                <a:gd name="connsiteY16" fmla="*/ 178594 h 178594"/>
                <a:gd name="connsiteX17" fmla="*/ 41650 w 134277"/>
                <a:gd name="connsiteY17" fmla="*/ 152400 h 178594"/>
                <a:gd name="connsiteX18" fmla="*/ 36888 w 134277"/>
                <a:gd name="connsiteY18" fmla="*/ 142875 h 178594"/>
                <a:gd name="connsiteX19" fmla="*/ 29744 w 134277"/>
                <a:gd name="connsiteY19" fmla="*/ 140494 h 178594"/>
                <a:gd name="connsiteX20" fmla="*/ 20219 w 134277"/>
                <a:gd name="connsiteY20" fmla="*/ 133350 h 178594"/>
                <a:gd name="connsiteX21" fmla="*/ 5932 w 134277"/>
                <a:gd name="connsiteY21" fmla="*/ 116681 h 178594"/>
                <a:gd name="connsiteX22" fmla="*/ 1169 w 134277"/>
                <a:gd name="connsiteY22" fmla="*/ 104775 h 178594"/>
                <a:gd name="connsiteX23" fmla="*/ 13075 w 134277"/>
                <a:gd name="connsiteY23" fmla="*/ 92869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277" h="178594">
                  <a:moveTo>
                    <a:pt x="13075" y="92869"/>
                  </a:moveTo>
                  <a:lnTo>
                    <a:pt x="13075" y="92869"/>
                  </a:lnTo>
                  <a:cubicBezTo>
                    <a:pt x="10694" y="85725"/>
                    <a:pt x="8146" y="78635"/>
                    <a:pt x="5932" y="71438"/>
                  </a:cubicBezTo>
                  <a:cubicBezTo>
                    <a:pt x="3346" y="63033"/>
                    <a:pt x="2661" y="56578"/>
                    <a:pt x="1169" y="47625"/>
                  </a:cubicBezTo>
                  <a:cubicBezTo>
                    <a:pt x="8313" y="43656"/>
                    <a:pt x="15991" y="40526"/>
                    <a:pt x="22600" y="35719"/>
                  </a:cubicBezTo>
                  <a:cubicBezTo>
                    <a:pt x="24915" y="34036"/>
                    <a:pt x="25699" y="30904"/>
                    <a:pt x="27363" y="28575"/>
                  </a:cubicBezTo>
                  <a:cubicBezTo>
                    <a:pt x="29670" y="25346"/>
                    <a:pt x="31852" y="22000"/>
                    <a:pt x="34507" y="19050"/>
                  </a:cubicBezTo>
                  <a:cubicBezTo>
                    <a:pt x="46740" y="5458"/>
                    <a:pt x="44923" y="7344"/>
                    <a:pt x="55938" y="0"/>
                  </a:cubicBezTo>
                  <a:cubicBezTo>
                    <a:pt x="73038" y="5699"/>
                    <a:pt x="50726" y="-2652"/>
                    <a:pt x="74988" y="11906"/>
                  </a:cubicBezTo>
                  <a:cubicBezTo>
                    <a:pt x="82598" y="16472"/>
                    <a:pt x="98800" y="23813"/>
                    <a:pt x="98800" y="23813"/>
                  </a:cubicBezTo>
                  <a:cubicBezTo>
                    <a:pt x="102769" y="28575"/>
                    <a:pt x="107061" y="33086"/>
                    <a:pt x="110707" y="38100"/>
                  </a:cubicBezTo>
                  <a:cubicBezTo>
                    <a:pt x="122873" y="54827"/>
                    <a:pt x="111804" y="45975"/>
                    <a:pt x="124994" y="54769"/>
                  </a:cubicBezTo>
                  <a:cubicBezTo>
                    <a:pt x="126582" y="57944"/>
                    <a:pt x="128359" y="61031"/>
                    <a:pt x="129757" y="64294"/>
                  </a:cubicBezTo>
                  <a:cubicBezTo>
                    <a:pt x="140215" y="88695"/>
                    <a:pt x="129545" y="129200"/>
                    <a:pt x="127375" y="145256"/>
                  </a:cubicBezTo>
                  <a:cubicBezTo>
                    <a:pt x="126662" y="150533"/>
                    <a:pt x="123997" y="155779"/>
                    <a:pt x="120232" y="159544"/>
                  </a:cubicBezTo>
                  <a:cubicBezTo>
                    <a:pt x="113381" y="166395"/>
                    <a:pt x="105186" y="172087"/>
                    <a:pt x="96419" y="176213"/>
                  </a:cubicBezTo>
                  <a:cubicBezTo>
                    <a:pt x="91340" y="178603"/>
                    <a:pt x="85306" y="177800"/>
                    <a:pt x="79750" y="178594"/>
                  </a:cubicBezTo>
                  <a:cubicBezTo>
                    <a:pt x="53268" y="157996"/>
                    <a:pt x="66177" y="166415"/>
                    <a:pt x="41650" y="152400"/>
                  </a:cubicBezTo>
                  <a:cubicBezTo>
                    <a:pt x="40063" y="149225"/>
                    <a:pt x="39398" y="145385"/>
                    <a:pt x="36888" y="142875"/>
                  </a:cubicBezTo>
                  <a:cubicBezTo>
                    <a:pt x="35113" y="141100"/>
                    <a:pt x="31923" y="141739"/>
                    <a:pt x="29744" y="140494"/>
                  </a:cubicBezTo>
                  <a:cubicBezTo>
                    <a:pt x="26298" y="138525"/>
                    <a:pt x="23206" y="135963"/>
                    <a:pt x="20219" y="133350"/>
                  </a:cubicBezTo>
                  <a:cubicBezTo>
                    <a:pt x="15009" y="128791"/>
                    <a:pt x="9145" y="123106"/>
                    <a:pt x="5932" y="116681"/>
                  </a:cubicBezTo>
                  <a:cubicBezTo>
                    <a:pt x="4020" y="112858"/>
                    <a:pt x="2905" y="108681"/>
                    <a:pt x="1169" y="104775"/>
                  </a:cubicBezTo>
                  <a:cubicBezTo>
                    <a:pt x="-4303" y="92464"/>
                    <a:pt x="11091" y="94853"/>
                    <a:pt x="13075" y="9286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09" name="Forme libre : forme 508">
              <a:extLst>
                <a:ext uri="{FF2B5EF4-FFF2-40B4-BE49-F238E27FC236}">
                  <a16:creationId xmlns:a16="http://schemas.microsoft.com/office/drawing/2014/main" id="{941E2C86-1037-C69A-4862-FEF5C99FAD2F}"/>
                </a:ext>
              </a:extLst>
            </p:cNvPr>
            <p:cNvSpPr/>
            <p:nvPr/>
          </p:nvSpPr>
          <p:spPr>
            <a:xfrm>
              <a:off x="7866307" y="3798524"/>
              <a:ext cx="50195" cy="83292"/>
            </a:xfrm>
            <a:custGeom>
              <a:avLst/>
              <a:gdLst>
                <a:gd name="connsiteX0" fmla="*/ 2456 w 89798"/>
                <a:gd name="connsiteY0" fmla="*/ 73819 h 80962"/>
                <a:gd name="connsiteX1" fmla="*/ 2456 w 89798"/>
                <a:gd name="connsiteY1" fmla="*/ 73819 h 80962"/>
                <a:gd name="connsiteX2" fmla="*/ 75 w 89798"/>
                <a:gd name="connsiteY2" fmla="*/ 50006 h 80962"/>
                <a:gd name="connsiteX3" fmla="*/ 11981 w 89798"/>
                <a:gd name="connsiteY3" fmla="*/ 23812 h 80962"/>
                <a:gd name="connsiteX4" fmla="*/ 26269 w 89798"/>
                <a:gd name="connsiteY4" fmla="*/ 11906 h 80962"/>
                <a:gd name="connsiteX5" fmla="*/ 31031 w 89798"/>
                <a:gd name="connsiteY5" fmla="*/ 4762 h 80962"/>
                <a:gd name="connsiteX6" fmla="*/ 42938 w 89798"/>
                <a:gd name="connsiteY6" fmla="*/ 2381 h 80962"/>
                <a:gd name="connsiteX7" fmla="*/ 59606 w 89798"/>
                <a:gd name="connsiteY7" fmla="*/ 0 h 80962"/>
                <a:gd name="connsiteX8" fmla="*/ 69131 w 89798"/>
                <a:gd name="connsiteY8" fmla="*/ 7144 h 80962"/>
                <a:gd name="connsiteX9" fmla="*/ 73894 w 89798"/>
                <a:gd name="connsiteY9" fmla="*/ 14287 h 80962"/>
                <a:gd name="connsiteX10" fmla="*/ 85800 w 89798"/>
                <a:gd name="connsiteY10" fmla="*/ 45244 h 80962"/>
                <a:gd name="connsiteX11" fmla="*/ 88181 w 89798"/>
                <a:gd name="connsiteY11" fmla="*/ 66675 h 80962"/>
                <a:gd name="connsiteX12" fmla="*/ 52463 w 89798"/>
                <a:gd name="connsiteY12" fmla="*/ 80962 h 80962"/>
                <a:gd name="connsiteX13" fmla="*/ 33413 w 89798"/>
                <a:gd name="connsiteY13" fmla="*/ 73819 h 80962"/>
                <a:gd name="connsiteX14" fmla="*/ 2456 w 89798"/>
                <a:gd name="connsiteY14" fmla="*/ 73819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798" h="80962">
                  <a:moveTo>
                    <a:pt x="2456" y="73819"/>
                  </a:moveTo>
                  <a:lnTo>
                    <a:pt x="2456" y="73819"/>
                  </a:lnTo>
                  <a:cubicBezTo>
                    <a:pt x="1662" y="65881"/>
                    <a:pt x="-423" y="57968"/>
                    <a:pt x="75" y="50006"/>
                  </a:cubicBezTo>
                  <a:cubicBezTo>
                    <a:pt x="471" y="43670"/>
                    <a:pt x="7631" y="28645"/>
                    <a:pt x="11981" y="23812"/>
                  </a:cubicBezTo>
                  <a:cubicBezTo>
                    <a:pt x="16128" y="19204"/>
                    <a:pt x="21885" y="16290"/>
                    <a:pt x="26269" y="11906"/>
                  </a:cubicBezTo>
                  <a:cubicBezTo>
                    <a:pt x="28293" y="9882"/>
                    <a:pt x="28546" y="6182"/>
                    <a:pt x="31031" y="4762"/>
                  </a:cubicBezTo>
                  <a:cubicBezTo>
                    <a:pt x="34545" y="2754"/>
                    <a:pt x="38945" y="3046"/>
                    <a:pt x="42938" y="2381"/>
                  </a:cubicBezTo>
                  <a:cubicBezTo>
                    <a:pt x="48474" y="1458"/>
                    <a:pt x="54050" y="794"/>
                    <a:pt x="59606" y="0"/>
                  </a:cubicBezTo>
                  <a:cubicBezTo>
                    <a:pt x="62781" y="2381"/>
                    <a:pt x="66325" y="4338"/>
                    <a:pt x="69131" y="7144"/>
                  </a:cubicBezTo>
                  <a:cubicBezTo>
                    <a:pt x="71155" y="9168"/>
                    <a:pt x="72614" y="11727"/>
                    <a:pt x="73894" y="14287"/>
                  </a:cubicBezTo>
                  <a:cubicBezTo>
                    <a:pt x="79976" y="26449"/>
                    <a:pt x="81651" y="32795"/>
                    <a:pt x="85800" y="45244"/>
                  </a:cubicBezTo>
                  <a:cubicBezTo>
                    <a:pt x="86594" y="52388"/>
                    <a:pt x="92622" y="61023"/>
                    <a:pt x="88181" y="66675"/>
                  </a:cubicBezTo>
                  <a:cubicBezTo>
                    <a:pt x="85441" y="70162"/>
                    <a:pt x="62548" y="77600"/>
                    <a:pt x="52463" y="80962"/>
                  </a:cubicBezTo>
                  <a:cubicBezTo>
                    <a:pt x="46997" y="79140"/>
                    <a:pt x="37888" y="76260"/>
                    <a:pt x="33413" y="73819"/>
                  </a:cubicBezTo>
                  <a:cubicBezTo>
                    <a:pt x="28388" y="71078"/>
                    <a:pt x="7615" y="73819"/>
                    <a:pt x="2456" y="7381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10" name="Nuage 509">
              <a:extLst>
                <a:ext uri="{FF2B5EF4-FFF2-40B4-BE49-F238E27FC236}">
                  <a16:creationId xmlns:a16="http://schemas.microsoft.com/office/drawing/2014/main" id="{55830D89-18C3-C258-CBB0-C31449BACCF0}"/>
                </a:ext>
              </a:extLst>
            </p:cNvPr>
            <p:cNvSpPr/>
            <p:nvPr/>
          </p:nvSpPr>
          <p:spPr>
            <a:xfrm>
              <a:off x="7905850" y="4202596"/>
              <a:ext cx="85723"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11" name="Forme libre : forme 510">
              <a:extLst>
                <a:ext uri="{FF2B5EF4-FFF2-40B4-BE49-F238E27FC236}">
                  <a16:creationId xmlns:a16="http://schemas.microsoft.com/office/drawing/2014/main" id="{44E5283F-9727-D736-ACF8-5FF731B0E0A3}"/>
                </a:ext>
              </a:extLst>
            </p:cNvPr>
            <p:cNvSpPr/>
            <p:nvPr/>
          </p:nvSpPr>
          <p:spPr>
            <a:xfrm>
              <a:off x="7926303" y="4041551"/>
              <a:ext cx="59840" cy="57369"/>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12" name="Forme libre : forme 511">
              <a:extLst>
                <a:ext uri="{FF2B5EF4-FFF2-40B4-BE49-F238E27FC236}">
                  <a16:creationId xmlns:a16="http://schemas.microsoft.com/office/drawing/2014/main" id="{3DEFF125-4901-6F13-09EA-EFCB430875FB}"/>
                </a:ext>
              </a:extLst>
            </p:cNvPr>
            <p:cNvSpPr/>
            <p:nvPr/>
          </p:nvSpPr>
          <p:spPr>
            <a:xfrm>
              <a:off x="8825861" y="4356341"/>
              <a:ext cx="89857" cy="83292"/>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13" name="Forme libre : forme 512">
              <a:extLst>
                <a:ext uri="{FF2B5EF4-FFF2-40B4-BE49-F238E27FC236}">
                  <a16:creationId xmlns:a16="http://schemas.microsoft.com/office/drawing/2014/main" id="{2EC8EBCF-9089-5412-DE9A-16E033E9E63B}"/>
                </a:ext>
              </a:extLst>
            </p:cNvPr>
            <p:cNvSpPr/>
            <p:nvPr/>
          </p:nvSpPr>
          <p:spPr>
            <a:xfrm>
              <a:off x="7795354" y="3716045"/>
              <a:ext cx="56010" cy="53348"/>
            </a:xfrm>
            <a:custGeom>
              <a:avLst/>
              <a:gdLst>
                <a:gd name="connsiteX0" fmla="*/ 28575 w 100201"/>
                <a:gd name="connsiteY0" fmla="*/ 0 h 93036"/>
                <a:gd name="connsiteX1" fmla="*/ 28575 w 100201"/>
                <a:gd name="connsiteY1" fmla="*/ 0 h 93036"/>
                <a:gd name="connsiteX2" fmla="*/ 64294 w 100201"/>
                <a:gd name="connsiteY2" fmla="*/ 7143 h 93036"/>
                <a:gd name="connsiteX3" fmla="*/ 73819 w 100201"/>
                <a:gd name="connsiteY3" fmla="*/ 14287 h 93036"/>
                <a:gd name="connsiteX4" fmla="*/ 90488 w 100201"/>
                <a:gd name="connsiteY4" fmla="*/ 23812 h 93036"/>
                <a:gd name="connsiteX5" fmla="*/ 100013 w 100201"/>
                <a:gd name="connsiteY5" fmla="*/ 35718 h 93036"/>
                <a:gd name="connsiteX6" fmla="*/ 95250 w 100201"/>
                <a:gd name="connsiteY6" fmla="*/ 61912 h 93036"/>
                <a:gd name="connsiteX7" fmla="*/ 92869 w 100201"/>
                <a:gd name="connsiteY7" fmla="*/ 69056 h 93036"/>
                <a:gd name="connsiteX8" fmla="*/ 76200 w 100201"/>
                <a:gd name="connsiteY8" fmla="*/ 80962 h 93036"/>
                <a:gd name="connsiteX9" fmla="*/ 64294 w 100201"/>
                <a:gd name="connsiteY9" fmla="*/ 83343 h 93036"/>
                <a:gd name="connsiteX10" fmla="*/ 45244 w 100201"/>
                <a:gd name="connsiteY10" fmla="*/ 92868 h 93036"/>
                <a:gd name="connsiteX11" fmla="*/ 21431 w 100201"/>
                <a:gd name="connsiteY11" fmla="*/ 80962 h 93036"/>
                <a:gd name="connsiteX12" fmla="*/ 16669 w 100201"/>
                <a:gd name="connsiteY12" fmla="*/ 73818 h 93036"/>
                <a:gd name="connsiteX13" fmla="*/ 7144 w 100201"/>
                <a:gd name="connsiteY13" fmla="*/ 61912 h 93036"/>
                <a:gd name="connsiteX14" fmla="*/ 4763 w 100201"/>
                <a:gd name="connsiteY14" fmla="*/ 54768 h 93036"/>
                <a:gd name="connsiteX15" fmla="*/ 2381 w 100201"/>
                <a:gd name="connsiteY15" fmla="*/ 38100 h 93036"/>
                <a:gd name="connsiteX16" fmla="*/ 0 w 100201"/>
                <a:gd name="connsiteY16" fmla="*/ 26193 h 93036"/>
                <a:gd name="connsiteX17" fmla="*/ 28575 w 100201"/>
                <a:gd name="connsiteY17" fmla="*/ 0 h 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1" h="93036">
                  <a:moveTo>
                    <a:pt x="28575" y="0"/>
                  </a:moveTo>
                  <a:lnTo>
                    <a:pt x="28575" y="0"/>
                  </a:lnTo>
                  <a:cubicBezTo>
                    <a:pt x="42042" y="1496"/>
                    <a:pt x="52235" y="1114"/>
                    <a:pt x="64294" y="7143"/>
                  </a:cubicBezTo>
                  <a:cubicBezTo>
                    <a:pt x="67844" y="8918"/>
                    <a:pt x="70471" y="12156"/>
                    <a:pt x="73819" y="14287"/>
                  </a:cubicBezTo>
                  <a:cubicBezTo>
                    <a:pt x="79218" y="17723"/>
                    <a:pt x="84932" y="20637"/>
                    <a:pt x="90488" y="23812"/>
                  </a:cubicBezTo>
                  <a:cubicBezTo>
                    <a:pt x="93663" y="27781"/>
                    <a:pt x="99383" y="30675"/>
                    <a:pt x="100013" y="35718"/>
                  </a:cubicBezTo>
                  <a:cubicBezTo>
                    <a:pt x="101114" y="44524"/>
                    <a:pt x="97110" y="53234"/>
                    <a:pt x="95250" y="61912"/>
                  </a:cubicBezTo>
                  <a:cubicBezTo>
                    <a:pt x="94724" y="64366"/>
                    <a:pt x="94644" y="67281"/>
                    <a:pt x="92869" y="69056"/>
                  </a:cubicBezTo>
                  <a:cubicBezTo>
                    <a:pt x="88041" y="73884"/>
                    <a:pt x="82307" y="77908"/>
                    <a:pt x="76200" y="80962"/>
                  </a:cubicBezTo>
                  <a:cubicBezTo>
                    <a:pt x="72580" y="82772"/>
                    <a:pt x="68263" y="82549"/>
                    <a:pt x="64294" y="83343"/>
                  </a:cubicBezTo>
                  <a:cubicBezTo>
                    <a:pt x="57944" y="86518"/>
                    <a:pt x="52132" y="91146"/>
                    <a:pt x="45244" y="92868"/>
                  </a:cubicBezTo>
                  <a:cubicBezTo>
                    <a:pt x="38390" y="94582"/>
                    <a:pt x="24058" y="82713"/>
                    <a:pt x="21431" y="80962"/>
                  </a:cubicBezTo>
                  <a:cubicBezTo>
                    <a:pt x="19844" y="78581"/>
                    <a:pt x="18386" y="76108"/>
                    <a:pt x="16669" y="73818"/>
                  </a:cubicBezTo>
                  <a:cubicBezTo>
                    <a:pt x="13620" y="69752"/>
                    <a:pt x="9838" y="66222"/>
                    <a:pt x="7144" y="61912"/>
                  </a:cubicBezTo>
                  <a:cubicBezTo>
                    <a:pt x="5814" y="59783"/>
                    <a:pt x="5557" y="57149"/>
                    <a:pt x="4763" y="54768"/>
                  </a:cubicBezTo>
                  <a:cubicBezTo>
                    <a:pt x="3969" y="49212"/>
                    <a:pt x="3304" y="43636"/>
                    <a:pt x="2381" y="38100"/>
                  </a:cubicBezTo>
                  <a:cubicBezTo>
                    <a:pt x="1716" y="34108"/>
                    <a:pt x="0" y="30241"/>
                    <a:pt x="0" y="26193"/>
                  </a:cubicBezTo>
                  <a:cubicBezTo>
                    <a:pt x="0" y="18297"/>
                    <a:pt x="23813" y="4365"/>
                    <a:pt x="28575" y="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18" name="Forme libre : forme 517">
              <a:extLst>
                <a:ext uri="{FF2B5EF4-FFF2-40B4-BE49-F238E27FC236}">
                  <a16:creationId xmlns:a16="http://schemas.microsoft.com/office/drawing/2014/main" id="{C042E52F-27F7-376D-A804-B5F9683FF496}"/>
                </a:ext>
              </a:extLst>
            </p:cNvPr>
            <p:cNvSpPr/>
            <p:nvPr/>
          </p:nvSpPr>
          <p:spPr>
            <a:xfrm>
              <a:off x="10340575" y="3502369"/>
              <a:ext cx="56010" cy="53348"/>
            </a:xfrm>
            <a:custGeom>
              <a:avLst/>
              <a:gdLst>
                <a:gd name="connsiteX0" fmla="*/ 28575 w 100201"/>
                <a:gd name="connsiteY0" fmla="*/ 0 h 93036"/>
                <a:gd name="connsiteX1" fmla="*/ 28575 w 100201"/>
                <a:gd name="connsiteY1" fmla="*/ 0 h 93036"/>
                <a:gd name="connsiteX2" fmla="*/ 64294 w 100201"/>
                <a:gd name="connsiteY2" fmla="*/ 7143 h 93036"/>
                <a:gd name="connsiteX3" fmla="*/ 73819 w 100201"/>
                <a:gd name="connsiteY3" fmla="*/ 14287 h 93036"/>
                <a:gd name="connsiteX4" fmla="*/ 90488 w 100201"/>
                <a:gd name="connsiteY4" fmla="*/ 23812 h 93036"/>
                <a:gd name="connsiteX5" fmla="*/ 100013 w 100201"/>
                <a:gd name="connsiteY5" fmla="*/ 35718 h 93036"/>
                <a:gd name="connsiteX6" fmla="*/ 95250 w 100201"/>
                <a:gd name="connsiteY6" fmla="*/ 61912 h 93036"/>
                <a:gd name="connsiteX7" fmla="*/ 92869 w 100201"/>
                <a:gd name="connsiteY7" fmla="*/ 69056 h 93036"/>
                <a:gd name="connsiteX8" fmla="*/ 76200 w 100201"/>
                <a:gd name="connsiteY8" fmla="*/ 80962 h 93036"/>
                <a:gd name="connsiteX9" fmla="*/ 64294 w 100201"/>
                <a:gd name="connsiteY9" fmla="*/ 83343 h 93036"/>
                <a:gd name="connsiteX10" fmla="*/ 45244 w 100201"/>
                <a:gd name="connsiteY10" fmla="*/ 92868 h 93036"/>
                <a:gd name="connsiteX11" fmla="*/ 21431 w 100201"/>
                <a:gd name="connsiteY11" fmla="*/ 80962 h 93036"/>
                <a:gd name="connsiteX12" fmla="*/ 16669 w 100201"/>
                <a:gd name="connsiteY12" fmla="*/ 73818 h 93036"/>
                <a:gd name="connsiteX13" fmla="*/ 7144 w 100201"/>
                <a:gd name="connsiteY13" fmla="*/ 61912 h 93036"/>
                <a:gd name="connsiteX14" fmla="*/ 4763 w 100201"/>
                <a:gd name="connsiteY14" fmla="*/ 54768 h 93036"/>
                <a:gd name="connsiteX15" fmla="*/ 2381 w 100201"/>
                <a:gd name="connsiteY15" fmla="*/ 38100 h 93036"/>
                <a:gd name="connsiteX16" fmla="*/ 0 w 100201"/>
                <a:gd name="connsiteY16" fmla="*/ 26193 h 93036"/>
                <a:gd name="connsiteX17" fmla="*/ 28575 w 100201"/>
                <a:gd name="connsiteY17" fmla="*/ 0 h 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1" h="93036">
                  <a:moveTo>
                    <a:pt x="28575" y="0"/>
                  </a:moveTo>
                  <a:lnTo>
                    <a:pt x="28575" y="0"/>
                  </a:lnTo>
                  <a:cubicBezTo>
                    <a:pt x="42042" y="1496"/>
                    <a:pt x="52235" y="1114"/>
                    <a:pt x="64294" y="7143"/>
                  </a:cubicBezTo>
                  <a:cubicBezTo>
                    <a:pt x="67844" y="8918"/>
                    <a:pt x="70471" y="12156"/>
                    <a:pt x="73819" y="14287"/>
                  </a:cubicBezTo>
                  <a:cubicBezTo>
                    <a:pt x="79218" y="17723"/>
                    <a:pt x="84932" y="20637"/>
                    <a:pt x="90488" y="23812"/>
                  </a:cubicBezTo>
                  <a:cubicBezTo>
                    <a:pt x="93663" y="27781"/>
                    <a:pt x="99383" y="30675"/>
                    <a:pt x="100013" y="35718"/>
                  </a:cubicBezTo>
                  <a:cubicBezTo>
                    <a:pt x="101114" y="44524"/>
                    <a:pt x="97110" y="53234"/>
                    <a:pt x="95250" y="61912"/>
                  </a:cubicBezTo>
                  <a:cubicBezTo>
                    <a:pt x="94724" y="64366"/>
                    <a:pt x="94644" y="67281"/>
                    <a:pt x="92869" y="69056"/>
                  </a:cubicBezTo>
                  <a:cubicBezTo>
                    <a:pt x="88041" y="73884"/>
                    <a:pt x="82307" y="77908"/>
                    <a:pt x="76200" y="80962"/>
                  </a:cubicBezTo>
                  <a:cubicBezTo>
                    <a:pt x="72580" y="82772"/>
                    <a:pt x="68263" y="82549"/>
                    <a:pt x="64294" y="83343"/>
                  </a:cubicBezTo>
                  <a:cubicBezTo>
                    <a:pt x="57944" y="86518"/>
                    <a:pt x="52132" y="91146"/>
                    <a:pt x="45244" y="92868"/>
                  </a:cubicBezTo>
                  <a:cubicBezTo>
                    <a:pt x="38390" y="94582"/>
                    <a:pt x="24058" y="82713"/>
                    <a:pt x="21431" y="80962"/>
                  </a:cubicBezTo>
                  <a:cubicBezTo>
                    <a:pt x="19844" y="78581"/>
                    <a:pt x="18386" y="76108"/>
                    <a:pt x="16669" y="73818"/>
                  </a:cubicBezTo>
                  <a:cubicBezTo>
                    <a:pt x="13620" y="69752"/>
                    <a:pt x="9838" y="66222"/>
                    <a:pt x="7144" y="61912"/>
                  </a:cubicBezTo>
                  <a:cubicBezTo>
                    <a:pt x="5814" y="59783"/>
                    <a:pt x="5557" y="57149"/>
                    <a:pt x="4763" y="54768"/>
                  </a:cubicBezTo>
                  <a:cubicBezTo>
                    <a:pt x="3969" y="49212"/>
                    <a:pt x="3304" y="43636"/>
                    <a:pt x="2381" y="38100"/>
                  </a:cubicBezTo>
                  <a:cubicBezTo>
                    <a:pt x="1716" y="34108"/>
                    <a:pt x="0" y="30241"/>
                    <a:pt x="0" y="26193"/>
                  </a:cubicBezTo>
                  <a:cubicBezTo>
                    <a:pt x="0" y="18297"/>
                    <a:pt x="23813" y="4365"/>
                    <a:pt x="28575" y="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19" name="Nuage 518">
              <a:extLst>
                <a:ext uri="{FF2B5EF4-FFF2-40B4-BE49-F238E27FC236}">
                  <a16:creationId xmlns:a16="http://schemas.microsoft.com/office/drawing/2014/main" id="{FD302EC0-278C-4D81-9587-9ACF166B1FCC}"/>
                </a:ext>
              </a:extLst>
            </p:cNvPr>
            <p:cNvSpPr/>
            <p:nvPr/>
          </p:nvSpPr>
          <p:spPr>
            <a:xfrm>
              <a:off x="10396584" y="3615516"/>
              <a:ext cx="5019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20" name="Nuage 519">
              <a:extLst>
                <a:ext uri="{FF2B5EF4-FFF2-40B4-BE49-F238E27FC236}">
                  <a16:creationId xmlns:a16="http://schemas.microsoft.com/office/drawing/2014/main" id="{5938F6B8-9494-8593-AF67-FEAF57603EC3}"/>
                </a:ext>
              </a:extLst>
            </p:cNvPr>
            <p:cNvSpPr/>
            <p:nvPr/>
          </p:nvSpPr>
          <p:spPr>
            <a:xfrm>
              <a:off x="10446779" y="3847455"/>
              <a:ext cx="68164" cy="4269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21" name="Nuage 520">
              <a:extLst>
                <a:ext uri="{FF2B5EF4-FFF2-40B4-BE49-F238E27FC236}">
                  <a16:creationId xmlns:a16="http://schemas.microsoft.com/office/drawing/2014/main" id="{C54DC289-5433-7A4C-2727-9091476B771D}"/>
                </a:ext>
              </a:extLst>
            </p:cNvPr>
            <p:cNvSpPr/>
            <p:nvPr/>
          </p:nvSpPr>
          <p:spPr>
            <a:xfrm>
              <a:off x="10464748" y="3502369"/>
              <a:ext cx="3821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22" name="Nuage 521">
              <a:extLst>
                <a:ext uri="{FF2B5EF4-FFF2-40B4-BE49-F238E27FC236}">
                  <a16:creationId xmlns:a16="http://schemas.microsoft.com/office/drawing/2014/main" id="{2E4E4747-18D0-CD27-6261-18A762C56B83}"/>
                </a:ext>
              </a:extLst>
            </p:cNvPr>
            <p:cNvSpPr/>
            <p:nvPr/>
          </p:nvSpPr>
          <p:spPr>
            <a:xfrm>
              <a:off x="10420302" y="3702904"/>
              <a:ext cx="111664" cy="109399"/>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23" name="Nuage 522">
              <a:extLst>
                <a:ext uri="{FF2B5EF4-FFF2-40B4-BE49-F238E27FC236}">
                  <a16:creationId xmlns:a16="http://schemas.microsoft.com/office/drawing/2014/main" id="{F4631C5C-5D3A-6DC9-7129-0AFAFB26DA94}"/>
                </a:ext>
              </a:extLst>
            </p:cNvPr>
            <p:cNvSpPr/>
            <p:nvPr/>
          </p:nvSpPr>
          <p:spPr>
            <a:xfrm>
              <a:off x="10310861" y="3973347"/>
              <a:ext cx="85723"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24" name="Forme libre : forme 523">
              <a:extLst>
                <a:ext uri="{FF2B5EF4-FFF2-40B4-BE49-F238E27FC236}">
                  <a16:creationId xmlns:a16="http://schemas.microsoft.com/office/drawing/2014/main" id="{AD918BC3-D48C-9E77-0812-7A4DAFD13F63}"/>
                </a:ext>
              </a:extLst>
            </p:cNvPr>
            <p:cNvSpPr/>
            <p:nvPr/>
          </p:nvSpPr>
          <p:spPr>
            <a:xfrm>
              <a:off x="10331315" y="3812302"/>
              <a:ext cx="59840" cy="57369"/>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25" name="Forme libre : forme 524">
              <a:extLst>
                <a:ext uri="{FF2B5EF4-FFF2-40B4-BE49-F238E27FC236}">
                  <a16:creationId xmlns:a16="http://schemas.microsoft.com/office/drawing/2014/main" id="{18534468-2528-BFDB-E424-AF706CD15D46}"/>
                </a:ext>
              </a:extLst>
            </p:cNvPr>
            <p:cNvSpPr/>
            <p:nvPr/>
          </p:nvSpPr>
          <p:spPr>
            <a:xfrm>
              <a:off x="10835304" y="3742615"/>
              <a:ext cx="89857" cy="83292"/>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26" name="Forme libre : forme 525">
              <a:extLst>
                <a:ext uri="{FF2B5EF4-FFF2-40B4-BE49-F238E27FC236}">
                  <a16:creationId xmlns:a16="http://schemas.microsoft.com/office/drawing/2014/main" id="{D25CE66D-1285-1DCA-185D-0BC249061E53}"/>
                </a:ext>
              </a:extLst>
            </p:cNvPr>
            <p:cNvSpPr/>
            <p:nvPr/>
          </p:nvSpPr>
          <p:spPr>
            <a:xfrm>
              <a:off x="7880687" y="3626536"/>
              <a:ext cx="75057" cy="102408"/>
            </a:xfrm>
            <a:custGeom>
              <a:avLst/>
              <a:gdLst>
                <a:gd name="connsiteX0" fmla="*/ 13075 w 134277"/>
                <a:gd name="connsiteY0" fmla="*/ 92869 h 178594"/>
                <a:gd name="connsiteX1" fmla="*/ 13075 w 134277"/>
                <a:gd name="connsiteY1" fmla="*/ 92869 h 178594"/>
                <a:gd name="connsiteX2" fmla="*/ 5932 w 134277"/>
                <a:gd name="connsiteY2" fmla="*/ 71438 h 178594"/>
                <a:gd name="connsiteX3" fmla="*/ 1169 w 134277"/>
                <a:gd name="connsiteY3" fmla="*/ 47625 h 178594"/>
                <a:gd name="connsiteX4" fmla="*/ 22600 w 134277"/>
                <a:gd name="connsiteY4" fmla="*/ 35719 h 178594"/>
                <a:gd name="connsiteX5" fmla="*/ 27363 w 134277"/>
                <a:gd name="connsiteY5" fmla="*/ 28575 h 178594"/>
                <a:gd name="connsiteX6" fmla="*/ 34507 w 134277"/>
                <a:gd name="connsiteY6" fmla="*/ 19050 h 178594"/>
                <a:gd name="connsiteX7" fmla="*/ 55938 w 134277"/>
                <a:gd name="connsiteY7" fmla="*/ 0 h 178594"/>
                <a:gd name="connsiteX8" fmla="*/ 74988 w 134277"/>
                <a:gd name="connsiteY8" fmla="*/ 11906 h 178594"/>
                <a:gd name="connsiteX9" fmla="*/ 98800 w 134277"/>
                <a:gd name="connsiteY9" fmla="*/ 23813 h 178594"/>
                <a:gd name="connsiteX10" fmla="*/ 110707 w 134277"/>
                <a:gd name="connsiteY10" fmla="*/ 38100 h 178594"/>
                <a:gd name="connsiteX11" fmla="*/ 124994 w 134277"/>
                <a:gd name="connsiteY11" fmla="*/ 54769 h 178594"/>
                <a:gd name="connsiteX12" fmla="*/ 129757 w 134277"/>
                <a:gd name="connsiteY12" fmla="*/ 64294 h 178594"/>
                <a:gd name="connsiteX13" fmla="*/ 127375 w 134277"/>
                <a:gd name="connsiteY13" fmla="*/ 145256 h 178594"/>
                <a:gd name="connsiteX14" fmla="*/ 120232 w 134277"/>
                <a:gd name="connsiteY14" fmla="*/ 159544 h 178594"/>
                <a:gd name="connsiteX15" fmla="*/ 96419 w 134277"/>
                <a:gd name="connsiteY15" fmla="*/ 176213 h 178594"/>
                <a:gd name="connsiteX16" fmla="*/ 79750 w 134277"/>
                <a:gd name="connsiteY16" fmla="*/ 178594 h 178594"/>
                <a:gd name="connsiteX17" fmla="*/ 41650 w 134277"/>
                <a:gd name="connsiteY17" fmla="*/ 152400 h 178594"/>
                <a:gd name="connsiteX18" fmla="*/ 36888 w 134277"/>
                <a:gd name="connsiteY18" fmla="*/ 142875 h 178594"/>
                <a:gd name="connsiteX19" fmla="*/ 29744 w 134277"/>
                <a:gd name="connsiteY19" fmla="*/ 140494 h 178594"/>
                <a:gd name="connsiteX20" fmla="*/ 20219 w 134277"/>
                <a:gd name="connsiteY20" fmla="*/ 133350 h 178594"/>
                <a:gd name="connsiteX21" fmla="*/ 5932 w 134277"/>
                <a:gd name="connsiteY21" fmla="*/ 116681 h 178594"/>
                <a:gd name="connsiteX22" fmla="*/ 1169 w 134277"/>
                <a:gd name="connsiteY22" fmla="*/ 104775 h 178594"/>
                <a:gd name="connsiteX23" fmla="*/ 13075 w 134277"/>
                <a:gd name="connsiteY23" fmla="*/ 92869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277" h="178594">
                  <a:moveTo>
                    <a:pt x="13075" y="92869"/>
                  </a:moveTo>
                  <a:lnTo>
                    <a:pt x="13075" y="92869"/>
                  </a:lnTo>
                  <a:cubicBezTo>
                    <a:pt x="10694" y="85725"/>
                    <a:pt x="8146" y="78635"/>
                    <a:pt x="5932" y="71438"/>
                  </a:cubicBezTo>
                  <a:cubicBezTo>
                    <a:pt x="3346" y="63033"/>
                    <a:pt x="2661" y="56578"/>
                    <a:pt x="1169" y="47625"/>
                  </a:cubicBezTo>
                  <a:cubicBezTo>
                    <a:pt x="8313" y="43656"/>
                    <a:pt x="15991" y="40526"/>
                    <a:pt x="22600" y="35719"/>
                  </a:cubicBezTo>
                  <a:cubicBezTo>
                    <a:pt x="24915" y="34036"/>
                    <a:pt x="25699" y="30904"/>
                    <a:pt x="27363" y="28575"/>
                  </a:cubicBezTo>
                  <a:cubicBezTo>
                    <a:pt x="29670" y="25346"/>
                    <a:pt x="31852" y="22000"/>
                    <a:pt x="34507" y="19050"/>
                  </a:cubicBezTo>
                  <a:cubicBezTo>
                    <a:pt x="46740" y="5458"/>
                    <a:pt x="44923" y="7344"/>
                    <a:pt x="55938" y="0"/>
                  </a:cubicBezTo>
                  <a:cubicBezTo>
                    <a:pt x="73038" y="5699"/>
                    <a:pt x="50726" y="-2652"/>
                    <a:pt x="74988" y="11906"/>
                  </a:cubicBezTo>
                  <a:cubicBezTo>
                    <a:pt x="82598" y="16472"/>
                    <a:pt x="98800" y="23813"/>
                    <a:pt x="98800" y="23813"/>
                  </a:cubicBezTo>
                  <a:cubicBezTo>
                    <a:pt x="102769" y="28575"/>
                    <a:pt x="107061" y="33086"/>
                    <a:pt x="110707" y="38100"/>
                  </a:cubicBezTo>
                  <a:cubicBezTo>
                    <a:pt x="122873" y="54827"/>
                    <a:pt x="111804" y="45975"/>
                    <a:pt x="124994" y="54769"/>
                  </a:cubicBezTo>
                  <a:cubicBezTo>
                    <a:pt x="126582" y="57944"/>
                    <a:pt x="128359" y="61031"/>
                    <a:pt x="129757" y="64294"/>
                  </a:cubicBezTo>
                  <a:cubicBezTo>
                    <a:pt x="140215" y="88695"/>
                    <a:pt x="129545" y="129200"/>
                    <a:pt x="127375" y="145256"/>
                  </a:cubicBezTo>
                  <a:cubicBezTo>
                    <a:pt x="126662" y="150533"/>
                    <a:pt x="123997" y="155779"/>
                    <a:pt x="120232" y="159544"/>
                  </a:cubicBezTo>
                  <a:cubicBezTo>
                    <a:pt x="113381" y="166395"/>
                    <a:pt x="105186" y="172087"/>
                    <a:pt x="96419" y="176213"/>
                  </a:cubicBezTo>
                  <a:cubicBezTo>
                    <a:pt x="91340" y="178603"/>
                    <a:pt x="85306" y="177800"/>
                    <a:pt x="79750" y="178594"/>
                  </a:cubicBezTo>
                  <a:cubicBezTo>
                    <a:pt x="53268" y="157996"/>
                    <a:pt x="66177" y="166415"/>
                    <a:pt x="41650" y="152400"/>
                  </a:cubicBezTo>
                  <a:cubicBezTo>
                    <a:pt x="40063" y="149225"/>
                    <a:pt x="39398" y="145385"/>
                    <a:pt x="36888" y="142875"/>
                  </a:cubicBezTo>
                  <a:cubicBezTo>
                    <a:pt x="35113" y="141100"/>
                    <a:pt x="31923" y="141739"/>
                    <a:pt x="29744" y="140494"/>
                  </a:cubicBezTo>
                  <a:cubicBezTo>
                    <a:pt x="26298" y="138525"/>
                    <a:pt x="23206" y="135963"/>
                    <a:pt x="20219" y="133350"/>
                  </a:cubicBezTo>
                  <a:cubicBezTo>
                    <a:pt x="15009" y="128791"/>
                    <a:pt x="9145" y="123106"/>
                    <a:pt x="5932" y="116681"/>
                  </a:cubicBezTo>
                  <a:cubicBezTo>
                    <a:pt x="4020" y="112858"/>
                    <a:pt x="2905" y="108681"/>
                    <a:pt x="1169" y="104775"/>
                  </a:cubicBezTo>
                  <a:cubicBezTo>
                    <a:pt x="-4303" y="92464"/>
                    <a:pt x="11091" y="94853"/>
                    <a:pt x="13075" y="9286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27" name="Forme libre : forme 526">
              <a:extLst>
                <a:ext uri="{FF2B5EF4-FFF2-40B4-BE49-F238E27FC236}">
                  <a16:creationId xmlns:a16="http://schemas.microsoft.com/office/drawing/2014/main" id="{512374D3-2989-28D0-E8A6-98235B8E08A4}"/>
                </a:ext>
              </a:extLst>
            </p:cNvPr>
            <p:cNvSpPr/>
            <p:nvPr/>
          </p:nvSpPr>
          <p:spPr>
            <a:xfrm>
              <a:off x="10861271" y="3891078"/>
              <a:ext cx="89237" cy="83661"/>
            </a:xfrm>
            <a:custGeom>
              <a:avLst/>
              <a:gdLst>
                <a:gd name="connsiteX0" fmla="*/ 45243 w 159645"/>
                <a:gd name="connsiteY0" fmla="*/ 26839 h 145901"/>
                <a:gd name="connsiteX1" fmla="*/ 45243 w 159645"/>
                <a:gd name="connsiteY1" fmla="*/ 26839 h 145901"/>
                <a:gd name="connsiteX2" fmla="*/ 80962 w 159645"/>
                <a:gd name="connsiteY2" fmla="*/ 645 h 145901"/>
                <a:gd name="connsiteX3" fmla="*/ 97631 w 159645"/>
                <a:gd name="connsiteY3" fmla="*/ 5407 h 145901"/>
                <a:gd name="connsiteX4" fmla="*/ 114300 w 159645"/>
                <a:gd name="connsiteY4" fmla="*/ 22076 h 145901"/>
                <a:gd name="connsiteX5" fmla="*/ 123825 w 159645"/>
                <a:gd name="connsiteY5" fmla="*/ 26839 h 145901"/>
                <a:gd name="connsiteX6" fmla="*/ 135731 w 159645"/>
                <a:gd name="connsiteY6" fmla="*/ 36364 h 145901"/>
                <a:gd name="connsiteX7" fmla="*/ 145256 w 159645"/>
                <a:gd name="connsiteY7" fmla="*/ 55414 h 145901"/>
                <a:gd name="connsiteX8" fmla="*/ 150018 w 159645"/>
                <a:gd name="connsiteY8" fmla="*/ 69701 h 145901"/>
                <a:gd name="connsiteX9" fmla="*/ 154781 w 159645"/>
                <a:gd name="connsiteY9" fmla="*/ 79226 h 145901"/>
                <a:gd name="connsiteX10" fmla="*/ 157162 w 159645"/>
                <a:gd name="connsiteY10" fmla="*/ 95895 h 145901"/>
                <a:gd name="connsiteX11" fmla="*/ 159543 w 159645"/>
                <a:gd name="connsiteY11" fmla="*/ 107801 h 145901"/>
                <a:gd name="connsiteX12" fmla="*/ 147637 w 159645"/>
                <a:gd name="connsiteY12" fmla="*/ 133995 h 145901"/>
                <a:gd name="connsiteX13" fmla="*/ 123825 w 159645"/>
                <a:gd name="connsiteY13" fmla="*/ 145901 h 145901"/>
                <a:gd name="connsiteX14" fmla="*/ 85725 w 159645"/>
                <a:gd name="connsiteY14" fmla="*/ 141139 h 145901"/>
                <a:gd name="connsiteX15" fmla="*/ 57150 w 159645"/>
                <a:gd name="connsiteY15" fmla="*/ 126851 h 145901"/>
                <a:gd name="connsiteX16" fmla="*/ 30956 w 159645"/>
                <a:gd name="connsiteY16" fmla="*/ 112564 h 145901"/>
                <a:gd name="connsiteX17" fmla="*/ 16668 w 159645"/>
                <a:gd name="connsiteY17" fmla="*/ 91132 h 145901"/>
                <a:gd name="connsiteX18" fmla="*/ 9525 w 159645"/>
                <a:gd name="connsiteY18" fmla="*/ 74464 h 145901"/>
                <a:gd name="connsiteX19" fmla="*/ 0 w 159645"/>
                <a:gd name="connsiteY19" fmla="*/ 55414 h 145901"/>
                <a:gd name="connsiteX20" fmla="*/ 7143 w 159645"/>
                <a:gd name="connsiteY20" fmla="*/ 50651 h 145901"/>
                <a:gd name="connsiteX21" fmla="*/ 21431 w 159645"/>
                <a:gd name="connsiteY21" fmla="*/ 36364 h 145901"/>
                <a:gd name="connsiteX22" fmla="*/ 45243 w 159645"/>
                <a:gd name="connsiteY22" fmla="*/ 26839 h 14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645" h="145901">
                  <a:moveTo>
                    <a:pt x="45243" y="26839"/>
                  </a:moveTo>
                  <a:lnTo>
                    <a:pt x="45243" y="26839"/>
                  </a:lnTo>
                  <a:cubicBezTo>
                    <a:pt x="57149" y="18108"/>
                    <a:pt x="67297" y="6236"/>
                    <a:pt x="80962" y="645"/>
                  </a:cubicBezTo>
                  <a:cubicBezTo>
                    <a:pt x="86310" y="-1543"/>
                    <a:pt x="92770" y="2282"/>
                    <a:pt x="97631" y="5407"/>
                  </a:cubicBezTo>
                  <a:cubicBezTo>
                    <a:pt x="104241" y="9656"/>
                    <a:pt x="108218" y="17100"/>
                    <a:pt x="114300" y="22076"/>
                  </a:cubicBezTo>
                  <a:cubicBezTo>
                    <a:pt x="117047" y="24324"/>
                    <a:pt x="120871" y="24870"/>
                    <a:pt x="123825" y="26839"/>
                  </a:cubicBezTo>
                  <a:cubicBezTo>
                    <a:pt x="128054" y="29658"/>
                    <a:pt x="131762" y="33189"/>
                    <a:pt x="135731" y="36364"/>
                  </a:cubicBezTo>
                  <a:cubicBezTo>
                    <a:pt x="141578" y="59753"/>
                    <a:pt x="133113" y="31128"/>
                    <a:pt x="145256" y="55414"/>
                  </a:cubicBezTo>
                  <a:cubicBezTo>
                    <a:pt x="147501" y="59904"/>
                    <a:pt x="148154" y="65040"/>
                    <a:pt x="150018" y="69701"/>
                  </a:cubicBezTo>
                  <a:cubicBezTo>
                    <a:pt x="151336" y="72997"/>
                    <a:pt x="153193" y="76051"/>
                    <a:pt x="154781" y="79226"/>
                  </a:cubicBezTo>
                  <a:cubicBezTo>
                    <a:pt x="155575" y="84782"/>
                    <a:pt x="156239" y="90359"/>
                    <a:pt x="157162" y="95895"/>
                  </a:cubicBezTo>
                  <a:cubicBezTo>
                    <a:pt x="157827" y="99887"/>
                    <a:pt x="160158" y="103801"/>
                    <a:pt x="159543" y="107801"/>
                  </a:cubicBezTo>
                  <a:cubicBezTo>
                    <a:pt x="159402" y="108716"/>
                    <a:pt x="152783" y="129993"/>
                    <a:pt x="147637" y="133995"/>
                  </a:cubicBezTo>
                  <a:cubicBezTo>
                    <a:pt x="137540" y="141848"/>
                    <a:pt x="133607" y="142640"/>
                    <a:pt x="123825" y="145901"/>
                  </a:cubicBezTo>
                  <a:cubicBezTo>
                    <a:pt x="111125" y="144314"/>
                    <a:pt x="98031" y="144655"/>
                    <a:pt x="85725" y="141139"/>
                  </a:cubicBezTo>
                  <a:cubicBezTo>
                    <a:pt x="75485" y="138213"/>
                    <a:pt x="66675" y="131614"/>
                    <a:pt x="57150" y="126851"/>
                  </a:cubicBezTo>
                  <a:cubicBezTo>
                    <a:pt x="41890" y="119221"/>
                    <a:pt x="50727" y="123862"/>
                    <a:pt x="30956" y="112564"/>
                  </a:cubicBezTo>
                  <a:cubicBezTo>
                    <a:pt x="17173" y="78107"/>
                    <a:pt x="36939" y="122987"/>
                    <a:pt x="16668" y="91132"/>
                  </a:cubicBezTo>
                  <a:cubicBezTo>
                    <a:pt x="13423" y="86032"/>
                    <a:pt x="12228" y="79871"/>
                    <a:pt x="9525" y="74464"/>
                  </a:cubicBezTo>
                  <a:cubicBezTo>
                    <a:pt x="-1722" y="51968"/>
                    <a:pt x="5370" y="71523"/>
                    <a:pt x="0" y="55414"/>
                  </a:cubicBezTo>
                  <a:cubicBezTo>
                    <a:pt x="2381" y="53826"/>
                    <a:pt x="5004" y="52552"/>
                    <a:pt x="7143" y="50651"/>
                  </a:cubicBezTo>
                  <a:cubicBezTo>
                    <a:pt x="12177" y="46176"/>
                    <a:pt x="15042" y="38494"/>
                    <a:pt x="21431" y="36364"/>
                  </a:cubicBezTo>
                  <a:cubicBezTo>
                    <a:pt x="29640" y="33627"/>
                    <a:pt x="41274" y="28426"/>
                    <a:pt x="45243" y="2683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28" name="Forme libre : forme 527">
              <a:extLst>
                <a:ext uri="{FF2B5EF4-FFF2-40B4-BE49-F238E27FC236}">
                  <a16:creationId xmlns:a16="http://schemas.microsoft.com/office/drawing/2014/main" id="{DD9A2DD1-EFDB-A9A0-5A32-0CB36A1740D6}"/>
                </a:ext>
              </a:extLst>
            </p:cNvPr>
            <p:cNvSpPr/>
            <p:nvPr/>
          </p:nvSpPr>
          <p:spPr>
            <a:xfrm>
              <a:off x="10684112" y="3814983"/>
              <a:ext cx="134865" cy="11792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29" name="Forme libre : forme 528">
              <a:extLst>
                <a:ext uri="{FF2B5EF4-FFF2-40B4-BE49-F238E27FC236}">
                  <a16:creationId xmlns:a16="http://schemas.microsoft.com/office/drawing/2014/main" id="{60DCEE4D-7DAD-3423-CD5B-5BF4DCA284DF}"/>
                </a:ext>
              </a:extLst>
            </p:cNvPr>
            <p:cNvSpPr/>
            <p:nvPr/>
          </p:nvSpPr>
          <p:spPr>
            <a:xfrm>
              <a:off x="10758919" y="3987026"/>
              <a:ext cx="119300" cy="11788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30" name="Forme libre : forme 529">
              <a:extLst>
                <a:ext uri="{FF2B5EF4-FFF2-40B4-BE49-F238E27FC236}">
                  <a16:creationId xmlns:a16="http://schemas.microsoft.com/office/drawing/2014/main" id="{13DA4234-85A1-B75E-58C7-C7D1E0B0D688}"/>
                </a:ext>
              </a:extLst>
            </p:cNvPr>
            <p:cNvSpPr/>
            <p:nvPr/>
          </p:nvSpPr>
          <p:spPr>
            <a:xfrm>
              <a:off x="10470317" y="4070745"/>
              <a:ext cx="89857" cy="83292"/>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31" name="Forme libre : forme 530">
              <a:extLst>
                <a:ext uri="{FF2B5EF4-FFF2-40B4-BE49-F238E27FC236}">
                  <a16:creationId xmlns:a16="http://schemas.microsoft.com/office/drawing/2014/main" id="{DE7D7F1E-5BDB-AAE3-9DD7-CC5A3498FDBB}"/>
                </a:ext>
              </a:extLst>
            </p:cNvPr>
            <p:cNvSpPr/>
            <p:nvPr/>
          </p:nvSpPr>
          <p:spPr>
            <a:xfrm>
              <a:off x="10688188" y="3874122"/>
              <a:ext cx="56010" cy="53348"/>
            </a:xfrm>
            <a:custGeom>
              <a:avLst/>
              <a:gdLst>
                <a:gd name="connsiteX0" fmla="*/ 28575 w 100201"/>
                <a:gd name="connsiteY0" fmla="*/ 0 h 93036"/>
                <a:gd name="connsiteX1" fmla="*/ 28575 w 100201"/>
                <a:gd name="connsiteY1" fmla="*/ 0 h 93036"/>
                <a:gd name="connsiteX2" fmla="*/ 64294 w 100201"/>
                <a:gd name="connsiteY2" fmla="*/ 7143 h 93036"/>
                <a:gd name="connsiteX3" fmla="*/ 73819 w 100201"/>
                <a:gd name="connsiteY3" fmla="*/ 14287 h 93036"/>
                <a:gd name="connsiteX4" fmla="*/ 90488 w 100201"/>
                <a:gd name="connsiteY4" fmla="*/ 23812 h 93036"/>
                <a:gd name="connsiteX5" fmla="*/ 100013 w 100201"/>
                <a:gd name="connsiteY5" fmla="*/ 35718 h 93036"/>
                <a:gd name="connsiteX6" fmla="*/ 95250 w 100201"/>
                <a:gd name="connsiteY6" fmla="*/ 61912 h 93036"/>
                <a:gd name="connsiteX7" fmla="*/ 92869 w 100201"/>
                <a:gd name="connsiteY7" fmla="*/ 69056 h 93036"/>
                <a:gd name="connsiteX8" fmla="*/ 76200 w 100201"/>
                <a:gd name="connsiteY8" fmla="*/ 80962 h 93036"/>
                <a:gd name="connsiteX9" fmla="*/ 64294 w 100201"/>
                <a:gd name="connsiteY9" fmla="*/ 83343 h 93036"/>
                <a:gd name="connsiteX10" fmla="*/ 45244 w 100201"/>
                <a:gd name="connsiteY10" fmla="*/ 92868 h 93036"/>
                <a:gd name="connsiteX11" fmla="*/ 21431 w 100201"/>
                <a:gd name="connsiteY11" fmla="*/ 80962 h 93036"/>
                <a:gd name="connsiteX12" fmla="*/ 16669 w 100201"/>
                <a:gd name="connsiteY12" fmla="*/ 73818 h 93036"/>
                <a:gd name="connsiteX13" fmla="*/ 7144 w 100201"/>
                <a:gd name="connsiteY13" fmla="*/ 61912 h 93036"/>
                <a:gd name="connsiteX14" fmla="*/ 4763 w 100201"/>
                <a:gd name="connsiteY14" fmla="*/ 54768 h 93036"/>
                <a:gd name="connsiteX15" fmla="*/ 2381 w 100201"/>
                <a:gd name="connsiteY15" fmla="*/ 38100 h 93036"/>
                <a:gd name="connsiteX16" fmla="*/ 0 w 100201"/>
                <a:gd name="connsiteY16" fmla="*/ 26193 h 93036"/>
                <a:gd name="connsiteX17" fmla="*/ 28575 w 100201"/>
                <a:gd name="connsiteY17" fmla="*/ 0 h 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1" h="93036">
                  <a:moveTo>
                    <a:pt x="28575" y="0"/>
                  </a:moveTo>
                  <a:lnTo>
                    <a:pt x="28575" y="0"/>
                  </a:lnTo>
                  <a:cubicBezTo>
                    <a:pt x="42042" y="1496"/>
                    <a:pt x="52235" y="1114"/>
                    <a:pt x="64294" y="7143"/>
                  </a:cubicBezTo>
                  <a:cubicBezTo>
                    <a:pt x="67844" y="8918"/>
                    <a:pt x="70471" y="12156"/>
                    <a:pt x="73819" y="14287"/>
                  </a:cubicBezTo>
                  <a:cubicBezTo>
                    <a:pt x="79218" y="17723"/>
                    <a:pt x="84932" y="20637"/>
                    <a:pt x="90488" y="23812"/>
                  </a:cubicBezTo>
                  <a:cubicBezTo>
                    <a:pt x="93663" y="27781"/>
                    <a:pt x="99383" y="30675"/>
                    <a:pt x="100013" y="35718"/>
                  </a:cubicBezTo>
                  <a:cubicBezTo>
                    <a:pt x="101114" y="44524"/>
                    <a:pt x="97110" y="53234"/>
                    <a:pt x="95250" y="61912"/>
                  </a:cubicBezTo>
                  <a:cubicBezTo>
                    <a:pt x="94724" y="64366"/>
                    <a:pt x="94644" y="67281"/>
                    <a:pt x="92869" y="69056"/>
                  </a:cubicBezTo>
                  <a:cubicBezTo>
                    <a:pt x="88041" y="73884"/>
                    <a:pt x="82307" y="77908"/>
                    <a:pt x="76200" y="80962"/>
                  </a:cubicBezTo>
                  <a:cubicBezTo>
                    <a:pt x="72580" y="82772"/>
                    <a:pt x="68263" y="82549"/>
                    <a:pt x="64294" y="83343"/>
                  </a:cubicBezTo>
                  <a:cubicBezTo>
                    <a:pt x="57944" y="86518"/>
                    <a:pt x="52132" y="91146"/>
                    <a:pt x="45244" y="92868"/>
                  </a:cubicBezTo>
                  <a:cubicBezTo>
                    <a:pt x="38390" y="94582"/>
                    <a:pt x="24058" y="82713"/>
                    <a:pt x="21431" y="80962"/>
                  </a:cubicBezTo>
                  <a:cubicBezTo>
                    <a:pt x="19844" y="78581"/>
                    <a:pt x="18386" y="76108"/>
                    <a:pt x="16669" y="73818"/>
                  </a:cubicBezTo>
                  <a:cubicBezTo>
                    <a:pt x="13620" y="69752"/>
                    <a:pt x="9838" y="66222"/>
                    <a:pt x="7144" y="61912"/>
                  </a:cubicBezTo>
                  <a:cubicBezTo>
                    <a:pt x="5814" y="59783"/>
                    <a:pt x="5557" y="57149"/>
                    <a:pt x="4763" y="54768"/>
                  </a:cubicBezTo>
                  <a:cubicBezTo>
                    <a:pt x="3969" y="49212"/>
                    <a:pt x="3304" y="43636"/>
                    <a:pt x="2381" y="38100"/>
                  </a:cubicBezTo>
                  <a:cubicBezTo>
                    <a:pt x="1716" y="34108"/>
                    <a:pt x="0" y="30241"/>
                    <a:pt x="0" y="26193"/>
                  </a:cubicBezTo>
                  <a:cubicBezTo>
                    <a:pt x="0" y="18297"/>
                    <a:pt x="23813" y="4365"/>
                    <a:pt x="28575" y="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32" name="Nuage 531">
              <a:extLst>
                <a:ext uri="{FF2B5EF4-FFF2-40B4-BE49-F238E27FC236}">
                  <a16:creationId xmlns:a16="http://schemas.microsoft.com/office/drawing/2014/main" id="{8CE02F8A-3DB5-006F-5671-0493A34ECD15}"/>
                </a:ext>
              </a:extLst>
            </p:cNvPr>
            <p:cNvSpPr/>
            <p:nvPr/>
          </p:nvSpPr>
          <p:spPr>
            <a:xfrm>
              <a:off x="10744197" y="3987269"/>
              <a:ext cx="5019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33" name="Nuage 532">
              <a:extLst>
                <a:ext uri="{FF2B5EF4-FFF2-40B4-BE49-F238E27FC236}">
                  <a16:creationId xmlns:a16="http://schemas.microsoft.com/office/drawing/2014/main" id="{EC9F7D78-8822-AB88-3CA7-32462350B9BD}"/>
                </a:ext>
              </a:extLst>
            </p:cNvPr>
            <p:cNvSpPr/>
            <p:nvPr/>
          </p:nvSpPr>
          <p:spPr>
            <a:xfrm>
              <a:off x="10794392" y="4219208"/>
              <a:ext cx="68164" cy="4269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34" name="Nuage 533">
              <a:extLst>
                <a:ext uri="{FF2B5EF4-FFF2-40B4-BE49-F238E27FC236}">
                  <a16:creationId xmlns:a16="http://schemas.microsoft.com/office/drawing/2014/main" id="{1E01891F-B97E-9DF7-6366-8FE9F9CECA62}"/>
                </a:ext>
              </a:extLst>
            </p:cNvPr>
            <p:cNvSpPr/>
            <p:nvPr/>
          </p:nvSpPr>
          <p:spPr>
            <a:xfrm>
              <a:off x="10812361" y="3874122"/>
              <a:ext cx="3821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35" name="Forme libre : forme 534">
              <a:extLst>
                <a:ext uri="{FF2B5EF4-FFF2-40B4-BE49-F238E27FC236}">
                  <a16:creationId xmlns:a16="http://schemas.microsoft.com/office/drawing/2014/main" id="{2131F14C-AEE6-B266-7B71-7014A94DEC8E}"/>
                </a:ext>
              </a:extLst>
            </p:cNvPr>
            <p:cNvSpPr/>
            <p:nvPr/>
          </p:nvSpPr>
          <p:spPr>
            <a:xfrm>
              <a:off x="10678927" y="4184055"/>
              <a:ext cx="59840" cy="57369"/>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36" name="Forme libre : forme 535">
              <a:extLst>
                <a:ext uri="{FF2B5EF4-FFF2-40B4-BE49-F238E27FC236}">
                  <a16:creationId xmlns:a16="http://schemas.microsoft.com/office/drawing/2014/main" id="{872BFCC7-C4D3-36D1-E727-E342895F99AC}"/>
                </a:ext>
              </a:extLst>
            </p:cNvPr>
            <p:cNvSpPr/>
            <p:nvPr/>
          </p:nvSpPr>
          <p:spPr>
            <a:xfrm>
              <a:off x="10351662" y="4168587"/>
              <a:ext cx="86278" cy="72231"/>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37" name="Forme libre : forme 536">
              <a:extLst>
                <a:ext uri="{FF2B5EF4-FFF2-40B4-BE49-F238E27FC236}">
                  <a16:creationId xmlns:a16="http://schemas.microsoft.com/office/drawing/2014/main" id="{F6D606DF-0114-2FE0-3FA6-EA21289FCB07}"/>
                </a:ext>
              </a:extLst>
            </p:cNvPr>
            <p:cNvSpPr/>
            <p:nvPr/>
          </p:nvSpPr>
          <p:spPr>
            <a:xfrm>
              <a:off x="10789179" y="4283228"/>
              <a:ext cx="55780" cy="67430"/>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38" name="Forme libre : forme 537">
              <a:extLst>
                <a:ext uri="{FF2B5EF4-FFF2-40B4-BE49-F238E27FC236}">
                  <a16:creationId xmlns:a16="http://schemas.microsoft.com/office/drawing/2014/main" id="{6F62ECDF-A902-91DC-4232-F19F63D2EAC6}"/>
                </a:ext>
              </a:extLst>
            </p:cNvPr>
            <p:cNvSpPr/>
            <p:nvPr/>
          </p:nvSpPr>
          <p:spPr>
            <a:xfrm>
              <a:off x="9789256" y="3483973"/>
              <a:ext cx="75057" cy="102408"/>
            </a:xfrm>
            <a:custGeom>
              <a:avLst/>
              <a:gdLst>
                <a:gd name="connsiteX0" fmla="*/ 13075 w 134277"/>
                <a:gd name="connsiteY0" fmla="*/ 92869 h 178594"/>
                <a:gd name="connsiteX1" fmla="*/ 13075 w 134277"/>
                <a:gd name="connsiteY1" fmla="*/ 92869 h 178594"/>
                <a:gd name="connsiteX2" fmla="*/ 5932 w 134277"/>
                <a:gd name="connsiteY2" fmla="*/ 71438 h 178594"/>
                <a:gd name="connsiteX3" fmla="*/ 1169 w 134277"/>
                <a:gd name="connsiteY3" fmla="*/ 47625 h 178594"/>
                <a:gd name="connsiteX4" fmla="*/ 22600 w 134277"/>
                <a:gd name="connsiteY4" fmla="*/ 35719 h 178594"/>
                <a:gd name="connsiteX5" fmla="*/ 27363 w 134277"/>
                <a:gd name="connsiteY5" fmla="*/ 28575 h 178594"/>
                <a:gd name="connsiteX6" fmla="*/ 34507 w 134277"/>
                <a:gd name="connsiteY6" fmla="*/ 19050 h 178594"/>
                <a:gd name="connsiteX7" fmla="*/ 55938 w 134277"/>
                <a:gd name="connsiteY7" fmla="*/ 0 h 178594"/>
                <a:gd name="connsiteX8" fmla="*/ 74988 w 134277"/>
                <a:gd name="connsiteY8" fmla="*/ 11906 h 178594"/>
                <a:gd name="connsiteX9" fmla="*/ 98800 w 134277"/>
                <a:gd name="connsiteY9" fmla="*/ 23813 h 178594"/>
                <a:gd name="connsiteX10" fmla="*/ 110707 w 134277"/>
                <a:gd name="connsiteY10" fmla="*/ 38100 h 178594"/>
                <a:gd name="connsiteX11" fmla="*/ 124994 w 134277"/>
                <a:gd name="connsiteY11" fmla="*/ 54769 h 178594"/>
                <a:gd name="connsiteX12" fmla="*/ 129757 w 134277"/>
                <a:gd name="connsiteY12" fmla="*/ 64294 h 178594"/>
                <a:gd name="connsiteX13" fmla="*/ 127375 w 134277"/>
                <a:gd name="connsiteY13" fmla="*/ 145256 h 178594"/>
                <a:gd name="connsiteX14" fmla="*/ 120232 w 134277"/>
                <a:gd name="connsiteY14" fmla="*/ 159544 h 178594"/>
                <a:gd name="connsiteX15" fmla="*/ 96419 w 134277"/>
                <a:gd name="connsiteY15" fmla="*/ 176213 h 178594"/>
                <a:gd name="connsiteX16" fmla="*/ 79750 w 134277"/>
                <a:gd name="connsiteY16" fmla="*/ 178594 h 178594"/>
                <a:gd name="connsiteX17" fmla="*/ 41650 w 134277"/>
                <a:gd name="connsiteY17" fmla="*/ 152400 h 178594"/>
                <a:gd name="connsiteX18" fmla="*/ 36888 w 134277"/>
                <a:gd name="connsiteY18" fmla="*/ 142875 h 178594"/>
                <a:gd name="connsiteX19" fmla="*/ 29744 w 134277"/>
                <a:gd name="connsiteY19" fmla="*/ 140494 h 178594"/>
                <a:gd name="connsiteX20" fmla="*/ 20219 w 134277"/>
                <a:gd name="connsiteY20" fmla="*/ 133350 h 178594"/>
                <a:gd name="connsiteX21" fmla="*/ 5932 w 134277"/>
                <a:gd name="connsiteY21" fmla="*/ 116681 h 178594"/>
                <a:gd name="connsiteX22" fmla="*/ 1169 w 134277"/>
                <a:gd name="connsiteY22" fmla="*/ 104775 h 178594"/>
                <a:gd name="connsiteX23" fmla="*/ 13075 w 134277"/>
                <a:gd name="connsiteY23" fmla="*/ 92869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277" h="178594">
                  <a:moveTo>
                    <a:pt x="13075" y="92869"/>
                  </a:moveTo>
                  <a:lnTo>
                    <a:pt x="13075" y="92869"/>
                  </a:lnTo>
                  <a:cubicBezTo>
                    <a:pt x="10694" y="85725"/>
                    <a:pt x="8146" y="78635"/>
                    <a:pt x="5932" y="71438"/>
                  </a:cubicBezTo>
                  <a:cubicBezTo>
                    <a:pt x="3346" y="63033"/>
                    <a:pt x="2661" y="56578"/>
                    <a:pt x="1169" y="47625"/>
                  </a:cubicBezTo>
                  <a:cubicBezTo>
                    <a:pt x="8313" y="43656"/>
                    <a:pt x="15991" y="40526"/>
                    <a:pt x="22600" y="35719"/>
                  </a:cubicBezTo>
                  <a:cubicBezTo>
                    <a:pt x="24915" y="34036"/>
                    <a:pt x="25699" y="30904"/>
                    <a:pt x="27363" y="28575"/>
                  </a:cubicBezTo>
                  <a:cubicBezTo>
                    <a:pt x="29670" y="25346"/>
                    <a:pt x="31852" y="22000"/>
                    <a:pt x="34507" y="19050"/>
                  </a:cubicBezTo>
                  <a:cubicBezTo>
                    <a:pt x="46740" y="5458"/>
                    <a:pt x="44923" y="7344"/>
                    <a:pt x="55938" y="0"/>
                  </a:cubicBezTo>
                  <a:cubicBezTo>
                    <a:pt x="73038" y="5699"/>
                    <a:pt x="50726" y="-2652"/>
                    <a:pt x="74988" y="11906"/>
                  </a:cubicBezTo>
                  <a:cubicBezTo>
                    <a:pt x="82598" y="16472"/>
                    <a:pt x="98800" y="23813"/>
                    <a:pt x="98800" y="23813"/>
                  </a:cubicBezTo>
                  <a:cubicBezTo>
                    <a:pt x="102769" y="28575"/>
                    <a:pt x="107061" y="33086"/>
                    <a:pt x="110707" y="38100"/>
                  </a:cubicBezTo>
                  <a:cubicBezTo>
                    <a:pt x="122873" y="54827"/>
                    <a:pt x="111804" y="45975"/>
                    <a:pt x="124994" y="54769"/>
                  </a:cubicBezTo>
                  <a:cubicBezTo>
                    <a:pt x="126582" y="57944"/>
                    <a:pt x="128359" y="61031"/>
                    <a:pt x="129757" y="64294"/>
                  </a:cubicBezTo>
                  <a:cubicBezTo>
                    <a:pt x="140215" y="88695"/>
                    <a:pt x="129545" y="129200"/>
                    <a:pt x="127375" y="145256"/>
                  </a:cubicBezTo>
                  <a:cubicBezTo>
                    <a:pt x="126662" y="150533"/>
                    <a:pt x="123997" y="155779"/>
                    <a:pt x="120232" y="159544"/>
                  </a:cubicBezTo>
                  <a:cubicBezTo>
                    <a:pt x="113381" y="166395"/>
                    <a:pt x="105186" y="172087"/>
                    <a:pt x="96419" y="176213"/>
                  </a:cubicBezTo>
                  <a:cubicBezTo>
                    <a:pt x="91340" y="178603"/>
                    <a:pt x="85306" y="177800"/>
                    <a:pt x="79750" y="178594"/>
                  </a:cubicBezTo>
                  <a:cubicBezTo>
                    <a:pt x="53268" y="157996"/>
                    <a:pt x="66177" y="166415"/>
                    <a:pt x="41650" y="152400"/>
                  </a:cubicBezTo>
                  <a:cubicBezTo>
                    <a:pt x="40063" y="149225"/>
                    <a:pt x="39398" y="145385"/>
                    <a:pt x="36888" y="142875"/>
                  </a:cubicBezTo>
                  <a:cubicBezTo>
                    <a:pt x="35113" y="141100"/>
                    <a:pt x="31923" y="141739"/>
                    <a:pt x="29744" y="140494"/>
                  </a:cubicBezTo>
                  <a:cubicBezTo>
                    <a:pt x="26298" y="138525"/>
                    <a:pt x="23206" y="135963"/>
                    <a:pt x="20219" y="133350"/>
                  </a:cubicBezTo>
                  <a:cubicBezTo>
                    <a:pt x="15009" y="128791"/>
                    <a:pt x="9145" y="123106"/>
                    <a:pt x="5932" y="116681"/>
                  </a:cubicBezTo>
                  <a:cubicBezTo>
                    <a:pt x="4020" y="112858"/>
                    <a:pt x="2905" y="108681"/>
                    <a:pt x="1169" y="104775"/>
                  </a:cubicBezTo>
                  <a:cubicBezTo>
                    <a:pt x="-4303" y="92464"/>
                    <a:pt x="11091" y="94853"/>
                    <a:pt x="13075" y="9286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39" name="Forme libre : forme 538">
              <a:extLst>
                <a:ext uri="{FF2B5EF4-FFF2-40B4-BE49-F238E27FC236}">
                  <a16:creationId xmlns:a16="http://schemas.microsoft.com/office/drawing/2014/main" id="{8E9B2378-83BE-A686-0A3E-EDFCEC42ED87}"/>
                </a:ext>
              </a:extLst>
            </p:cNvPr>
            <p:cNvSpPr/>
            <p:nvPr/>
          </p:nvSpPr>
          <p:spPr>
            <a:xfrm>
              <a:off x="10354614" y="4055974"/>
              <a:ext cx="56010" cy="53348"/>
            </a:xfrm>
            <a:custGeom>
              <a:avLst/>
              <a:gdLst>
                <a:gd name="connsiteX0" fmla="*/ 28575 w 100201"/>
                <a:gd name="connsiteY0" fmla="*/ 0 h 93036"/>
                <a:gd name="connsiteX1" fmla="*/ 28575 w 100201"/>
                <a:gd name="connsiteY1" fmla="*/ 0 h 93036"/>
                <a:gd name="connsiteX2" fmla="*/ 64294 w 100201"/>
                <a:gd name="connsiteY2" fmla="*/ 7143 h 93036"/>
                <a:gd name="connsiteX3" fmla="*/ 73819 w 100201"/>
                <a:gd name="connsiteY3" fmla="*/ 14287 h 93036"/>
                <a:gd name="connsiteX4" fmla="*/ 90488 w 100201"/>
                <a:gd name="connsiteY4" fmla="*/ 23812 h 93036"/>
                <a:gd name="connsiteX5" fmla="*/ 100013 w 100201"/>
                <a:gd name="connsiteY5" fmla="*/ 35718 h 93036"/>
                <a:gd name="connsiteX6" fmla="*/ 95250 w 100201"/>
                <a:gd name="connsiteY6" fmla="*/ 61912 h 93036"/>
                <a:gd name="connsiteX7" fmla="*/ 92869 w 100201"/>
                <a:gd name="connsiteY7" fmla="*/ 69056 h 93036"/>
                <a:gd name="connsiteX8" fmla="*/ 76200 w 100201"/>
                <a:gd name="connsiteY8" fmla="*/ 80962 h 93036"/>
                <a:gd name="connsiteX9" fmla="*/ 64294 w 100201"/>
                <a:gd name="connsiteY9" fmla="*/ 83343 h 93036"/>
                <a:gd name="connsiteX10" fmla="*/ 45244 w 100201"/>
                <a:gd name="connsiteY10" fmla="*/ 92868 h 93036"/>
                <a:gd name="connsiteX11" fmla="*/ 21431 w 100201"/>
                <a:gd name="connsiteY11" fmla="*/ 80962 h 93036"/>
                <a:gd name="connsiteX12" fmla="*/ 16669 w 100201"/>
                <a:gd name="connsiteY12" fmla="*/ 73818 h 93036"/>
                <a:gd name="connsiteX13" fmla="*/ 7144 w 100201"/>
                <a:gd name="connsiteY13" fmla="*/ 61912 h 93036"/>
                <a:gd name="connsiteX14" fmla="*/ 4763 w 100201"/>
                <a:gd name="connsiteY14" fmla="*/ 54768 h 93036"/>
                <a:gd name="connsiteX15" fmla="*/ 2381 w 100201"/>
                <a:gd name="connsiteY15" fmla="*/ 38100 h 93036"/>
                <a:gd name="connsiteX16" fmla="*/ 0 w 100201"/>
                <a:gd name="connsiteY16" fmla="*/ 26193 h 93036"/>
                <a:gd name="connsiteX17" fmla="*/ 28575 w 100201"/>
                <a:gd name="connsiteY17" fmla="*/ 0 h 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1" h="93036">
                  <a:moveTo>
                    <a:pt x="28575" y="0"/>
                  </a:moveTo>
                  <a:lnTo>
                    <a:pt x="28575" y="0"/>
                  </a:lnTo>
                  <a:cubicBezTo>
                    <a:pt x="42042" y="1496"/>
                    <a:pt x="52235" y="1114"/>
                    <a:pt x="64294" y="7143"/>
                  </a:cubicBezTo>
                  <a:cubicBezTo>
                    <a:pt x="67844" y="8918"/>
                    <a:pt x="70471" y="12156"/>
                    <a:pt x="73819" y="14287"/>
                  </a:cubicBezTo>
                  <a:cubicBezTo>
                    <a:pt x="79218" y="17723"/>
                    <a:pt x="84932" y="20637"/>
                    <a:pt x="90488" y="23812"/>
                  </a:cubicBezTo>
                  <a:cubicBezTo>
                    <a:pt x="93663" y="27781"/>
                    <a:pt x="99383" y="30675"/>
                    <a:pt x="100013" y="35718"/>
                  </a:cubicBezTo>
                  <a:cubicBezTo>
                    <a:pt x="101114" y="44524"/>
                    <a:pt x="97110" y="53234"/>
                    <a:pt x="95250" y="61912"/>
                  </a:cubicBezTo>
                  <a:cubicBezTo>
                    <a:pt x="94724" y="64366"/>
                    <a:pt x="94644" y="67281"/>
                    <a:pt x="92869" y="69056"/>
                  </a:cubicBezTo>
                  <a:cubicBezTo>
                    <a:pt x="88041" y="73884"/>
                    <a:pt x="82307" y="77908"/>
                    <a:pt x="76200" y="80962"/>
                  </a:cubicBezTo>
                  <a:cubicBezTo>
                    <a:pt x="72580" y="82772"/>
                    <a:pt x="68263" y="82549"/>
                    <a:pt x="64294" y="83343"/>
                  </a:cubicBezTo>
                  <a:cubicBezTo>
                    <a:pt x="57944" y="86518"/>
                    <a:pt x="52132" y="91146"/>
                    <a:pt x="45244" y="92868"/>
                  </a:cubicBezTo>
                  <a:cubicBezTo>
                    <a:pt x="38390" y="94582"/>
                    <a:pt x="24058" y="82713"/>
                    <a:pt x="21431" y="80962"/>
                  </a:cubicBezTo>
                  <a:cubicBezTo>
                    <a:pt x="19844" y="78581"/>
                    <a:pt x="18386" y="76108"/>
                    <a:pt x="16669" y="73818"/>
                  </a:cubicBezTo>
                  <a:cubicBezTo>
                    <a:pt x="13620" y="69752"/>
                    <a:pt x="9838" y="66222"/>
                    <a:pt x="7144" y="61912"/>
                  </a:cubicBezTo>
                  <a:cubicBezTo>
                    <a:pt x="5814" y="59783"/>
                    <a:pt x="5557" y="57149"/>
                    <a:pt x="4763" y="54768"/>
                  </a:cubicBezTo>
                  <a:cubicBezTo>
                    <a:pt x="3969" y="49212"/>
                    <a:pt x="3304" y="43636"/>
                    <a:pt x="2381" y="38100"/>
                  </a:cubicBezTo>
                  <a:cubicBezTo>
                    <a:pt x="1716" y="34108"/>
                    <a:pt x="0" y="30241"/>
                    <a:pt x="0" y="26193"/>
                  </a:cubicBezTo>
                  <a:cubicBezTo>
                    <a:pt x="0" y="18297"/>
                    <a:pt x="23813" y="4365"/>
                    <a:pt x="28575" y="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40" name="Forme libre : forme 539">
              <a:extLst>
                <a:ext uri="{FF2B5EF4-FFF2-40B4-BE49-F238E27FC236}">
                  <a16:creationId xmlns:a16="http://schemas.microsoft.com/office/drawing/2014/main" id="{716F1CD9-82E4-CCB7-44A2-ACBAF4D9215A}"/>
                </a:ext>
              </a:extLst>
            </p:cNvPr>
            <p:cNvSpPr/>
            <p:nvPr/>
          </p:nvSpPr>
          <p:spPr>
            <a:xfrm>
              <a:off x="9801608" y="4011029"/>
              <a:ext cx="50195" cy="83292"/>
            </a:xfrm>
            <a:custGeom>
              <a:avLst/>
              <a:gdLst>
                <a:gd name="connsiteX0" fmla="*/ 2456 w 89798"/>
                <a:gd name="connsiteY0" fmla="*/ 73819 h 80962"/>
                <a:gd name="connsiteX1" fmla="*/ 2456 w 89798"/>
                <a:gd name="connsiteY1" fmla="*/ 73819 h 80962"/>
                <a:gd name="connsiteX2" fmla="*/ 75 w 89798"/>
                <a:gd name="connsiteY2" fmla="*/ 50006 h 80962"/>
                <a:gd name="connsiteX3" fmla="*/ 11981 w 89798"/>
                <a:gd name="connsiteY3" fmla="*/ 23812 h 80962"/>
                <a:gd name="connsiteX4" fmla="*/ 26269 w 89798"/>
                <a:gd name="connsiteY4" fmla="*/ 11906 h 80962"/>
                <a:gd name="connsiteX5" fmla="*/ 31031 w 89798"/>
                <a:gd name="connsiteY5" fmla="*/ 4762 h 80962"/>
                <a:gd name="connsiteX6" fmla="*/ 42938 w 89798"/>
                <a:gd name="connsiteY6" fmla="*/ 2381 h 80962"/>
                <a:gd name="connsiteX7" fmla="*/ 59606 w 89798"/>
                <a:gd name="connsiteY7" fmla="*/ 0 h 80962"/>
                <a:gd name="connsiteX8" fmla="*/ 69131 w 89798"/>
                <a:gd name="connsiteY8" fmla="*/ 7144 h 80962"/>
                <a:gd name="connsiteX9" fmla="*/ 73894 w 89798"/>
                <a:gd name="connsiteY9" fmla="*/ 14287 h 80962"/>
                <a:gd name="connsiteX10" fmla="*/ 85800 w 89798"/>
                <a:gd name="connsiteY10" fmla="*/ 45244 h 80962"/>
                <a:gd name="connsiteX11" fmla="*/ 88181 w 89798"/>
                <a:gd name="connsiteY11" fmla="*/ 66675 h 80962"/>
                <a:gd name="connsiteX12" fmla="*/ 52463 w 89798"/>
                <a:gd name="connsiteY12" fmla="*/ 80962 h 80962"/>
                <a:gd name="connsiteX13" fmla="*/ 33413 w 89798"/>
                <a:gd name="connsiteY13" fmla="*/ 73819 h 80962"/>
                <a:gd name="connsiteX14" fmla="*/ 2456 w 89798"/>
                <a:gd name="connsiteY14" fmla="*/ 73819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798" h="80962">
                  <a:moveTo>
                    <a:pt x="2456" y="73819"/>
                  </a:moveTo>
                  <a:lnTo>
                    <a:pt x="2456" y="73819"/>
                  </a:lnTo>
                  <a:cubicBezTo>
                    <a:pt x="1662" y="65881"/>
                    <a:pt x="-423" y="57968"/>
                    <a:pt x="75" y="50006"/>
                  </a:cubicBezTo>
                  <a:cubicBezTo>
                    <a:pt x="471" y="43670"/>
                    <a:pt x="7631" y="28645"/>
                    <a:pt x="11981" y="23812"/>
                  </a:cubicBezTo>
                  <a:cubicBezTo>
                    <a:pt x="16128" y="19204"/>
                    <a:pt x="21885" y="16290"/>
                    <a:pt x="26269" y="11906"/>
                  </a:cubicBezTo>
                  <a:cubicBezTo>
                    <a:pt x="28293" y="9882"/>
                    <a:pt x="28546" y="6182"/>
                    <a:pt x="31031" y="4762"/>
                  </a:cubicBezTo>
                  <a:cubicBezTo>
                    <a:pt x="34545" y="2754"/>
                    <a:pt x="38945" y="3046"/>
                    <a:pt x="42938" y="2381"/>
                  </a:cubicBezTo>
                  <a:cubicBezTo>
                    <a:pt x="48474" y="1458"/>
                    <a:pt x="54050" y="794"/>
                    <a:pt x="59606" y="0"/>
                  </a:cubicBezTo>
                  <a:cubicBezTo>
                    <a:pt x="62781" y="2381"/>
                    <a:pt x="66325" y="4338"/>
                    <a:pt x="69131" y="7144"/>
                  </a:cubicBezTo>
                  <a:cubicBezTo>
                    <a:pt x="71155" y="9168"/>
                    <a:pt x="72614" y="11727"/>
                    <a:pt x="73894" y="14287"/>
                  </a:cubicBezTo>
                  <a:cubicBezTo>
                    <a:pt x="79976" y="26449"/>
                    <a:pt x="81651" y="32795"/>
                    <a:pt x="85800" y="45244"/>
                  </a:cubicBezTo>
                  <a:cubicBezTo>
                    <a:pt x="86594" y="52388"/>
                    <a:pt x="92622" y="61023"/>
                    <a:pt x="88181" y="66675"/>
                  </a:cubicBezTo>
                  <a:cubicBezTo>
                    <a:pt x="85441" y="70162"/>
                    <a:pt x="62548" y="77600"/>
                    <a:pt x="52463" y="80962"/>
                  </a:cubicBezTo>
                  <a:cubicBezTo>
                    <a:pt x="46997" y="79140"/>
                    <a:pt x="37888" y="76260"/>
                    <a:pt x="33413" y="73819"/>
                  </a:cubicBezTo>
                  <a:cubicBezTo>
                    <a:pt x="28388" y="71078"/>
                    <a:pt x="7615" y="73819"/>
                    <a:pt x="2456" y="7381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41" name="Nuage 540">
              <a:extLst>
                <a:ext uri="{FF2B5EF4-FFF2-40B4-BE49-F238E27FC236}">
                  <a16:creationId xmlns:a16="http://schemas.microsoft.com/office/drawing/2014/main" id="{8DCBFC81-60CF-DF7B-9EBB-E80F54C9EF4B}"/>
                </a:ext>
              </a:extLst>
            </p:cNvPr>
            <p:cNvSpPr/>
            <p:nvPr/>
          </p:nvSpPr>
          <p:spPr>
            <a:xfrm>
              <a:off x="9868432" y="3506257"/>
              <a:ext cx="111664" cy="109399"/>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42" name="Forme libre : forme 541">
              <a:extLst>
                <a:ext uri="{FF2B5EF4-FFF2-40B4-BE49-F238E27FC236}">
                  <a16:creationId xmlns:a16="http://schemas.microsoft.com/office/drawing/2014/main" id="{7DFE8731-D234-84C7-5822-BEC847705E3E}"/>
                </a:ext>
              </a:extLst>
            </p:cNvPr>
            <p:cNvSpPr/>
            <p:nvPr/>
          </p:nvSpPr>
          <p:spPr>
            <a:xfrm>
              <a:off x="9757430" y="3812302"/>
              <a:ext cx="119300" cy="11788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43" name="Forme libre : forme 542">
              <a:extLst>
                <a:ext uri="{FF2B5EF4-FFF2-40B4-BE49-F238E27FC236}">
                  <a16:creationId xmlns:a16="http://schemas.microsoft.com/office/drawing/2014/main" id="{34DC6747-BAE4-85E1-CA03-F8FA92E6ECA6}"/>
                </a:ext>
              </a:extLst>
            </p:cNvPr>
            <p:cNvSpPr/>
            <p:nvPr/>
          </p:nvSpPr>
          <p:spPr>
            <a:xfrm>
              <a:off x="9815905" y="4319440"/>
              <a:ext cx="75057" cy="102408"/>
            </a:xfrm>
            <a:custGeom>
              <a:avLst/>
              <a:gdLst>
                <a:gd name="connsiteX0" fmla="*/ 13075 w 134277"/>
                <a:gd name="connsiteY0" fmla="*/ 92869 h 178594"/>
                <a:gd name="connsiteX1" fmla="*/ 13075 w 134277"/>
                <a:gd name="connsiteY1" fmla="*/ 92869 h 178594"/>
                <a:gd name="connsiteX2" fmla="*/ 5932 w 134277"/>
                <a:gd name="connsiteY2" fmla="*/ 71438 h 178594"/>
                <a:gd name="connsiteX3" fmla="*/ 1169 w 134277"/>
                <a:gd name="connsiteY3" fmla="*/ 47625 h 178594"/>
                <a:gd name="connsiteX4" fmla="*/ 22600 w 134277"/>
                <a:gd name="connsiteY4" fmla="*/ 35719 h 178594"/>
                <a:gd name="connsiteX5" fmla="*/ 27363 w 134277"/>
                <a:gd name="connsiteY5" fmla="*/ 28575 h 178594"/>
                <a:gd name="connsiteX6" fmla="*/ 34507 w 134277"/>
                <a:gd name="connsiteY6" fmla="*/ 19050 h 178594"/>
                <a:gd name="connsiteX7" fmla="*/ 55938 w 134277"/>
                <a:gd name="connsiteY7" fmla="*/ 0 h 178594"/>
                <a:gd name="connsiteX8" fmla="*/ 74988 w 134277"/>
                <a:gd name="connsiteY8" fmla="*/ 11906 h 178594"/>
                <a:gd name="connsiteX9" fmla="*/ 98800 w 134277"/>
                <a:gd name="connsiteY9" fmla="*/ 23813 h 178594"/>
                <a:gd name="connsiteX10" fmla="*/ 110707 w 134277"/>
                <a:gd name="connsiteY10" fmla="*/ 38100 h 178594"/>
                <a:gd name="connsiteX11" fmla="*/ 124994 w 134277"/>
                <a:gd name="connsiteY11" fmla="*/ 54769 h 178594"/>
                <a:gd name="connsiteX12" fmla="*/ 129757 w 134277"/>
                <a:gd name="connsiteY12" fmla="*/ 64294 h 178594"/>
                <a:gd name="connsiteX13" fmla="*/ 127375 w 134277"/>
                <a:gd name="connsiteY13" fmla="*/ 145256 h 178594"/>
                <a:gd name="connsiteX14" fmla="*/ 120232 w 134277"/>
                <a:gd name="connsiteY14" fmla="*/ 159544 h 178594"/>
                <a:gd name="connsiteX15" fmla="*/ 96419 w 134277"/>
                <a:gd name="connsiteY15" fmla="*/ 176213 h 178594"/>
                <a:gd name="connsiteX16" fmla="*/ 79750 w 134277"/>
                <a:gd name="connsiteY16" fmla="*/ 178594 h 178594"/>
                <a:gd name="connsiteX17" fmla="*/ 41650 w 134277"/>
                <a:gd name="connsiteY17" fmla="*/ 152400 h 178594"/>
                <a:gd name="connsiteX18" fmla="*/ 36888 w 134277"/>
                <a:gd name="connsiteY18" fmla="*/ 142875 h 178594"/>
                <a:gd name="connsiteX19" fmla="*/ 29744 w 134277"/>
                <a:gd name="connsiteY19" fmla="*/ 140494 h 178594"/>
                <a:gd name="connsiteX20" fmla="*/ 20219 w 134277"/>
                <a:gd name="connsiteY20" fmla="*/ 133350 h 178594"/>
                <a:gd name="connsiteX21" fmla="*/ 5932 w 134277"/>
                <a:gd name="connsiteY21" fmla="*/ 116681 h 178594"/>
                <a:gd name="connsiteX22" fmla="*/ 1169 w 134277"/>
                <a:gd name="connsiteY22" fmla="*/ 104775 h 178594"/>
                <a:gd name="connsiteX23" fmla="*/ 13075 w 134277"/>
                <a:gd name="connsiteY23" fmla="*/ 92869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277" h="178594">
                  <a:moveTo>
                    <a:pt x="13075" y="92869"/>
                  </a:moveTo>
                  <a:lnTo>
                    <a:pt x="13075" y="92869"/>
                  </a:lnTo>
                  <a:cubicBezTo>
                    <a:pt x="10694" y="85725"/>
                    <a:pt x="8146" y="78635"/>
                    <a:pt x="5932" y="71438"/>
                  </a:cubicBezTo>
                  <a:cubicBezTo>
                    <a:pt x="3346" y="63033"/>
                    <a:pt x="2661" y="56578"/>
                    <a:pt x="1169" y="47625"/>
                  </a:cubicBezTo>
                  <a:cubicBezTo>
                    <a:pt x="8313" y="43656"/>
                    <a:pt x="15991" y="40526"/>
                    <a:pt x="22600" y="35719"/>
                  </a:cubicBezTo>
                  <a:cubicBezTo>
                    <a:pt x="24915" y="34036"/>
                    <a:pt x="25699" y="30904"/>
                    <a:pt x="27363" y="28575"/>
                  </a:cubicBezTo>
                  <a:cubicBezTo>
                    <a:pt x="29670" y="25346"/>
                    <a:pt x="31852" y="22000"/>
                    <a:pt x="34507" y="19050"/>
                  </a:cubicBezTo>
                  <a:cubicBezTo>
                    <a:pt x="46740" y="5458"/>
                    <a:pt x="44923" y="7344"/>
                    <a:pt x="55938" y="0"/>
                  </a:cubicBezTo>
                  <a:cubicBezTo>
                    <a:pt x="73038" y="5699"/>
                    <a:pt x="50726" y="-2652"/>
                    <a:pt x="74988" y="11906"/>
                  </a:cubicBezTo>
                  <a:cubicBezTo>
                    <a:pt x="82598" y="16472"/>
                    <a:pt x="98800" y="23813"/>
                    <a:pt x="98800" y="23813"/>
                  </a:cubicBezTo>
                  <a:cubicBezTo>
                    <a:pt x="102769" y="28575"/>
                    <a:pt x="107061" y="33086"/>
                    <a:pt x="110707" y="38100"/>
                  </a:cubicBezTo>
                  <a:cubicBezTo>
                    <a:pt x="122873" y="54827"/>
                    <a:pt x="111804" y="45975"/>
                    <a:pt x="124994" y="54769"/>
                  </a:cubicBezTo>
                  <a:cubicBezTo>
                    <a:pt x="126582" y="57944"/>
                    <a:pt x="128359" y="61031"/>
                    <a:pt x="129757" y="64294"/>
                  </a:cubicBezTo>
                  <a:cubicBezTo>
                    <a:pt x="140215" y="88695"/>
                    <a:pt x="129545" y="129200"/>
                    <a:pt x="127375" y="145256"/>
                  </a:cubicBezTo>
                  <a:cubicBezTo>
                    <a:pt x="126662" y="150533"/>
                    <a:pt x="123997" y="155779"/>
                    <a:pt x="120232" y="159544"/>
                  </a:cubicBezTo>
                  <a:cubicBezTo>
                    <a:pt x="113381" y="166395"/>
                    <a:pt x="105186" y="172087"/>
                    <a:pt x="96419" y="176213"/>
                  </a:cubicBezTo>
                  <a:cubicBezTo>
                    <a:pt x="91340" y="178603"/>
                    <a:pt x="85306" y="177800"/>
                    <a:pt x="79750" y="178594"/>
                  </a:cubicBezTo>
                  <a:cubicBezTo>
                    <a:pt x="53268" y="157996"/>
                    <a:pt x="66177" y="166415"/>
                    <a:pt x="41650" y="152400"/>
                  </a:cubicBezTo>
                  <a:cubicBezTo>
                    <a:pt x="40063" y="149225"/>
                    <a:pt x="39398" y="145385"/>
                    <a:pt x="36888" y="142875"/>
                  </a:cubicBezTo>
                  <a:cubicBezTo>
                    <a:pt x="35113" y="141100"/>
                    <a:pt x="31923" y="141739"/>
                    <a:pt x="29744" y="140494"/>
                  </a:cubicBezTo>
                  <a:cubicBezTo>
                    <a:pt x="26298" y="138525"/>
                    <a:pt x="23206" y="135963"/>
                    <a:pt x="20219" y="133350"/>
                  </a:cubicBezTo>
                  <a:cubicBezTo>
                    <a:pt x="15009" y="128791"/>
                    <a:pt x="9145" y="123106"/>
                    <a:pt x="5932" y="116681"/>
                  </a:cubicBezTo>
                  <a:cubicBezTo>
                    <a:pt x="4020" y="112858"/>
                    <a:pt x="2905" y="108681"/>
                    <a:pt x="1169" y="104775"/>
                  </a:cubicBezTo>
                  <a:cubicBezTo>
                    <a:pt x="-4303" y="92464"/>
                    <a:pt x="11091" y="94853"/>
                    <a:pt x="13075" y="9286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44" name="Forme libre : forme 543">
              <a:extLst>
                <a:ext uri="{FF2B5EF4-FFF2-40B4-BE49-F238E27FC236}">
                  <a16:creationId xmlns:a16="http://schemas.microsoft.com/office/drawing/2014/main" id="{F16D3CEB-B7A1-8425-6008-8D219C08CB99}"/>
                </a:ext>
              </a:extLst>
            </p:cNvPr>
            <p:cNvSpPr/>
            <p:nvPr/>
          </p:nvSpPr>
          <p:spPr>
            <a:xfrm>
              <a:off x="9839259" y="4099083"/>
              <a:ext cx="63342" cy="79124"/>
            </a:xfrm>
            <a:custGeom>
              <a:avLst/>
              <a:gdLst>
                <a:gd name="connsiteX0" fmla="*/ 28575 w 100201"/>
                <a:gd name="connsiteY0" fmla="*/ 0 h 93036"/>
                <a:gd name="connsiteX1" fmla="*/ 28575 w 100201"/>
                <a:gd name="connsiteY1" fmla="*/ 0 h 93036"/>
                <a:gd name="connsiteX2" fmla="*/ 64294 w 100201"/>
                <a:gd name="connsiteY2" fmla="*/ 7143 h 93036"/>
                <a:gd name="connsiteX3" fmla="*/ 73819 w 100201"/>
                <a:gd name="connsiteY3" fmla="*/ 14287 h 93036"/>
                <a:gd name="connsiteX4" fmla="*/ 90488 w 100201"/>
                <a:gd name="connsiteY4" fmla="*/ 23812 h 93036"/>
                <a:gd name="connsiteX5" fmla="*/ 100013 w 100201"/>
                <a:gd name="connsiteY5" fmla="*/ 35718 h 93036"/>
                <a:gd name="connsiteX6" fmla="*/ 95250 w 100201"/>
                <a:gd name="connsiteY6" fmla="*/ 61912 h 93036"/>
                <a:gd name="connsiteX7" fmla="*/ 92869 w 100201"/>
                <a:gd name="connsiteY7" fmla="*/ 69056 h 93036"/>
                <a:gd name="connsiteX8" fmla="*/ 76200 w 100201"/>
                <a:gd name="connsiteY8" fmla="*/ 80962 h 93036"/>
                <a:gd name="connsiteX9" fmla="*/ 64294 w 100201"/>
                <a:gd name="connsiteY9" fmla="*/ 83343 h 93036"/>
                <a:gd name="connsiteX10" fmla="*/ 45244 w 100201"/>
                <a:gd name="connsiteY10" fmla="*/ 92868 h 93036"/>
                <a:gd name="connsiteX11" fmla="*/ 21431 w 100201"/>
                <a:gd name="connsiteY11" fmla="*/ 80962 h 93036"/>
                <a:gd name="connsiteX12" fmla="*/ 16669 w 100201"/>
                <a:gd name="connsiteY12" fmla="*/ 73818 h 93036"/>
                <a:gd name="connsiteX13" fmla="*/ 7144 w 100201"/>
                <a:gd name="connsiteY13" fmla="*/ 61912 h 93036"/>
                <a:gd name="connsiteX14" fmla="*/ 4763 w 100201"/>
                <a:gd name="connsiteY14" fmla="*/ 54768 h 93036"/>
                <a:gd name="connsiteX15" fmla="*/ 2381 w 100201"/>
                <a:gd name="connsiteY15" fmla="*/ 38100 h 93036"/>
                <a:gd name="connsiteX16" fmla="*/ 0 w 100201"/>
                <a:gd name="connsiteY16" fmla="*/ 26193 h 93036"/>
                <a:gd name="connsiteX17" fmla="*/ 28575 w 100201"/>
                <a:gd name="connsiteY17" fmla="*/ 0 h 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1" h="93036">
                  <a:moveTo>
                    <a:pt x="28575" y="0"/>
                  </a:moveTo>
                  <a:lnTo>
                    <a:pt x="28575" y="0"/>
                  </a:lnTo>
                  <a:cubicBezTo>
                    <a:pt x="42042" y="1496"/>
                    <a:pt x="52235" y="1114"/>
                    <a:pt x="64294" y="7143"/>
                  </a:cubicBezTo>
                  <a:cubicBezTo>
                    <a:pt x="67844" y="8918"/>
                    <a:pt x="70471" y="12156"/>
                    <a:pt x="73819" y="14287"/>
                  </a:cubicBezTo>
                  <a:cubicBezTo>
                    <a:pt x="79218" y="17723"/>
                    <a:pt x="84932" y="20637"/>
                    <a:pt x="90488" y="23812"/>
                  </a:cubicBezTo>
                  <a:cubicBezTo>
                    <a:pt x="93663" y="27781"/>
                    <a:pt x="99383" y="30675"/>
                    <a:pt x="100013" y="35718"/>
                  </a:cubicBezTo>
                  <a:cubicBezTo>
                    <a:pt x="101114" y="44524"/>
                    <a:pt x="97110" y="53234"/>
                    <a:pt x="95250" y="61912"/>
                  </a:cubicBezTo>
                  <a:cubicBezTo>
                    <a:pt x="94724" y="64366"/>
                    <a:pt x="94644" y="67281"/>
                    <a:pt x="92869" y="69056"/>
                  </a:cubicBezTo>
                  <a:cubicBezTo>
                    <a:pt x="88041" y="73884"/>
                    <a:pt x="82307" y="77908"/>
                    <a:pt x="76200" y="80962"/>
                  </a:cubicBezTo>
                  <a:cubicBezTo>
                    <a:pt x="72580" y="82772"/>
                    <a:pt x="68263" y="82549"/>
                    <a:pt x="64294" y="83343"/>
                  </a:cubicBezTo>
                  <a:cubicBezTo>
                    <a:pt x="57944" y="86518"/>
                    <a:pt x="52132" y="91146"/>
                    <a:pt x="45244" y="92868"/>
                  </a:cubicBezTo>
                  <a:cubicBezTo>
                    <a:pt x="38390" y="94582"/>
                    <a:pt x="24058" y="82713"/>
                    <a:pt x="21431" y="80962"/>
                  </a:cubicBezTo>
                  <a:cubicBezTo>
                    <a:pt x="19844" y="78581"/>
                    <a:pt x="18386" y="76108"/>
                    <a:pt x="16669" y="73818"/>
                  </a:cubicBezTo>
                  <a:cubicBezTo>
                    <a:pt x="13620" y="69752"/>
                    <a:pt x="9838" y="66222"/>
                    <a:pt x="7144" y="61912"/>
                  </a:cubicBezTo>
                  <a:cubicBezTo>
                    <a:pt x="5814" y="59783"/>
                    <a:pt x="5557" y="57149"/>
                    <a:pt x="4763" y="54768"/>
                  </a:cubicBezTo>
                  <a:cubicBezTo>
                    <a:pt x="3969" y="49212"/>
                    <a:pt x="3304" y="43636"/>
                    <a:pt x="2381" y="38100"/>
                  </a:cubicBezTo>
                  <a:cubicBezTo>
                    <a:pt x="1716" y="34108"/>
                    <a:pt x="0" y="30241"/>
                    <a:pt x="0" y="26193"/>
                  </a:cubicBezTo>
                  <a:cubicBezTo>
                    <a:pt x="0" y="18297"/>
                    <a:pt x="23813" y="4365"/>
                    <a:pt x="28575" y="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45" name="Forme libre : forme 544">
              <a:extLst>
                <a:ext uri="{FF2B5EF4-FFF2-40B4-BE49-F238E27FC236}">
                  <a16:creationId xmlns:a16="http://schemas.microsoft.com/office/drawing/2014/main" id="{0B03700B-4B6D-049F-7964-B751E626E0ED}"/>
                </a:ext>
              </a:extLst>
            </p:cNvPr>
            <p:cNvSpPr/>
            <p:nvPr/>
          </p:nvSpPr>
          <p:spPr>
            <a:xfrm>
              <a:off x="9770003" y="4191765"/>
              <a:ext cx="50195" cy="83292"/>
            </a:xfrm>
            <a:custGeom>
              <a:avLst/>
              <a:gdLst>
                <a:gd name="connsiteX0" fmla="*/ 2456 w 89798"/>
                <a:gd name="connsiteY0" fmla="*/ 73819 h 80962"/>
                <a:gd name="connsiteX1" fmla="*/ 2456 w 89798"/>
                <a:gd name="connsiteY1" fmla="*/ 73819 h 80962"/>
                <a:gd name="connsiteX2" fmla="*/ 75 w 89798"/>
                <a:gd name="connsiteY2" fmla="*/ 50006 h 80962"/>
                <a:gd name="connsiteX3" fmla="*/ 11981 w 89798"/>
                <a:gd name="connsiteY3" fmla="*/ 23812 h 80962"/>
                <a:gd name="connsiteX4" fmla="*/ 26269 w 89798"/>
                <a:gd name="connsiteY4" fmla="*/ 11906 h 80962"/>
                <a:gd name="connsiteX5" fmla="*/ 31031 w 89798"/>
                <a:gd name="connsiteY5" fmla="*/ 4762 h 80962"/>
                <a:gd name="connsiteX6" fmla="*/ 42938 w 89798"/>
                <a:gd name="connsiteY6" fmla="*/ 2381 h 80962"/>
                <a:gd name="connsiteX7" fmla="*/ 59606 w 89798"/>
                <a:gd name="connsiteY7" fmla="*/ 0 h 80962"/>
                <a:gd name="connsiteX8" fmla="*/ 69131 w 89798"/>
                <a:gd name="connsiteY8" fmla="*/ 7144 h 80962"/>
                <a:gd name="connsiteX9" fmla="*/ 73894 w 89798"/>
                <a:gd name="connsiteY9" fmla="*/ 14287 h 80962"/>
                <a:gd name="connsiteX10" fmla="*/ 85800 w 89798"/>
                <a:gd name="connsiteY10" fmla="*/ 45244 h 80962"/>
                <a:gd name="connsiteX11" fmla="*/ 88181 w 89798"/>
                <a:gd name="connsiteY11" fmla="*/ 66675 h 80962"/>
                <a:gd name="connsiteX12" fmla="*/ 52463 w 89798"/>
                <a:gd name="connsiteY12" fmla="*/ 80962 h 80962"/>
                <a:gd name="connsiteX13" fmla="*/ 33413 w 89798"/>
                <a:gd name="connsiteY13" fmla="*/ 73819 h 80962"/>
                <a:gd name="connsiteX14" fmla="*/ 2456 w 89798"/>
                <a:gd name="connsiteY14" fmla="*/ 73819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798" h="80962">
                  <a:moveTo>
                    <a:pt x="2456" y="73819"/>
                  </a:moveTo>
                  <a:lnTo>
                    <a:pt x="2456" y="73819"/>
                  </a:lnTo>
                  <a:cubicBezTo>
                    <a:pt x="1662" y="65881"/>
                    <a:pt x="-423" y="57968"/>
                    <a:pt x="75" y="50006"/>
                  </a:cubicBezTo>
                  <a:cubicBezTo>
                    <a:pt x="471" y="43670"/>
                    <a:pt x="7631" y="28645"/>
                    <a:pt x="11981" y="23812"/>
                  </a:cubicBezTo>
                  <a:cubicBezTo>
                    <a:pt x="16128" y="19204"/>
                    <a:pt x="21885" y="16290"/>
                    <a:pt x="26269" y="11906"/>
                  </a:cubicBezTo>
                  <a:cubicBezTo>
                    <a:pt x="28293" y="9882"/>
                    <a:pt x="28546" y="6182"/>
                    <a:pt x="31031" y="4762"/>
                  </a:cubicBezTo>
                  <a:cubicBezTo>
                    <a:pt x="34545" y="2754"/>
                    <a:pt x="38945" y="3046"/>
                    <a:pt x="42938" y="2381"/>
                  </a:cubicBezTo>
                  <a:cubicBezTo>
                    <a:pt x="48474" y="1458"/>
                    <a:pt x="54050" y="794"/>
                    <a:pt x="59606" y="0"/>
                  </a:cubicBezTo>
                  <a:cubicBezTo>
                    <a:pt x="62781" y="2381"/>
                    <a:pt x="66325" y="4338"/>
                    <a:pt x="69131" y="7144"/>
                  </a:cubicBezTo>
                  <a:cubicBezTo>
                    <a:pt x="71155" y="9168"/>
                    <a:pt x="72614" y="11727"/>
                    <a:pt x="73894" y="14287"/>
                  </a:cubicBezTo>
                  <a:cubicBezTo>
                    <a:pt x="79976" y="26449"/>
                    <a:pt x="81651" y="32795"/>
                    <a:pt x="85800" y="45244"/>
                  </a:cubicBezTo>
                  <a:cubicBezTo>
                    <a:pt x="86594" y="52388"/>
                    <a:pt x="92622" y="61023"/>
                    <a:pt x="88181" y="66675"/>
                  </a:cubicBezTo>
                  <a:cubicBezTo>
                    <a:pt x="85441" y="70162"/>
                    <a:pt x="62548" y="77600"/>
                    <a:pt x="52463" y="80962"/>
                  </a:cubicBezTo>
                  <a:cubicBezTo>
                    <a:pt x="46997" y="79140"/>
                    <a:pt x="37888" y="76260"/>
                    <a:pt x="33413" y="73819"/>
                  </a:cubicBezTo>
                  <a:cubicBezTo>
                    <a:pt x="28388" y="71078"/>
                    <a:pt x="7615" y="73819"/>
                    <a:pt x="2456" y="7381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46" name="Forme libre : forme 545">
              <a:extLst>
                <a:ext uri="{FF2B5EF4-FFF2-40B4-BE49-F238E27FC236}">
                  <a16:creationId xmlns:a16="http://schemas.microsoft.com/office/drawing/2014/main" id="{3C0DF7E0-AA80-F5AC-245D-888E92DBB830}"/>
                </a:ext>
              </a:extLst>
            </p:cNvPr>
            <p:cNvSpPr/>
            <p:nvPr/>
          </p:nvSpPr>
          <p:spPr>
            <a:xfrm>
              <a:off x="9788396" y="4533839"/>
              <a:ext cx="89237" cy="83661"/>
            </a:xfrm>
            <a:custGeom>
              <a:avLst/>
              <a:gdLst>
                <a:gd name="connsiteX0" fmla="*/ 45243 w 159645"/>
                <a:gd name="connsiteY0" fmla="*/ 26839 h 145901"/>
                <a:gd name="connsiteX1" fmla="*/ 45243 w 159645"/>
                <a:gd name="connsiteY1" fmla="*/ 26839 h 145901"/>
                <a:gd name="connsiteX2" fmla="*/ 80962 w 159645"/>
                <a:gd name="connsiteY2" fmla="*/ 645 h 145901"/>
                <a:gd name="connsiteX3" fmla="*/ 97631 w 159645"/>
                <a:gd name="connsiteY3" fmla="*/ 5407 h 145901"/>
                <a:gd name="connsiteX4" fmla="*/ 114300 w 159645"/>
                <a:gd name="connsiteY4" fmla="*/ 22076 h 145901"/>
                <a:gd name="connsiteX5" fmla="*/ 123825 w 159645"/>
                <a:gd name="connsiteY5" fmla="*/ 26839 h 145901"/>
                <a:gd name="connsiteX6" fmla="*/ 135731 w 159645"/>
                <a:gd name="connsiteY6" fmla="*/ 36364 h 145901"/>
                <a:gd name="connsiteX7" fmla="*/ 145256 w 159645"/>
                <a:gd name="connsiteY7" fmla="*/ 55414 h 145901"/>
                <a:gd name="connsiteX8" fmla="*/ 150018 w 159645"/>
                <a:gd name="connsiteY8" fmla="*/ 69701 h 145901"/>
                <a:gd name="connsiteX9" fmla="*/ 154781 w 159645"/>
                <a:gd name="connsiteY9" fmla="*/ 79226 h 145901"/>
                <a:gd name="connsiteX10" fmla="*/ 157162 w 159645"/>
                <a:gd name="connsiteY10" fmla="*/ 95895 h 145901"/>
                <a:gd name="connsiteX11" fmla="*/ 159543 w 159645"/>
                <a:gd name="connsiteY11" fmla="*/ 107801 h 145901"/>
                <a:gd name="connsiteX12" fmla="*/ 147637 w 159645"/>
                <a:gd name="connsiteY12" fmla="*/ 133995 h 145901"/>
                <a:gd name="connsiteX13" fmla="*/ 123825 w 159645"/>
                <a:gd name="connsiteY13" fmla="*/ 145901 h 145901"/>
                <a:gd name="connsiteX14" fmla="*/ 85725 w 159645"/>
                <a:gd name="connsiteY14" fmla="*/ 141139 h 145901"/>
                <a:gd name="connsiteX15" fmla="*/ 57150 w 159645"/>
                <a:gd name="connsiteY15" fmla="*/ 126851 h 145901"/>
                <a:gd name="connsiteX16" fmla="*/ 30956 w 159645"/>
                <a:gd name="connsiteY16" fmla="*/ 112564 h 145901"/>
                <a:gd name="connsiteX17" fmla="*/ 16668 w 159645"/>
                <a:gd name="connsiteY17" fmla="*/ 91132 h 145901"/>
                <a:gd name="connsiteX18" fmla="*/ 9525 w 159645"/>
                <a:gd name="connsiteY18" fmla="*/ 74464 h 145901"/>
                <a:gd name="connsiteX19" fmla="*/ 0 w 159645"/>
                <a:gd name="connsiteY19" fmla="*/ 55414 h 145901"/>
                <a:gd name="connsiteX20" fmla="*/ 7143 w 159645"/>
                <a:gd name="connsiteY20" fmla="*/ 50651 h 145901"/>
                <a:gd name="connsiteX21" fmla="*/ 21431 w 159645"/>
                <a:gd name="connsiteY21" fmla="*/ 36364 h 145901"/>
                <a:gd name="connsiteX22" fmla="*/ 45243 w 159645"/>
                <a:gd name="connsiteY22" fmla="*/ 26839 h 14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645" h="145901">
                  <a:moveTo>
                    <a:pt x="45243" y="26839"/>
                  </a:moveTo>
                  <a:lnTo>
                    <a:pt x="45243" y="26839"/>
                  </a:lnTo>
                  <a:cubicBezTo>
                    <a:pt x="57149" y="18108"/>
                    <a:pt x="67297" y="6236"/>
                    <a:pt x="80962" y="645"/>
                  </a:cubicBezTo>
                  <a:cubicBezTo>
                    <a:pt x="86310" y="-1543"/>
                    <a:pt x="92770" y="2282"/>
                    <a:pt x="97631" y="5407"/>
                  </a:cubicBezTo>
                  <a:cubicBezTo>
                    <a:pt x="104241" y="9656"/>
                    <a:pt x="108218" y="17100"/>
                    <a:pt x="114300" y="22076"/>
                  </a:cubicBezTo>
                  <a:cubicBezTo>
                    <a:pt x="117047" y="24324"/>
                    <a:pt x="120871" y="24870"/>
                    <a:pt x="123825" y="26839"/>
                  </a:cubicBezTo>
                  <a:cubicBezTo>
                    <a:pt x="128054" y="29658"/>
                    <a:pt x="131762" y="33189"/>
                    <a:pt x="135731" y="36364"/>
                  </a:cubicBezTo>
                  <a:cubicBezTo>
                    <a:pt x="141578" y="59753"/>
                    <a:pt x="133113" y="31128"/>
                    <a:pt x="145256" y="55414"/>
                  </a:cubicBezTo>
                  <a:cubicBezTo>
                    <a:pt x="147501" y="59904"/>
                    <a:pt x="148154" y="65040"/>
                    <a:pt x="150018" y="69701"/>
                  </a:cubicBezTo>
                  <a:cubicBezTo>
                    <a:pt x="151336" y="72997"/>
                    <a:pt x="153193" y="76051"/>
                    <a:pt x="154781" y="79226"/>
                  </a:cubicBezTo>
                  <a:cubicBezTo>
                    <a:pt x="155575" y="84782"/>
                    <a:pt x="156239" y="90359"/>
                    <a:pt x="157162" y="95895"/>
                  </a:cubicBezTo>
                  <a:cubicBezTo>
                    <a:pt x="157827" y="99887"/>
                    <a:pt x="160158" y="103801"/>
                    <a:pt x="159543" y="107801"/>
                  </a:cubicBezTo>
                  <a:cubicBezTo>
                    <a:pt x="159402" y="108716"/>
                    <a:pt x="152783" y="129993"/>
                    <a:pt x="147637" y="133995"/>
                  </a:cubicBezTo>
                  <a:cubicBezTo>
                    <a:pt x="137540" y="141848"/>
                    <a:pt x="133607" y="142640"/>
                    <a:pt x="123825" y="145901"/>
                  </a:cubicBezTo>
                  <a:cubicBezTo>
                    <a:pt x="111125" y="144314"/>
                    <a:pt x="98031" y="144655"/>
                    <a:pt x="85725" y="141139"/>
                  </a:cubicBezTo>
                  <a:cubicBezTo>
                    <a:pt x="75485" y="138213"/>
                    <a:pt x="66675" y="131614"/>
                    <a:pt x="57150" y="126851"/>
                  </a:cubicBezTo>
                  <a:cubicBezTo>
                    <a:pt x="41890" y="119221"/>
                    <a:pt x="50727" y="123862"/>
                    <a:pt x="30956" y="112564"/>
                  </a:cubicBezTo>
                  <a:cubicBezTo>
                    <a:pt x="17173" y="78107"/>
                    <a:pt x="36939" y="122987"/>
                    <a:pt x="16668" y="91132"/>
                  </a:cubicBezTo>
                  <a:cubicBezTo>
                    <a:pt x="13423" y="86032"/>
                    <a:pt x="12228" y="79871"/>
                    <a:pt x="9525" y="74464"/>
                  </a:cubicBezTo>
                  <a:cubicBezTo>
                    <a:pt x="-1722" y="51968"/>
                    <a:pt x="5370" y="71523"/>
                    <a:pt x="0" y="55414"/>
                  </a:cubicBezTo>
                  <a:cubicBezTo>
                    <a:pt x="2381" y="53826"/>
                    <a:pt x="5004" y="52552"/>
                    <a:pt x="7143" y="50651"/>
                  </a:cubicBezTo>
                  <a:cubicBezTo>
                    <a:pt x="12177" y="46176"/>
                    <a:pt x="15042" y="38494"/>
                    <a:pt x="21431" y="36364"/>
                  </a:cubicBezTo>
                  <a:cubicBezTo>
                    <a:pt x="29640" y="33627"/>
                    <a:pt x="41274" y="28426"/>
                    <a:pt x="45243" y="2683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47" name="Nuage 546">
              <a:extLst>
                <a:ext uri="{FF2B5EF4-FFF2-40B4-BE49-F238E27FC236}">
                  <a16:creationId xmlns:a16="http://schemas.microsoft.com/office/drawing/2014/main" id="{B6635F84-3FF2-1F5C-4464-E1FEDBB37E12}"/>
                </a:ext>
              </a:extLst>
            </p:cNvPr>
            <p:cNvSpPr/>
            <p:nvPr/>
          </p:nvSpPr>
          <p:spPr>
            <a:xfrm rot="21283852">
              <a:off x="9939087" y="4320724"/>
              <a:ext cx="5019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48" name="Nuage 547">
              <a:extLst>
                <a:ext uri="{FF2B5EF4-FFF2-40B4-BE49-F238E27FC236}">
                  <a16:creationId xmlns:a16="http://schemas.microsoft.com/office/drawing/2014/main" id="{0CA650E5-60FB-8E33-3518-CDC6F039DB2F}"/>
                </a:ext>
              </a:extLst>
            </p:cNvPr>
            <p:cNvSpPr/>
            <p:nvPr/>
          </p:nvSpPr>
          <p:spPr>
            <a:xfrm>
              <a:off x="9911694" y="4435609"/>
              <a:ext cx="101934" cy="77033"/>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49" name="Forme libre : forme 548">
              <a:extLst>
                <a:ext uri="{FF2B5EF4-FFF2-40B4-BE49-F238E27FC236}">
                  <a16:creationId xmlns:a16="http://schemas.microsoft.com/office/drawing/2014/main" id="{C34D1096-5851-DE87-6B82-BDEED282AD44}"/>
                </a:ext>
              </a:extLst>
            </p:cNvPr>
            <p:cNvSpPr/>
            <p:nvPr/>
          </p:nvSpPr>
          <p:spPr>
            <a:xfrm>
              <a:off x="10539723" y="4428852"/>
              <a:ext cx="75057" cy="102408"/>
            </a:xfrm>
            <a:custGeom>
              <a:avLst/>
              <a:gdLst>
                <a:gd name="connsiteX0" fmla="*/ 13075 w 134277"/>
                <a:gd name="connsiteY0" fmla="*/ 92869 h 178594"/>
                <a:gd name="connsiteX1" fmla="*/ 13075 w 134277"/>
                <a:gd name="connsiteY1" fmla="*/ 92869 h 178594"/>
                <a:gd name="connsiteX2" fmla="*/ 5932 w 134277"/>
                <a:gd name="connsiteY2" fmla="*/ 71438 h 178594"/>
                <a:gd name="connsiteX3" fmla="*/ 1169 w 134277"/>
                <a:gd name="connsiteY3" fmla="*/ 47625 h 178594"/>
                <a:gd name="connsiteX4" fmla="*/ 22600 w 134277"/>
                <a:gd name="connsiteY4" fmla="*/ 35719 h 178594"/>
                <a:gd name="connsiteX5" fmla="*/ 27363 w 134277"/>
                <a:gd name="connsiteY5" fmla="*/ 28575 h 178594"/>
                <a:gd name="connsiteX6" fmla="*/ 34507 w 134277"/>
                <a:gd name="connsiteY6" fmla="*/ 19050 h 178594"/>
                <a:gd name="connsiteX7" fmla="*/ 55938 w 134277"/>
                <a:gd name="connsiteY7" fmla="*/ 0 h 178594"/>
                <a:gd name="connsiteX8" fmla="*/ 74988 w 134277"/>
                <a:gd name="connsiteY8" fmla="*/ 11906 h 178594"/>
                <a:gd name="connsiteX9" fmla="*/ 98800 w 134277"/>
                <a:gd name="connsiteY9" fmla="*/ 23813 h 178594"/>
                <a:gd name="connsiteX10" fmla="*/ 110707 w 134277"/>
                <a:gd name="connsiteY10" fmla="*/ 38100 h 178594"/>
                <a:gd name="connsiteX11" fmla="*/ 124994 w 134277"/>
                <a:gd name="connsiteY11" fmla="*/ 54769 h 178594"/>
                <a:gd name="connsiteX12" fmla="*/ 129757 w 134277"/>
                <a:gd name="connsiteY12" fmla="*/ 64294 h 178594"/>
                <a:gd name="connsiteX13" fmla="*/ 127375 w 134277"/>
                <a:gd name="connsiteY13" fmla="*/ 145256 h 178594"/>
                <a:gd name="connsiteX14" fmla="*/ 120232 w 134277"/>
                <a:gd name="connsiteY14" fmla="*/ 159544 h 178594"/>
                <a:gd name="connsiteX15" fmla="*/ 96419 w 134277"/>
                <a:gd name="connsiteY15" fmla="*/ 176213 h 178594"/>
                <a:gd name="connsiteX16" fmla="*/ 79750 w 134277"/>
                <a:gd name="connsiteY16" fmla="*/ 178594 h 178594"/>
                <a:gd name="connsiteX17" fmla="*/ 41650 w 134277"/>
                <a:gd name="connsiteY17" fmla="*/ 152400 h 178594"/>
                <a:gd name="connsiteX18" fmla="*/ 36888 w 134277"/>
                <a:gd name="connsiteY18" fmla="*/ 142875 h 178594"/>
                <a:gd name="connsiteX19" fmla="*/ 29744 w 134277"/>
                <a:gd name="connsiteY19" fmla="*/ 140494 h 178594"/>
                <a:gd name="connsiteX20" fmla="*/ 20219 w 134277"/>
                <a:gd name="connsiteY20" fmla="*/ 133350 h 178594"/>
                <a:gd name="connsiteX21" fmla="*/ 5932 w 134277"/>
                <a:gd name="connsiteY21" fmla="*/ 116681 h 178594"/>
                <a:gd name="connsiteX22" fmla="*/ 1169 w 134277"/>
                <a:gd name="connsiteY22" fmla="*/ 104775 h 178594"/>
                <a:gd name="connsiteX23" fmla="*/ 13075 w 134277"/>
                <a:gd name="connsiteY23" fmla="*/ 92869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277" h="178594">
                  <a:moveTo>
                    <a:pt x="13075" y="92869"/>
                  </a:moveTo>
                  <a:lnTo>
                    <a:pt x="13075" y="92869"/>
                  </a:lnTo>
                  <a:cubicBezTo>
                    <a:pt x="10694" y="85725"/>
                    <a:pt x="8146" y="78635"/>
                    <a:pt x="5932" y="71438"/>
                  </a:cubicBezTo>
                  <a:cubicBezTo>
                    <a:pt x="3346" y="63033"/>
                    <a:pt x="2661" y="56578"/>
                    <a:pt x="1169" y="47625"/>
                  </a:cubicBezTo>
                  <a:cubicBezTo>
                    <a:pt x="8313" y="43656"/>
                    <a:pt x="15991" y="40526"/>
                    <a:pt x="22600" y="35719"/>
                  </a:cubicBezTo>
                  <a:cubicBezTo>
                    <a:pt x="24915" y="34036"/>
                    <a:pt x="25699" y="30904"/>
                    <a:pt x="27363" y="28575"/>
                  </a:cubicBezTo>
                  <a:cubicBezTo>
                    <a:pt x="29670" y="25346"/>
                    <a:pt x="31852" y="22000"/>
                    <a:pt x="34507" y="19050"/>
                  </a:cubicBezTo>
                  <a:cubicBezTo>
                    <a:pt x="46740" y="5458"/>
                    <a:pt x="44923" y="7344"/>
                    <a:pt x="55938" y="0"/>
                  </a:cubicBezTo>
                  <a:cubicBezTo>
                    <a:pt x="73038" y="5699"/>
                    <a:pt x="50726" y="-2652"/>
                    <a:pt x="74988" y="11906"/>
                  </a:cubicBezTo>
                  <a:cubicBezTo>
                    <a:pt x="82598" y="16472"/>
                    <a:pt x="98800" y="23813"/>
                    <a:pt x="98800" y="23813"/>
                  </a:cubicBezTo>
                  <a:cubicBezTo>
                    <a:pt x="102769" y="28575"/>
                    <a:pt x="107061" y="33086"/>
                    <a:pt x="110707" y="38100"/>
                  </a:cubicBezTo>
                  <a:cubicBezTo>
                    <a:pt x="122873" y="54827"/>
                    <a:pt x="111804" y="45975"/>
                    <a:pt x="124994" y="54769"/>
                  </a:cubicBezTo>
                  <a:cubicBezTo>
                    <a:pt x="126582" y="57944"/>
                    <a:pt x="128359" y="61031"/>
                    <a:pt x="129757" y="64294"/>
                  </a:cubicBezTo>
                  <a:cubicBezTo>
                    <a:pt x="140215" y="88695"/>
                    <a:pt x="129545" y="129200"/>
                    <a:pt x="127375" y="145256"/>
                  </a:cubicBezTo>
                  <a:cubicBezTo>
                    <a:pt x="126662" y="150533"/>
                    <a:pt x="123997" y="155779"/>
                    <a:pt x="120232" y="159544"/>
                  </a:cubicBezTo>
                  <a:cubicBezTo>
                    <a:pt x="113381" y="166395"/>
                    <a:pt x="105186" y="172087"/>
                    <a:pt x="96419" y="176213"/>
                  </a:cubicBezTo>
                  <a:cubicBezTo>
                    <a:pt x="91340" y="178603"/>
                    <a:pt x="85306" y="177800"/>
                    <a:pt x="79750" y="178594"/>
                  </a:cubicBezTo>
                  <a:cubicBezTo>
                    <a:pt x="53268" y="157996"/>
                    <a:pt x="66177" y="166415"/>
                    <a:pt x="41650" y="152400"/>
                  </a:cubicBezTo>
                  <a:cubicBezTo>
                    <a:pt x="40063" y="149225"/>
                    <a:pt x="39398" y="145385"/>
                    <a:pt x="36888" y="142875"/>
                  </a:cubicBezTo>
                  <a:cubicBezTo>
                    <a:pt x="35113" y="141100"/>
                    <a:pt x="31923" y="141739"/>
                    <a:pt x="29744" y="140494"/>
                  </a:cubicBezTo>
                  <a:cubicBezTo>
                    <a:pt x="26298" y="138525"/>
                    <a:pt x="23206" y="135963"/>
                    <a:pt x="20219" y="133350"/>
                  </a:cubicBezTo>
                  <a:cubicBezTo>
                    <a:pt x="15009" y="128791"/>
                    <a:pt x="9145" y="123106"/>
                    <a:pt x="5932" y="116681"/>
                  </a:cubicBezTo>
                  <a:cubicBezTo>
                    <a:pt x="4020" y="112858"/>
                    <a:pt x="2905" y="108681"/>
                    <a:pt x="1169" y="104775"/>
                  </a:cubicBezTo>
                  <a:cubicBezTo>
                    <a:pt x="-4303" y="92464"/>
                    <a:pt x="11091" y="94853"/>
                    <a:pt x="13075" y="9286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50" name="Forme libre : forme 549">
              <a:extLst>
                <a:ext uri="{FF2B5EF4-FFF2-40B4-BE49-F238E27FC236}">
                  <a16:creationId xmlns:a16="http://schemas.microsoft.com/office/drawing/2014/main" id="{DF55F4DF-1C3F-86C5-C7AB-A01505538522}"/>
                </a:ext>
              </a:extLst>
            </p:cNvPr>
            <p:cNvSpPr/>
            <p:nvPr/>
          </p:nvSpPr>
          <p:spPr>
            <a:xfrm>
              <a:off x="10535052" y="4262269"/>
              <a:ext cx="56010" cy="53348"/>
            </a:xfrm>
            <a:custGeom>
              <a:avLst/>
              <a:gdLst>
                <a:gd name="connsiteX0" fmla="*/ 28575 w 100201"/>
                <a:gd name="connsiteY0" fmla="*/ 0 h 93036"/>
                <a:gd name="connsiteX1" fmla="*/ 28575 w 100201"/>
                <a:gd name="connsiteY1" fmla="*/ 0 h 93036"/>
                <a:gd name="connsiteX2" fmla="*/ 64294 w 100201"/>
                <a:gd name="connsiteY2" fmla="*/ 7143 h 93036"/>
                <a:gd name="connsiteX3" fmla="*/ 73819 w 100201"/>
                <a:gd name="connsiteY3" fmla="*/ 14287 h 93036"/>
                <a:gd name="connsiteX4" fmla="*/ 90488 w 100201"/>
                <a:gd name="connsiteY4" fmla="*/ 23812 h 93036"/>
                <a:gd name="connsiteX5" fmla="*/ 100013 w 100201"/>
                <a:gd name="connsiteY5" fmla="*/ 35718 h 93036"/>
                <a:gd name="connsiteX6" fmla="*/ 95250 w 100201"/>
                <a:gd name="connsiteY6" fmla="*/ 61912 h 93036"/>
                <a:gd name="connsiteX7" fmla="*/ 92869 w 100201"/>
                <a:gd name="connsiteY7" fmla="*/ 69056 h 93036"/>
                <a:gd name="connsiteX8" fmla="*/ 76200 w 100201"/>
                <a:gd name="connsiteY8" fmla="*/ 80962 h 93036"/>
                <a:gd name="connsiteX9" fmla="*/ 64294 w 100201"/>
                <a:gd name="connsiteY9" fmla="*/ 83343 h 93036"/>
                <a:gd name="connsiteX10" fmla="*/ 45244 w 100201"/>
                <a:gd name="connsiteY10" fmla="*/ 92868 h 93036"/>
                <a:gd name="connsiteX11" fmla="*/ 21431 w 100201"/>
                <a:gd name="connsiteY11" fmla="*/ 80962 h 93036"/>
                <a:gd name="connsiteX12" fmla="*/ 16669 w 100201"/>
                <a:gd name="connsiteY12" fmla="*/ 73818 h 93036"/>
                <a:gd name="connsiteX13" fmla="*/ 7144 w 100201"/>
                <a:gd name="connsiteY13" fmla="*/ 61912 h 93036"/>
                <a:gd name="connsiteX14" fmla="*/ 4763 w 100201"/>
                <a:gd name="connsiteY14" fmla="*/ 54768 h 93036"/>
                <a:gd name="connsiteX15" fmla="*/ 2381 w 100201"/>
                <a:gd name="connsiteY15" fmla="*/ 38100 h 93036"/>
                <a:gd name="connsiteX16" fmla="*/ 0 w 100201"/>
                <a:gd name="connsiteY16" fmla="*/ 26193 h 93036"/>
                <a:gd name="connsiteX17" fmla="*/ 28575 w 100201"/>
                <a:gd name="connsiteY17" fmla="*/ 0 h 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1" h="93036">
                  <a:moveTo>
                    <a:pt x="28575" y="0"/>
                  </a:moveTo>
                  <a:lnTo>
                    <a:pt x="28575" y="0"/>
                  </a:lnTo>
                  <a:cubicBezTo>
                    <a:pt x="42042" y="1496"/>
                    <a:pt x="52235" y="1114"/>
                    <a:pt x="64294" y="7143"/>
                  </a:cubicBezTo>
                  <a:cubicBezTo>
                    <a:pt x="67844" y="8918"/>
                    <a:pt x="70471" y="12156"/>
                    <a:pt x="73819" y="14287"/>
                  </a:cubicBezTo>
                  <a:cubicBezTo>
                    <a:pt x="79218" y="17723"/>
                    <a:pt x="84932" y="20637"/>
                    <a:pt x="90488" y="23812"/>
                  </a:cubicBezTo>
                  <a:cubicBezTo>
                    <a:pt x="93663" y="27781"/>
                    <a:pt x="99383" y="30675"/>
                    <a:pt x="100013" y="35718"/>
                  </a:cubicBezTo>
                  <a:cubicBezTo>
                    <a:pt x="101114" y="44524"/>
                    <a:pt x="97110" y="53234"/>
                    <a:pt x="95250" y="61912"/>
                  </a:cubicBezTo>
                  <a:cubicBezTo>
                    <a:pt x="94724" y="64366"/>
                    <a:pt x="94644" y="67281"/>
                    <a:pt x="92869" y="69056"/>
                  </a:cubicBezTo>
                  <a:cubicBezTo>
                    <a:pt x="88041" y="73884"/>
                    <a:pt x="82307" y="77908"/>
                    <a:pt x="76200" y="80962"/>
                  </a:cubicBezTo>
                  <a:cubicBezTo>
                    <a:pt x="72580" y="82772"/>
                    <a:pt x="68263" y="82549"/>
                    <a:pt x="64294" y="83343"/>
                  </a:cubicBezTo>
                  <a:cubicBezTo>
                    <a:pt x="57944" y="86518"/>
                    <a:pt x="52132" y="91146"/>
                    <a:pt x="45244" y="92868"/>
                  </a:cubicBezTo>
                  <a:cubicBezTo>
                    <a:pt x="38390" y="94582"/>
                    <a:pt x="24058" y="82713"/>
                    <a:pt x="21431" y="80962"/>
                  </a:cubicBezTo>
                  <a:cubicBezTo>
                    <a:pt x="19844" y="78581"/>
                    <a:pt x="18386" y="76108"/>
                    <a:pt x="16669" y="73818"/>
                  </a:cubicBezTo>
                  <a:cubicBezTo>
                    <a:pt x="13620" y="69752"/>
                    <a:pt x="9838" y="66222"/>
                    <a:pt x="7144" y="61912"/>
                  </a:cubicBezTo>
                  <a:cubicBezTo>
                    <a:pt x="5814" y="59783"/>
                    <a:pt x="5557" y="57149"/>
                    <a:pt x="4763" y="54768"/>
                  </a:cubicBezTo>
                  <a:cubicBezTo>
                    <a:pt x="3969" y="49212"/>
                    <a:pt x="3304" y="43636"/>
                    <a:pt x="2381" y="38100"/>
                  </a:cubicBezTo>
                  <a:cubicBezTo>
                    <a:pt x="1716" y="34108"/>
                    <a:pt x="0" y="30241"/>
                    <a:pt x="0" y="26193"/>
                  </a:cubicBezTo>
                  <a:cubicBezTo>
                    <a:pt x="0" y="18297"/>
                    <a:pt x="23813" y="4365"/>
                    <a:pt x="28575" y="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51" name="Forme libre : forme 550">
              <a:extLst>
                <a:ext uri="{FF2B5EF4-FFF2-40B4-BE49-F238E27FC236}">
                  <a16:creationId xmlns:a16="http://schemas.microsoft.com/office/drawing/2014/main" id="{73A782E0-FEC8-7E45-20CC-FC145F56B837}"/>
                </a:ext>
              </a:extLst>
            </p:cNvPr>
            <p:cNvSpPr/>
            <p:nvPr/>
          </p:nvSpPr>
          <p:spPr>
            <a:xfrm>
              <a:off x="10473659" y="4329175"/>
              <a:ext cx="50195" cy="83292"/>
            </a:xfrm>
            <a:custGeom>
              <a:avLst/>
              <a:gdLst>
                <a:gd name="connsiteX0" fmla="*/ 2456 w 89798"/>
                <a:gd name="connsiteY0" fmla="*/ 73819 h 80962"/>
                <a:gd name="connsiteX1" fmla="*/ 2456 w 89798"/>
                <a:gd name="connsiteY1" fmla="*/ 73819 h 80962"/>
                <a:gd name="connsiteX2" fmla="*/ 75 w 89798"/>
                <a:gd name="connsiteY2" fmla="*/ 50006 h 80962"/>
                <a:gd name="connsiteX3" fmla="*/ 11981 w 89798"/>
                <a:gd name="connsiteY3" fmla="*/ 23812 h 80962"/>
                <a:gd name="connsiteX4" fmla="*/ 26269 w 89798"/>
                <a:gd name="connsiteY4" fmla="*/ 11906 h 80962"/>
                <a:gd name="connsiteX5" fmla="*/ 31031 w 89798"/>
                <a:gd name="connsiteY5" fmla="*/ 4762 h 80962"/>
                <a:gd name="connsiteX6" fmla="*/ 42938 w 89798"/>
                <a:gd name="connsiteY6" fmla="*/ 2381 h 80962"/>
                <a:gd name="connsiteX7" fmla="*/ 59606 w 89798"/>
                <a:gd name="connsiteY7" fmla="*/ 0 h 80962"/>
                <a:gd name="connsiteX8" fmla="*/ 69131 w 89798"/>
                <a:gd name="connsiteY8" fmla="*/ 7144 h 80962"/>
                <a:gd name="connsiteX9" fmla="*/ 73894 w 89798"/>
                <a:gd name="connsiteY9" fmla="*/ 14287 h 80962"/>
                <a:gd name="connsiteX10" fmla="*/ 85800 w 89798"/>
                <a:gd name="connsiteY10" fmla="*/ 45244 h 80962"/>
                <a:gd name="connsiteX11" fmla="*/ 88181 w 89798"/>
                <a:gd name="connsiteY11" fmla="*/ 66675 h 80962"/>
                <a:gd name="connsiteX12" fmla="*/ 52463 w 89798"/>
                <a:gd name="connsiteY12" fmla="*/ 80962 h 80962"/>
                <a:gd name="connsiteX13" fmla="*/ 33413 w 89798"/>
                <a:gd name="connsiteY13" fmla="*/ 73819 h 80962"/>
                <a:gd name="connsiteX14" fmla="*/ 2456 w 89798"/>
                <a:gd name="connsiteY14" fmla="*/ 73819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798" h="80962">
                  <a:moveTo>
                    <a:pt x="2456" y="73819"/>
                  </a:moveTo>
                  <a:lnTo>
                    <a:pt x="2456" y="73819"/>
                  </a:lnTo>
                  <a:cubicBezTo>
                    <a:pt x="1662" y="65881"/>
                    <a:pt x="-423" y="57968"/>
                    <a:pt x="75" y="50006"/>
                  </a:cubicBezTo>
                  <a:cubicBezTo>
                    <a:pt x="471" y="43670"/>
                    <a:pt x="7631" y="28645"/>
                    <a:pt x="11981" y="23812"/>
                  </a:cubicBezTo>
                  <a:cubicBezTo>
                    <a:pt x="16128" y="19204"/>
                    <a:pt x="21885" y="16290"/>
                    <a:pt x="26269" y="11906"/>
                  </a:cubicBezTo>
                  <a:cubicBezTo>
                    <a:pt x="28293" y="9882"/>
                    <a:pt x="28546" y="6182"/>
                    <a:pt x="31031" y="4762"/>
                  </a:cubicBezTo>
                  <a:cubicBezTo>
                    <a:pt x="34545" y="2754"/>
                    <a:pt x="38945" y="3046"/>
                    <a:pt x="42938" y="2381"/>
                  </a:cubicBezTo>
                  <a:cubicBezTo>
                    <a:pt x="48474" y="1458"/>
                    <a:pt x="54050" y="794"/>
                    <a:pt x="59606" y="0"/>
                  </a:cubicBezTo>
                  <a:cubicBezTo>
                    <a:pt x="62781" y="2381"/>
                    <a:pt x="66325" y="4338"/>
                    <a:pt x="69131" y="7144"/>
                  </a:cubicBezTo>
                  <a:cubicBezTo>
                    <a:pt x="71155" y="9168"/>
                    <a:pt x="72614" y="11727"/>
                    <a:pt x="73894" y="14287"/>
                  </a:cubicBezTo>
                  <a:cubicBezTo>
                    <a:pt x="79976" y="26449"/>
                    <a:pt x="81651" y="32795"/>
                    <a:pt x="85800" y="45244"/>
                  </a:cubicBezTo>
                  <a:cubicBezTo>
                    <a:pt x="86594" y="52388"/>
                    <a:pt x="92622" y="61023"/>
                    <a:pt x="88181" y="66675"/>
                  </a:cubicBezTo>
                  <a:cubicBezTo>
                    <a:pt x="85441" y="70162"/>
                    <a:pt x="62548" y="77600"/>
                    <a:pt x="52463" y="80962"/>
                  </a:cubicBezTo>
                  <a:cubicBezTo>
                    <a:pt x="46997" y="79140"/>
                    <a:pt x="37888" y="76260"/>
                    <a:pt x="33413" y="73819"/>
                  </a:cubicBezTo>
                  <a:cubicBezTo>
                    <a:pt x="28388" y="71078"/>
                    <a:pt x="7615" y="73819"/>
                    <a:pt x="2456" y="7381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52" name="Forme libre : forme 551">
              <a:extLst>
                <a:ext uri="{FF2B5EF4-FFF2-40B4-BE49-F238E27FC236}">
                  <a16:creationId xmlns:a16="http://schemas.microsoft.com/office/drawing/2014/main" id="{32007A8F-AAB4-DB8B-FFCF-D931C74C0BEA}"/>
                </a:ext>
              </a:extLst>
            </p:cNvPr>
            <p:cNvSpPr/>
            <p:nvPr/>
          </p:nvSpPr>
          <p:spPr>
            <a:xfrm>
              <a:off x="10444419" y="4607354"/>
              <a:ext cx="89237" cy="83661"/>
            </a:xfrm>
            <a:custGeom>
              <a:avLst/>
              <a:gdLst>
                <a:gd name="connsiteX0" fmla="*/ 45243 w 159645"/>
                <a:gd name="connsiteY0" fmla="*/ 26839 h 145901"/>
                <a:gd name="connsiteX1" fmla="*/ 45243 w 159645"/>
                <a:gd name="connsiteY1" fmla="*/ 26839 h 145901"/>
                <a:gd name="connsiteX2" fmla="*/ 80962 w 159645"/>
                <a:gd name="connsiteY2" fmla="*/ 645 h 145901"/>
                <a:gd name="connsiteX3" fmla="*/ 97631 w 159645"/>
                <a:gd name="connsiteY3" fmla="*/ 5407 h 145901"/>
                <a:gd name="connsiteX4" fmla="*/ 114300 w 159645"/>
                <a:gd name="connsiteY4" fmla="*/ 22076 h 145901"/>
                <a:gd name="connsiteX5" fmla="*/ 123825 w 159645"/>
                <a:gd name="connsiteY5" fmla="*/ 26839 h 145901"/>
                <a:gd name="connsiteX6" fmla="*/ 135731 w 159645"/>
                <a:gd name="connsiteY6" fmla="*/ 36364 h 145901"/>
                <a:gd name="connsiteX7" fmla="*/ 145256 w 159645"/>
                <a:gd name="connsiteY7" fmla="*/ 55414 h 145901"/>
                <a:gd name="connsiteX8" fmla="*/ 150018 w 159645"/>
                <a:gd name="connsiteY8" fmla="*/ 69701 h 145901"/>
                <a:gd name="connsiteX9" fmla="*/ 154781 w 159645"/>
                <a:gd name="connsiteY9" fmla="*/ 79226 h 145901"/>
                <a:gd name="connsiteX10" fmla="*/ 157162 w 159645"/>
                <a:gd name="connsiteY10" fmla="*/ 95895 h 145901"/>
                <a:gd name="connsiteX11" fmla="*/ 159543 w 159645"/>
                <a:gd name="connsiteY11" fmla="*/ 107801 h 145901"/>
                <a:gd name="connsiteX12" fmla="*/ 147637 w 159645"/>
                <a:gd name="connsiteY12" fmla="*/ 133995 h 145901"/>
                <a:gd name="connsiteX13" fmla="*/ 123825 w 159645"/>
                <a:gd name="connsiteY13" fmla="*/ 145901 h 145901"/>
                <a:gd name="connsiteX14" fmla="*/ 85725 w 159645"/>
                <a:gd name="connsiteY14" fmla="*/ 141139 h 145901"/>
                <a:gd name="connsiteX15" fmla="*/ 57150 w 159645"/>
                <a:gd name="connsiteY15" fmla="*/ 126851 h 145901"/>
                <a:gd name="connsiteX16" fmla="*/ 30956 w 159645"/>
                <a:gd name="connsiteY16" fmla="*/ 112564 h 145901"/>
                <a:gd name="connsiteX17" fmla="*/ 16668 w 159645"/>
                <a:gd name="connsiteY17" fmla="*/ 91132 h 145901"/>
                <a:gd name="connsiteX18" fmla="*/ 9525 w 159645"/>
                <a:gd name="connsiteY18" fmla="*/ 74464 h 145901"/>
                <a:gd name="connsiteX19" fmla="*/ 0 w 159645"/>
                <a:gd name="connsiteY19" fmla="*/ 55414 h 145901"/>
                <a:gd name="connsiteX20" fmla="*/ 7143 w 159645"/>
                <a:gd name="connsiteY20" fmla="*/ 50651 h 145901"/>
                <a:gd name="connsiteX21" fmla="*/ 21431 w 159645"/>
                <a:gd name="connsiteY21" fmla="*/ 36364 h 145901"/>
                <a:gd name="connsiteX22" fmla="*/ 45243 w 159645"/>
                <a:gd name="connsiteY22" fmla="*/ 26839 h 14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645" h="145901">
                  <a:moveTo>
                    <a:pt x="45243" y="26839"/>
                  </a:moveTo>
                  <a:lnTo>
                    <a:pt x="45243" y="26839"/>
                  </a:lnTo>
                  <a:cubicBezTo>
                    <a:pt x="57149" y="18108"/>
                    <a:pt x="67297" y="6236"/>
                    <a:pt x="80962" y="645"/>
                  </a:cubicBezTo>
                  <a:cubicBezTo>
                    <a:pt x="86310" y="-1543"/>
                    <a:pt x="92770" y="2282"/>
                    <a:pt x="97631" y="5407"/>
                  </a:cubicBezTo>
                  <a:cubicBezTo>
                    <a:pt x="104241" y="9656"/>
                    <a:pt x="108218" y="17100"/>
                    <a:pt x="114300" y="22076"/>
                  </a:cubicBezTo>
                  <a:cubicBezTo>
                    <a:pt x="117047" y="24324"/>
                    <a:pt x="120871" y="24870"/>
                    <a:pt x="123825" y="26839"/>
                  </a:cubicBezTo>
                  <a:cubicBezTo>
                    <a:pt x="128054" y="29658"/>
                    <a:pt x="131762" y="33189"/>
                    <a:pt x="135731" y="36364"/>
                  </a:cubicBezTo>
                  <a:cubicBezTo>
                    <a:pt x="141578" y="59753"/>
                    <a:pt x="133113" y="31128"/>
                    <a:pt x="145256" y="55414"/>
                  </a:cubicBezTo>
                  <a:cubicBezTo>
                    <a:pt x="147501" y="59904"/>
                    <a:pt x="148154" y="65040"/>
                    <a:pt x="150018" y="69701"/>
                  </a:cubicBezTo>
                  <a:cubicBezTo>
                    <a:pt x="151336" y="72997"/>
                    <a:pt x="153193" y="76051"/>
                    <a:pt x="154781" y="79226"/>
                  </a:cubicBezTo>
                  <a:cubicBezTo>
                    <a:pt x="155575" y="84782"/>
                    <a:pt x="156239" y="90359"/>
                    <a:pt x="157162" y="95895"/>
                  </a:cubicBezTo>
                  <a:cubicBezTo>
                    <a:pt x="157827" y="99887"/>
                    <a:pt x="160158" y="103801"/>
                    <a:pt x="159543" y="107801"/>
                  </a:cubicBezTo>
                  <a:cubicBezTo>
                    <a:pt x="159402" y="108716"/>
                    <a:pt x="152783" y="129993"/>
                    <a:pt x="147637" y="133995"/>
                  </a:cubicBezTo>
                  <a:cubicBezTo>
                    <a:pt x="137540" y="141848"/>
                    <a:pt x="133607" y="142640"/>
                    <a:pt x="123825" y="145901"/>
                  </a:cubicBezTo>
                  <a:cubicBezTo>
                    <a:pt x="111125" y="144314"/>
                    <a:pt x="98031" y="144655"/>
                    <a:pt x="85725" y="141139"/>
                  </a:cubicBezTo>
                  <a:cubicBezTo>
                    <a:pt x="75485" y="138213"/>
                    <a:pt x="66675" y="131614"/>
                    <a:pt x="57150" y="126851"/>
                  </a:cubicBezTo>
                  <a:cubicBezTo>
                    <a:pt x="41890" y="119221"/>
                    <a:pt x="50727" y="123862"/>
                    <a:pt x="30956" y="112564"/>
                  </a:cubicBezTo>
                  <a:cubicBezTo>
                    <a:pt x="17173" y="78107"/>
                    <a:pt x="36939" y="122987"/>
                    <a:pt x="16668" y="91132"/>
                  </a:cubicBezTo>
                  <a:cubicBezTo>
                    <a:pt x="13423" y="86032"/>
                    <a:pt x="12228" y="79871"/>
                    <a:pt x="9525" y="74464"/>
                  </a:cubicBezTo>
                  <a:cubicBezTo>
                    <a:pt x="-1722" y="51968"/>
                    <a:pt x="5370" y="71523"/>
                    <a:pt x="0" y="55414"/>
                  </a:cubicBezTo>
                  <a:cubicBezTo>
                    <a:pt x="2381" y="53826"/>
                    <a:pt x="5004" y="52552"/>
                    <a:pt x="7143" y="50651"/>
                  </a:cubicBezTo>
                  <a:cubicBezTo>
                    <a:pt x="12177" y="46176"/>
                    <a:pt x="15042" y="38494"/>
                    <a:pt x="21431" y="36364"/>
                  </a:cubicBezTo>
                  <a:cubicBezTo>
                    <a:pt x="29640" y="33627"/>
                    <a:pt x="41274" y="28426"/>
                    <a:pt x="45243" y="2683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53" name="Nuage 552">
              <a:extLst>
                <a:ext uri="{FF2B5EF4-FFF2-40B4-BE49-F238E27FC236}">
                  <a16:creationId xmlns:a16="http://schemas.microsoft.com/office/drawing/2014/main" id="{3541CEDA-2E30-923D-EE9A-FC5C20B30D75}"/>
                </a:ext>
              </a:extLst>
            </p:cNvPr>
            <p:cNvSpPr/>
            <p:nvPr/>
          </p:nvSpPr>
          <p:spPr>
            <a:xfrm>
              <a:off x="10692331" y="4375415"/>
              <a:ext cx="5019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54" name="Nuage 553">
              <a:extLst>
                <a:ext uri="{FF2B5EF4-FFF2-40B4-BE49-F238E27FC236}">
                  <a16:creationId xmlns:a16="http://schemas.microsoft.com/office/drawing/2014/main" id="{C82DD71F-7B3D-2B67-D78B-5754C155B544}"/>
                </a:ext>
              </a:extLst>
            </p:cNvPr>
            <p:cNvSpPr/>
            <p:nvPr/>
          </p:nvSpPr>
          <p:spPr>
            <a:xfrm>
              <a:off x="10742526" y="4607354"/>
              <a:ext cx="68164" cy="4269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55" name="Nuage 554">
              <a:extLst>
                <a:ext uri="{FF2B5EF4-FFF2-40B4-BE49-F238E27FC236}">
                  <a16:creationId xmlns:a16="http://schemas.microsoft.com/office/drawing/2014/main" id="{C9563B81-2719-3B05-304D-FF5E269F0151}"/>
                </a:ext>
              </a:extLst>
            </p:cNvPr>
            <p:cNvSpPr/>
            <p:nvPr/>
          </p:nvSpPr>
          <p:spPr>
            <a:xfrm>
              <a:off x="10760495" y="4262269"/>
              <a:ext cx="3821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56" name="Nuage 555">
              <a:extLst>
                <a:ext uri="{FF2B5EF4-FFF2-40B4-BE49-F238E27FC236}">
                  <a16:creationId xmlns:a16="http://schemas.microsoft.com/office/drawing/2014/main" id="{D1866F40-440C-A230-7299-FDD91326FF8A}"/>
                </a:ext>
              </a:extLst>
            </p:cNvPr>
            <p:cNvSpPr/>
            <p:nvPr/>
          </p:nvSpPr>
          <p:spPr>
            <a:xfrm>
              <a:off x="10716049" y="4462803"/>
              <a:ext cx="111664" cy="109399"/>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57" name="Nuage 556">
              <a:extLst>
                <a:ext uri="{FF2B5EF4-FFF2-40B4-BE49-F238E27FC236}">
                  <a16:creationId xmlns:a16="http://schemas.microsoft.com/office/drawing/2014/main" id="{4917DFC3-1B35-F099-F8CF-2BEDB341FFAE}"/>
                </a:ext>
              </a:extLst>
            </p:cNvPr>
            <p:cNvSpPr/>
            <p:nvPr/>
          </p:nvSpPr>
          <p:spPr>
            <a:xfrm>
              <a:off x="10509271" y="4733246"/>
              <a:ext cx="85723"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58" name="Forme libre : forme 557">
              <a:extLst>
                <a:ext uri="{FF2B5EF4-FFF2-40B4-BE49-F238E27FC236}">
                  <a16:creationId xmlns:a16="http://schemas.microsoft.com/office/drawing/2014/main" id="{5A141275-9D72-8BD8-B151-2841D8B630BC}"/>
                </a:ext>
              </a:extLst>
            </p:cNvPr>
            <p:cNvSpPr/>
            <p:nvPr/>
          </p:nvSpPr>
          <p:spPr>
            <a:xfrm>
              <a:off x="10525792" y="4572202"/>
              <a:ext cx="59840" cy="57369"/>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59" name="Forme libre : forme 558">
              <a:extLst>
                <a:ext uri="{FF2B5EF4-FFF2-40B4-BE49-F238E27FC236}">
                  <a16:creationId xmlns:a16="http://schemas.microsoft.com/office/drawing/2014/main" id="{B3B95AC8-5390-A072-E6D9-18951F163D4F}"/>
                </a:ext>
              </a:extLst>
            </p:cNvPr>
            <p:cNvSpPr/>
            <p:nvPr/>
          </p:nvSpPr>
          <p:spPr>
            <a:xfrm>
              <a:off x="10283180" y="4531259"/>
              <a:ext cx="134865" cy="11792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60" name="Forme libre : forme 559">
              <a:extLst>
                <a:ext uri="{FF2B5EF4-FFF2-40B4-BE49-F238E27FC236}">
                  <a16:creationId xmlns:a16="http://schemas.microsoft.com/office/drawing/2014/main" id="{7986FE3B-49DE-D255-F299-75C2950BA535}"/>
                </a:ext>
              </a:extLst>
            </p:cNvPr>
            <p:cNvSpPr/>
            <p:nvPr/>
          </p:nvSpPr>
          <p:spPr>
            <a:xfrm>
              <a:off x="7888680" y="4322234"/>
              <a:ext cx="89237" cy="83661"/>
            </a:xfrm>
            <a:custGeom>
              <a:avLst/>
              <a:gdLst>
                <a:gd name="connsiteX0" fmla="*/ 45243 w 159645"/>
                <a:gd name="connsiteY0" fmla="*/ 26839 h 145901"/>
                <a:gd name="connsiteX1" fmla="*/ 45243 w 159645"/>
                <a:gd name="connsiteY1" fmla="*/ 26839 h 145901"/>
                <a:gd name="connsiteX2" fmla="*/ 80962 w 159645"/>
                <a:gd name="connsiteY2" fmla="*/ 645 h 145901"/>
                <a:gd name="connsiteX3" fmla="*/ 97631 w 159645"/>
                <a:gd name="connsiteY3" fmla="*/ 5407 h 145901"/>
                <a:gd name="connsiteX4" fmla="*/ 114300 w 159645"/>
                <a:gd name="connsiteY4" fmla="*/ 22076 h 145901"/>
                <a:gd name="connsiteX5" fmla="*/ 123825 w 159645"/>
                <a:gd name="connsiteY5" fmla="*/ 26839 h 145901"/>
                <a:gd name="connsiteX6" fmla="*/ 135731 w 159645"/>
                <a:gd name="connsiteY6" fmla="*/ 36364 h 145901"/>
                <a:gd name="connsiteX7" fmla="*/ 145256 w 159645"/>
                <a:gd name="connsiteY7" fmla="*/ 55414 h 145901"/>
                <a:gd name="connsiteX8" fmla="*/ 150018 w 159645"/>
                <a:gd name="connsiteY8" fmla="*/ 69701 h 145901"/>
                <a:gd name="connsiteX9" fmla="*/ 154781 w 159645"/>
                <a:gd name="connsiteY9" fmla="*/ 79226 h 145901"/>
                <a:gd name="connsiteX10" fmla="*/ 157162 w 159645"/>
                <a:gd name="connsiteY10" fmla="*/ 95895 h 145901"/>
                <a:gd name="connsiteX11" fmla="*/ 159543 w 159645"/>
                <a:gd name="connsiteY11" fmla="*/ 107801 h 145901"/>
                <a:gd name="connsiteX12" fmla="*/ 147637 w 159645"/>
                <a:gd name="connsiteY12" fmla="*/ 133995 h 145901"/>
                <a:gd name="connsiteX13" fmla="*/ 123825 w 159645"/>
                <a:gd name="connsiteY13" fmla="*/ 145901 h 145901"/>
                <a:gd name="connsiteX14" fmla="*/ 85725 w 159645"/>
                <a:gd name="connsiteY14" fmla="*/ 141139 h 145901"/>
                <a:gd name="connsiteX15" fmla="*/ 57150 w 159645"/>
                <a:gd name="connsiteY15" fmla="*/ 126851 h 145901"/>
                <a:gd name="connsiteX16" fmla="*/ 30956 w 159645"/>
                <a:gd name="connsiteY16" fmla="*/ 112564 h 145901"/>
                <a:gd name="connsiteX17" fmla="*/ 16668 w 159645"/>
                <a:gd name="connsiteY17" fmla="*/ 91132 h 145901"/>
                <a:gd name="connsiteX18" fmla="*/ 9525 w 159645"/>
                <a:gd name="connsiteY18" fmla="*/ 74464 h 145901"/>
                <a:gd name="connsiteX19" fmla="*/ 0 w 159645"/>
                <a:gd name="connsiteY19" fmla="*/ 55414 h 145901"/>
                <a:gd name="connsiteX20" fmla="*/ 7143 w 159645"/>
                <a:gd name="connsiteY20" fmla="*/ 50651 h 145901"/>
                <a:gd name="connsiteX21" fmla="*/ 21431 w 159645"/>
                <a:gd name="connsiteY21" fmla="*/ 36364 h 145901"/>
                <a:gd name="connsiteX22" fmla="*/ 45243 w 159645"/>
                <a:gd name="connsiteY22" fmla="*/ 26839 h 14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645" h="145901">
                  <a:moveTo>
                    <a:pt x="45243" y="26839"/>
                  </a:moveTo>
                  <a:lnTo>
                    <a:pt x="45243" y="26839"/>
                  </a:lnTo>
                  <a:cubicBezTo>
                    <a:pt x="57149" y="18108"/>
                    <a:pt x="67297" y="6236"/>
                    <a:pt x="80962" y="645"/>
                  </a:cubicBezTo>
                  <a:cubicBezTo>
                    <a:pt x="86310" y="-1543"/>
                    <a:pt x="92770" y="2282"/>
                    <a:pt x="97631" y="5407"/>
                  </a:cubicBezTo>
                  <a:cubicBezTo>
                    <a:pt x="104241" y="9656"/>
                    <a:pt x="108218" y="17100"/>
                    <a:pt x="114300" y="22076"/>
                  </a:cubicBezTo>
                  <a:cubicBezTo>
                    <a:pt x="117047" y="24324"/>
                    <a:pt x="120871" y="24870"/>
                    <a:pt x="123825" y="26839"/>
                  </a:cubicBezTo>
                  <a:cubicBezTo>
                    <a:pt x="128054" y="29658"/>
                    <a:pt x="131762" y="33189"/>
                    <a:pt x="135731" y="36364"/>
                  </a:cubicBezTo>
                  <a:cubicBezTo>
                    <a:pt x="141578" y="59753"/>
                    <a:pt x="133113" y="31128"/>
                    <a:pt x="145256" y="55414"/>
                  </a:cubicBezTo>
                  <a:cubicBezTo>
                    <a:pt x="147501" y="59904"/>
                    <a:pt x="148154" y="65040"/>
                    <a:pt x="150018" y="69701"/>
                  </a:cubicBezTo>
                  <a:cubicBezTo>
                    <a:pt x="151336" y="72997"/>
                    <a:pt x="153193" y="76051"/>
                    <a:pt x="154781" y="79226"/>
                  </a:cubicBezTo>
                  <a:cubicBezTo>
                    <a:pt x="155575" y="84782"/>
                    <a:pt x="156239" y="90359"/>
                    <a:pt x="157162" y="95895"/>
                  </a:cubicBezTo>
                  <a:cubicBezTo>
                    <a:pt x="157827" y="99887"/>
                    <a:pt x="160158" y="103801"/>
                    <a:pt x="159543" y="107801"/>
                  </a:cubicBezTo>
                  <a:cubicBezTo>
                    <a:pt x="159402" y="108716"/>
                    <a:pt x="152783" y="129993"/>
                    <a:pt x="147637" y="133995"/>
                  </a:cubicBezTo>
                  <a:cubicBezTo>
                    <a:pt x="137540" y="141848"/>
                    <a:pt x="133607" y="142640"/>
                    <a:pt x="123825" y="145901"/>
                  </a:cubicBezTo>
                  <a:cubicBezTo>
                    <a:pt x="111125" y="144314"/>
                    <a:pt x="98031" y="144655"/>
                    <a:pt x="85725" y="141139"/>
                  </a:cubicBezTo>
                  <a:cubicBezTo>
                    <a:pt x="75485" y="138213"/>
                    <a:pt x="66675" y="131614"/>
                    <a:pt x="57150" y="126851"/>
                  </a:cubicBezTo>
                  <a:cubicBezTo>
                    <a:pt x="41890" y="119221"/>
                    <a:pt x="50727" y="123862"/>
                    <a:pt x="30956" y="112564"/>
                  </a:cubicBezTo>
                  <a:cubicBezTo>
                    <a:pt x="17173" y="78107"/>
                    <a:pt x="36939" y="122987"/>
                    <a:pt x="16668" y="91132"/>
                  </a:cubicBezTo>
                  <a:cubicBezTo>
                    <a:pt x="13423" y="86032"/>
                    <a:pt x="12228" y="79871"/>
                    <a:pt x="9525" y="74464"/>
                  </a:cubicBezTo>
                  <a:cubicBezTo>
                    <a:pt x="-1722" y="51968"/>
                    <a:pt x="5370" y="71523"/>
                    <a:pt x="0" y="55414"/>
                  </a:cubicBezTo>
                  <a:cubicBezTo>
                    <a:pt x="2381" y="53826"/>
                    <a:pt x="5004" y="52552"/>
                    <a:pt x="7143" y="50651"/>
                  </a:cubicBezTo>
                  <a:cubicBezTo>
                    <a:pt x="12177" y="46176"/>
                    <a:pt x="15042" y="38494"/>
                    <a:pt x="21431" y="36364"/>
                  </a:cubicBezTo>
                  <a:cubicBezTo>
                    <a:pt x="29640" y="33627"/>
                    <a:pt x="41274" y="28426"/>
                    <a:pt x="45243" y="2683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61" name="Nuage 560">
              <a:extLst>
                <a:ext uri="{FF2B5EF4-FFF2-40B4-BE49-F238E27FC236}">
                  <a16:creationId xmlns:a16="http://schemas.microsoft.com/office/drawing/2014/main" id="{9E6D5CD9-43F2-D462-EF03-C8F7BB638DC5}"/>
                </a:ext>
              </a:extLst>
            </p:cNvPr>
            <p:cNvSpPr/>
            <p:nvPr/>
          </p:nvSpPr>
          <p:spPr>
            <a:xfrm>
              <a:off x="11338606" y="4095639"/>
              <a:ext cx="5019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62" name="Nuage 561">
              <a:extLst>
                <a:ext uri="{FF2B5EF4-FFF2-40B4-BE49-F238E27FC236}">
                  <a16:creationId xmlns:a16="http://schemas.microsoft.com/office/drawing/2014/main" id="{25FBE8BB-1171-B4B9-16C7-A49289D3EF31}"/>
                </a:ext>
              </a:extLst>
            </p:cNvPr>
            <p:cNvSpPr/>
            <p:nvPr/>
          </p:nvSpPr>
          <p:spPr>
            <a:xfrm>
              <a:off x="11388801" y="4327578"/>
              <a:ext cx="68164" cy="4269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63" name="Nuage 562">
              <a:extLst>
                <a:ext uri="{FF2B5EF4-FFF2-40B4-BE49-F238E27FC236}">
                  <a16:creationId xmlns:a16="http://schemas.microsoft.com/office/drawing/2014/main" id="{9E8E7792-7926-6272-6DE1-989226447AE6}"/>
                </a:ext>
              </a:extLst>
            </p:cNvPr>
            <p:cNvSpPr/>
            <p:nvPr/>
          </p:nvSpPr>
          <p:spPr>
            <a:xfrm>
              <a:off x="11406769" y="3982492"/>
              <a:ext cx="3821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64" name="Nuage 563">
              <a:extLst>
                <a:ext uri="{FF2B5EF4-FFF2-40B4-BE49-F238E27FC236}">
                  <a16:creationId xmlns:a16="http://schemas.microsoft.com/office/drawing/2014/main" id="{A2F39188-4F85-B514-9CCB-2670410E064C}"/>
                </a:ext>
              </a:extLst>
            </p:cNvPr>
            <p:cNvSpPr/>
            <p:nvPr/>
          </p:nvSpPr>
          <p:spPr>
            <a:xfrm>
              <a:off x="11362324" y="4183027"/>
              <a:ext cx="111664" cy="109399"/>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65" name="Nuage 564">
              <a:extLst>
                <a:ext uri="{FF2B5EF4-FFF2-40B4-BE49-F238E27FC236}">
                  <a16:creationId xmlns:a16="http://schemas.microsoft.com/office/drawing/2014/main" id="{09DE7D3A-89C1-1128-5E0E-CDA5328F44A5}"/>
                </a:ext>
              </a:extLst>
            </p:cNvPr>
            <p:cNvSpPr/>
            <p:nvPr/>
          </p:nvSpPr>
          <p:spPr>
            <a:xfrm>
              <a:off x="10351612" y="4287056"/>
              <a:ext cx="85723"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66" name="Forme libre : forme 565">
              <a:extLst>
                <a:ext uri="{FF2B5EF4-FFF2-40B4-BE49-F238E27FC236}">
                  <a16:creationId xmlns:a16="http://schemas.microsoft.com/office/drawing/2014/main" id="{FC0AEDB9-F5C6-8EAB-1331-0F1FC44D8826}"/>
                </a:ext>
              </a:extLst>
            </p:cNvPr>
            <p:cNvSpPr/>
            <p:nvPr/>
          </p:nvSpPr>
          <p:spPr>
            <a:xfrm>
              <a:off x="7802388" y="4574919"/>
              <a:ext cx="119300" cy="11788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67" name="Forme libre : forme 566">
              <a:extLst>
                <a:ext uri="{FF2B5EF4-FFF2-40B4-BE49-F238E27FC236}">
                  <a16:creationId xmlns:a16="http://schemas.microsoft.com/office/drawing/2014/main" id="{FB559D8F-B60A-B223-E8AC-E1EF7DFFE37F}"/>
                </a:ext>
              </a:extLst>
            </p:cNvPr>
            <p:cNvSpPr/>
            <p:nvPr/>
          </p:nvSpPr>
          <p:spPr>
            <a:xfrm>
              <a:off x="11383588" y="4391599"/>
              <a:ext cx="55780" cy="67430"/>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68" name="Forme libre : forme 567">
              <a:extLst>
                <a:ext uri="{FF2B5EF4-FFF2-40B4-BE49-F238E27FC236}">
                  <a16:creationId xmlns:a16="http://schemas.microsoft.com/office/drawing/2014/main" id="{CE76C46B-7E33-B2CA-4881-0253F68E9FE7}"/>
                </a:ext>
              </a:extLst>
            </p:cNvPr>
            <p:cNvSpPr/>
            <p:nvPr/>
          </p:nvSpPr>
          <p:spPr>
            <a:xfrm>
              <a:off x="11328251" y="3627744"/>
              <a:ext cx="89857" cy="83292"/>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69" name="Forme libre : forme 568">
              <a:extLst>
                <a:ext uri="{FF2B5EF4-FFF2-40B4-BE49-F238E27FC236}">
                  <a16:creationId xmlns:a16="http://schemas.microsoft.com/office/drawing/2014/main" id="{A027BC7C-2A05-E035-FD52-4A7E2ECF9433}"/>
                </a:ext>
              </a:extLst>
            </p:cNvPr>
            <p:cNvSpPr/>
            <p:nvPr/>
          </p:nvSpPr>
          <p:spPr>
            <a:xfrm>
              <a:off x="11418123" y="3565445"/>
              <a:ext cx="75057" cy="102408"/>
            </a:xfrm>
            <a:custGeom>
              <a:avLst/>
              <a:gdLst>
                <a:gd name="connsiteX0" fmla="*/ 13075 w 134277"/>
                <a:gd name="connsiteY0" fmla="*/ 92869 h 178594"/>
                <a:gd name="connsiteX1" fmla="*/ 13075 w 134277"/>
                <a:gd name="connsiteY1" fmla="*/ 92869 h 178594"/>
                <a:gd name="connsiteX2" fmla="*/ 5932 w 134277"/>
                <a:gd name="connsiteY2" fmla="*/ 71438 h 178594"/>
                <a:gd name="connsiteX3" fmla="*/ 1169 w 134277"/>
                <a:gd name="connsiteY3" fmla="*/ 47625 h 178594"/>
                <a:gd name="connsiteX4" fmla="*/ 22600 w 134277"/>
                <a:gd name="connsiteY4" fmla="*/ 35719 h 178594"/>
                <a:gd name="connsiteX5" fmla="*/ 27363 w 134277"/>
                <a:gd name="connsiteY5" fmla="*/ 28575 h 178594"/>
                <a:gd name="connsiteX6" fmla="*/ 34507 w 134277"/>
                <a:gd name="connsiteY6" fmla="*/ 19050 h 178594"/>
                <a:gd name="connsiteX7" fmla="*/ 55938 w 134277"/>
                <a:gd name="connsiteY7" fmla="*/ 0 h 178594"/>
                <a:gd name="connsiteX8" fmla="*/ 74988 w 134277"/>
                <a:gd name="connsiteY8" fmla="*/ 11906 h 178594"/>
                <a:gd name="connsiteX9" fmla="*/ 98800 w 134277"/>
                <a:gd name="connsiteY9" fmla="*/ 23813 h 178594"/>
                <a:gd name="connsiteX10" fmla="*/ 110707 w 134277"/>
                <a:gd name="connsiteY10" fmla="*/ 38100 h 178594"/>
                <a:gd name="connsiteX11" fmla="*/ 124994 w 134277"/>
                <a:gd name="connsiteY11" fmla="*/ 54769 h 178594"/>
                <a:gd name="connsiteX12" fmla="*/ 129757 w 134277"/>
                <a:gd name="connsiteY12" fmla="*/ 64294 h 178594"/>
                <a:gd name="connsiteX13" fmla="*/ 127375 w 134277"/>
                <a:gd name="connsiteY13" fmla="*/ 145256 h 178594"/>
                <a:gd name="connsiteX14" fmla="*/ 120232 w 134277"/>
                <a:gd name="connsiteY14" fmla="*/ 159544 h 178594"/>
                <a:gd name="connsiteX15" fmla="*/ 96419 w 134277"/>
                <a:gd name="connsiteY15" fmla="*/ 176213 h 178594"/>
                <a:gd name="connsiteX16" fmla="*/ 79750 w 134277"/>
                <a:gd name="connsiteY16" fmla="*/ 178594 h 178594"/>
                <a:gd name="connsiteX17" fmla="*/ 41650 w 134277"/>
                <a:gd name="connsiteY17" fmla="*/ 152400 h 178594"/>
                <a:gd name="connsiteX18" fmla="*/ 36888 w 134277"/>
                <a:gd name="connsiteY18" fmla="*/ 142875 h 178594"/>
                <a:gd name="connsiteX19" fmla="*/ 29744 w 134277"/>
                <a:gd name="connsiteY19" fmla="*/ 140494 h 178594"/>
                <a:gd name="connsiteX20" fmla="*/ 20219 w 134277"/>
                <a:gd name="connsiteY20" fmla="*/ 133350 h 178594"/>
                <a:gd name="connsiteX21" fmla="*/ 5932 w 134277"/>
                <a:gd name="connsiteY21" fmla="*/ 116681 h 178594"/>
                <a:gd name="connsiteX22" fmla="*/ 1169 w 134277"/>
                <a:gd name="connsiteY22" fmla="*/ 104775 h 178594"/>
                <a:gd name="connsiteX23" fmla="*/ 13075 w 134277"/>
                <a:gd name="connsiteY23" fmla="*/ 92869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277" h="178594">
                  <a:moveTo>
                    <a:pt x="13075" y="92869"/>
                  </a:moveTo>
                  <a:lnTo>
                    <a:pt x="13075" y="92869"/>
                  </a:lnTo>
                  <a:cubicBezTo>
                    <a:pt x="10694" y="85725"/>
                    <a:pt x="8146" y="78635"/>
                    <a:pt x="5932" y="71438"/>
                  </a:cubicBezTo>
                  <a:cubicBezTo>
                    <a:pt x="3346" y="63033"/>
                    <a:pt x="2661" y="56578"/>
                    <a:pt x="1169" y="47625"/>
                  </a:cubicBezTo>
                  <a:cubicBezTo>
                    <a:pt x="8313" y="43656"/>
                    <a:pt x="15991" y="40526"/>
                    <a:pt x="22600" y="35719"/>
                  </a:cubicBezTo>
                  <a:cubicBezTo>
                    <a:pt x="24915" y="34036"/>
                    <a:pt x="25699" y="30904"/>
                    <a:pt x="27363" y="28575"/>
                  </a:cubicBezTo>
                  <a:cubicBezTo>
                    <a:pt x="29670" y="25346"/>
                    <a:pt x="31852" y="22000"/>
                    <a:pt x="34507" y="19050"/>
                  </a:cubicBezTo>
                  <a:cubicBezTo>
                    <a:pt x="46740" y="5458"/>
                    <a:pt x="44923" y="7344"/>
                    <a:pt x="55938" y="0"/>
                  </a:cubicBezTo>
                  <a:cubicBezTo>
                    <a:pt x="73038" y="5699"/>
                    <a:pt x="50726" y="-2652"/>
                    <a:pt x="74988" y="11906"/>
                  </a:cubicBezTo>
                  <a:cubicBezTo>
                    <a:pt x="82598" y="16472"/>
                    <a:pt x="98800" y="23813"/>
                    <a:pt x="98800" y="23813"/>
                  </a:cubicBezTo>
                  <a:cubicBezTo>
                    <a:pt x="102769" y="28575"/>
                    <a:pt x="107061" y="33086"/>
                    <a:pt x="110707" y="38100"/>
                  </a:cubicBezTo>
                  <a:cubicBezTo>
                    <a:pt x="122873" y="54827"/>
                    <a:pt x="111804" y="45975"/>
                    <a:pt x="124994" y="54769"/>
                  </a:cubicBezTo>
                  <a:cubicBezTo>
                    <a:pt x="126582" y="57944"/>
                    <a:pt x="128359" y="61031"/>
                    <a:pt x="129757" y="64294"/>
                  </a:cubicBezTo>
                  <a:cubicBezTo>
                    <a:pt x="140215" y="88695"/>
                    <a:pt x="129545" y="129200"/>
                    <a:pt x="127375" y="145256"/>
                  </a:cubicBezTo>
                  <a:cubicBezTo>
                    <a:pt x="126662" y="150533"/>
                    <a:pt x="123997" y="155779"/>
                    <a:pt x="120232" y="159544"/>
                  </a:cubicBezTo>
                  <a:cubicBezTo>
                    <a:pt x="113381" y="166395"/>
                    <a:pt x="105186" y="172087"/>
                    <a:pt x="96419" y="176213"/>
                  </a:cubicBezTo>
                  <a:cubicBezTo>
                    <a:pt x="91340" y="178603"/>
                    <a:pt x="85306" y="177800"/>
                    <a:pt x="79750" y="178594"/>
                  </a:cubicBezTo>
                  <a:cubicBezTo>
                    <a:pt x="53268" y="157996"/>
                    <a:pt x="66177" y="166415"/>
                    <a:pt x="41650" y="152400"/>
                  </a:cubicBezTo>
                  <a:cubicBezTo>
                    <a:pt x="40063" y="149225"/>
                    <a:pt x="39398" y="145385"/>
                    <a:pt x="36888" y="142875"/>
                  </a:cubicBezTo>
                  <a:cubicBezTo>
                    <a:pt x="35113" y="141100"/>
                    <a:pt x="31923" y="141739"/>
                    <a:pt x="29744" y="140494"/>
                  </a:cubicBezTo>
                  <a:cubicBezTo>
                    <a:pt x="26298" y="138525"/>
                    <a:pt x="23206" y="135963"/>
                    <a:pt x="20219" y="133350"/>
                  </a:cubicBezTo>
                  <a:cubicBezTo>
                    <a:pt x="15009" y="128791"/>
                    <a:pt x="9145" y="123106"/>
                    <a:pt x="5932" y="116681"/>
                  </a:cubicBezTo>
                  <a:cubicBezTo>
                    <a:pt x="4020" y="112858"/>
                    <a:pt x="2905" y="108681"/>
                    <a:pt x="1169" y="104775"/>
                  </a:cubicBezTo>
                  <a:cubicBezTo>
                    <a:pt x="-4303" y="92464"/>
                    <a:pt x="11091" y="94853"/>
                    <a:pt x="13075" y="9286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70" name="Forme libre : forme 569">
              <a:extLst>
                <a:ext uri="{FF2B5EF4-FFF2-40B4-BE49-F238E27FC236}">
                  <a16:creationId xmlns:a16="http://schemas.microsoft.com/office/drawing/2014/main" id="{FDAC6F18-2718-5464-FE80-2BCEB525D2CC}"/>
                </a:ext>
              </a:extLst>
            </p:cNvPr>
            <p:cNvSpPr/>
            <p:nvPr/>
          </p:nvSpPr>
          <p:spPr>
            <a:xfrm>
              <a:off x="11383460" y="3498027"/>
              <a:ext cx="50195" cy="83292"/>
            </a:xfrm>
            <a:custGeom>
              <a:avLst/>
              <a:gdLst>
                <a:gd name="connsiteX0" fmla="*/ 2456 w 89798"/>
                <a:gd name="connsiteY0" fmla="*/ 73819 h 80962"/>
                <a:gd name="connsiteX1" fmla="*/ 2456 w 89798"/>
                <a:gd name="connsiteY1" fmla="*/ 73819 h 80962"/>
                <a:gd name="connsiteX2" fmla="*/ 75 w 89798"/>
                <a:gd name="connsiteY2" fmla="*/ 50006 h 80962"/>
                <a:gd name="connsiteX3" fmla="*/ 11981 w 89798"/>
                <a:gd name="connsiteY3" fmla="*/ 23812 h 80962"/>
                <a:gd name="connsiteX4" fmla="*/ 26269 w 89798"/>
                <a:gd name="connsiteY4" fmla="*/ 11906 h 80962"/>
                <a:gd name="connsiteX5" fmla="*/ 31031 w 89798"/>
                <a:gd name="connsiteY5" fmla="*/ 4762 h 80962"/>
                <a:gd name="connsiteX6" fmla="*/ 42938 w 89798"/>
                <a:gd name="connsiteY6" fmla="*/ 2381 h 80962"/>
                <a:gd name="connsiteX7" fmla="*/ 59606 w 89798"/>
                <a:gd name="connsiteY7" fmla="*/ 0 h 80962"/>
                <a:gd name="connsiteX8" fmla="*/ 69131 w 89798"/>
                <a:gd name="connsiteY8" fmla="*/ 7144 h 80962"/>
                <a:gd name="connsiteX9" fmla="*/ 73894 w 89798"/>
                <a:gd name="connsiteY9" fmla="*/ 14287 h 80962"/>
                <a:gd name="connsiteX10" fmla="*/ 85800 w 89798"/>
                <a:gd name="connsiteY10" fmla="*/ 45244 h 80962"/>
                <a:gd name="connsiteX11" fmla="*/ 88181 w 89798"/>
                <a:gd name="connsiteY11" fmla="*/ 66675 h 80962"/>
                <a:gd name="connsiteX12" fmla="*/ 52463 w 89798"/>
                <a:gd name="connsiteY12" fmla="*/ 80962 h 80962"/>
                <a:gd name="connsiteX13" fmla="*/ 33413 w 89798"/>
                <a:gd name="connsiteY13" fmla="*/ 73819 h 80962"/>
                <a:gd name="connsiteX14" fmla="*/ 2456 w 89798"/>
                <a:gd name="connsiteY14" fmla="*/ 73819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798" h="80962">
                  <a:moveTo>
                    <a:pt x="2456" y="73819"/>
                  </a:moveTo>
                  <a:lnTo>
                    <a:pt x="2456" y="73819"/>
                  </a:lnTo>
                  <a:cubicBezTo>
                    <a:pt x="1662" y="65881"/>
                    <a:pt x="-423" y="57968"/>
                    <a:pt x="75" y="50006"/>
                  </a:cubicBezTo>
                  <a:cubicBezTo>
                    <a:pt x="471" y="43670"/>
                    <a:pt x="7631" y="28645"/>
                    <a:pt x="11981" y="23812"/>
                  </a:cubicBezTo>
                  <a:cubicBezTo>
                    <a:pt x="16128" y="19204"/>
                    <a:pt x="21885" y="16290"/>
                    <a:pt x="26269" y="11906"/>
                  </a:cubicBezTo>
                  <a:cubicBezTo>
                    <a:pt x="28293" y="9882"/>
                    <a:pt x="28546" y="6182"/>
                    <a:pt x="31031" y="4762"/>
                  </a:cubicBezTo>
                  <a:cubicBezTo>
                    <a:pt x="34545" y="2754"/>
                    <a:pt x="38945" y="3046"/>
                    <a:pt x="42938" y="2381"/>
                  </a:cubicBezTo>
                  <a:cubicBezTo>
                    <a:pt x="48474" y="1458"/>
                    <a:pt x="54050" y="794"/>
                    <a:pt x="59606" y="0"/>
                  </a:cubicBezTo>
                  <a:cubicBezTo>
                    <a:pt x="62781" y="2381"/>
                    <a:pt x="66325" y="4338"/>
                    <a:pt x="69131" y="7144"/>
                  </a:cubicBezTo>
                  <a:cubicBezTo>
                    <a:pt x="71155" y="9168"/>
                    <a:pt x="72614" y="11727"/>
                    <a:pt x="73894" y="14287"/>
                  </a:cubicBezTo>
                  <a:cubicBezTo>
                    <a:pt x="79976" y="26449"/>
                    <a:pt x="81651" y="32795"/>
                    <a:pt x="85800" y="45244"/>
                  </a:cubicBezTo>
                  <a:cubicBezTo>
                    <a:pt x="86594" y="52388"/>
                    <a:pt x="92622" y="61023"/>
                    <a:pt x="88181" y="66675"/>
                  </a:cubicBezTo>
                  <a:cubicBezTo>
                    <a:pt x="85441" y="70162"/>
                    <a:pt x="62548" y="77600"/>
                    <a:pt x="52463" y="80962"/>
                  </a:cubicBezTo>
                  <a:cubicBezTo>
                    <a:pt x="46997" y="79140"/>
                    <a:pt x="37888" y="76260"/>
                    <a:pt x="33413" y="73819"/>
                  </a:cubicBezTo>
                  <a:cubicBezTo>
                    <a:pt x="28388" y="71078"/>
                    <a:pt x="7615" y="73819"/>
                    <a:pt x="2456" y="7381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71" name="Forme libre : forme 570">
              <a:extLst>
                <a:ext uri="{FF2B5EF4-FFF2-40B4-BE49-F238E27FC236}">
                  <a16:creationId xmlns:a16="http://schemas.microsoft.com/office/drawing/2014/main" id="{33C20D48-062A-33D1-AB8C-5ACEABDFE9CF}"/>
                </a:ext>
              </a:extLst>
            </p:cNvPr>
            <p:cNvSpPr/>
            <p:nvPr/>
          </p:nvSpPr>
          <p:spPr>
            <a:xfrm>
              <a:off x="11354218" y="3776207"/>
              <a:ext cx="89237" cy="83661"/>
            </a:xfrm>
            <a:custGeom>
              <a:avLst/>
              <a:gdLst>
                <a:gd name="connsiteX0" fmla="*/ 45243 w 159645"/>
                <a:gd name="connsiteY0" fmla="*/ 26839 h 145901"/>
                <a:gd name="connsiteX1" fmla="*/ 45243 w 159645"/>
                <a:gd name="connsiteY1" fmla="*/ 26839 h 145901"/>
                <a:gd name="connsiteX2" fmla="*/ 80962 w 159645"/>
                <a:gd name="connsiteY2" fmla="*/ 645 h 145901"/>
                <a:gd name="connsiteX3" fmla="*/ 97631 w 159645"/>
                <a:gd name="connsiteY3" fmla="*/ 5407 h 145901"/>
                <a:gd name="connsiteX4" fmla="*/ 114300 w 159645"/>
                <a:gd name="connsiteY4" fmla="*/ 22076 h 145901"/>
                <a:gd name="connsiteX5" fmla="*/ 123825 w 159645"/>
                <a:gd name="connsiteY5" fmla="*/ 26839 h 145901"/>
                <a:gd name="connsiteX6" fmla="*/ 135731 w 159645"/>
                <a:gd name="connsiteY6" fmla="*/ 36364 h 145901"/>
                <a:gd name="connsiteX7" fmla="*/ 145256 w 159645"/>
                <a:gd name="connsiteY7" fmla="*/ 55414 h 145901"/>
                <a:gd name="connsiteX8" fmla="*/ 150018 w 159645"/>
                <a:gd name="connsiteY8" fmla="*/ 69701 h 145901"/>
                <a:gd name="connsiteX9" fmla="*/ 154781 w 159645"/>
                <a:gd name="connsiteY9" fmla="*/ 79226 h 145901"/>
                <a:gd name="connsiteX10" fmla="*/ 157162 w 159645"/>
                <a:gd name="connsiteY10" fmla="*/ 95895 h 145901"/>
                <a:gd name="connsiteX11" fmla="*/ 159543 w 159645"/>
                <a:gd name="connsiteY11" fmla="*/ 107801 h 145901"/>
                <a:gd name="connsiteX12" fmla="*/ 147637 w 159645"/>
                <a:gd name="connsiteY12" fmla="*/ 133995 h 145901"/>
                <a:gd name="connsiteX13" fmla="*/ 123825 w 159645"/>
                <a:gd name="connsiteY13" fmla="*/ 145901 h 145901"/>
                <a:gd name="connsiteX14" fmla="*/ 85725 w 159645"/>
                <a:gd name="connsiteY14" fmla="*/ 141139 h 145901"/>
                <a:gd name="connsiteX15" fmla="*/ 57150 w 159645"/>
                <a:gd name="connsiteY15" fmla="*/ 126851 h 145901"/>
                <a:gd name="connsiteX16" fmla="*/ 30956 w 159645"/>
                <a:gd name="connsiteY16" fmla="*/ 112564 h 145901"/>
                <a:gd name="connsiteX17" fmla="*/ 16668 w 159645"/>
                <a:gd name="connsiteY17" fmla="*/ 91132 h 145901"/>
                <a:gd name="connsiteX18" fmla="*/ 9525 w 159645"/>
                <a:gd name="connsiteY18" fmla="*/ 74464 h 145901"/>
                <a:gd name="connsiteX19" fmla="*/ 0 w 159645"/>
                <a:gd name="connsiteY19" fmla="*/ 55414 h 145901"/>
                <a:gd name="connsiteX20" fmla="*/ 7143 w 159645"/>
                <a:gd name="connsiteY20" fmla="*/ 50651 h 145901"/>
                <a:gd name="connsiteX21" fmla="*/ 21431 w 159645"/>
                <a:gd name="connsiteY21" fmla="*/ 36364 h 145901"/>
                <a:gd name="connsiteX22" fmla="*/ 45243 w 159645"/>
                <a:gd name="connsiteY22" fmla="*/ 26839 h 14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645" h="145901">
                  <a:moveTo>
                    <a:pt x="45243" y="26839"/>
                  </a:moveTo>
                  <a:lnTo>
                    <a:pt x="45243" y="26839"/>
                  </a:lnTo>
                  <a:cubicBezTo>
                    <a:pt x="57149" y="18108"/>
                    <a:pt x="67297" y="6236"/>
                    <a:pt x="80962" y="645"/>
                  </a:cubicBezTo>
                  <a:cubicBezTo>
                    <a:pt x="86310" y="-1543"/>
                    <a:pt x="92770" y="2282"/>
                    <a:pt x="97631" y="5407"/>
                  </a:cubicBezTo>
                  <a:cubicBezTo>
                    <a:pt x="104241" y="9656"/>
                    <a:pt x="108218" y="17100"/>
                    <a:pt x="114300" y="22076"/>
                  </a:cubicBezTo>
                  <a:cubicBezTo>
                    <a:pt x="117047" y="24324"/>
                    <a:pt x="120871" y="24870"/>
                    <a:pt x="123825" y="26839"/>
                  </a:cubicBezTo>
                  <a:cubicBezTo>
                    <a:pt x="128054" y="29658"/>
                    <a:pt x="131762" y="33189"/>
                    <a:pt x="135731" y="36364"/>
                  </a:cubicBezTo>
                  <a:cubicBezTo>
                    <a:pt x="141578" y="59753"/>
                    <a:pt x="133113" y="31128"/>
                    <a:pt x="145256" y="55414"/>
                  </a:cubicBezTo>
                  <a:cubicBezTo>
                    <a:pt x="147501" y="59904"/>
                    <a:pt x="148154" y="65040"/>
                    <a:pt x="150018" y="69701"/>
                  </a:cubicBezTo>
                  <a:cubicBezTo>
                    <a:pt x="151336" y="72997"/>
                    <a:pt x="153193" y="76051"/>
                    <a:pt x="154781" y="79226"/>
                  </a:cubicBezTo>
                  <a:cubicBezTo>
                    <a:pt x="155575" y="84782"/>
                    <a:pt x="156239" y="90359"/>
                    <a:pt x="157162" y="95895"/>
                  </a:cubicBezTo>
                  <a:cubicBezTo>
                    <a:pt x="157827" y="99887"/>
                    <a:pt x="160158" y="103801"/>
                    <a:pt x="159543" y="107801"/>
                  </a:cubicBezTo>
                  <a:cubicBezTo>
                    <a:pt x="159402" y="108716"/>
                    <a:pt x="152783" y="129993"/>
                    <a:pt x="147637" y="133995"/>
                  </a:cubicBezTo>
                  <a:cubicBezTo>
                    <a:pt x="137540" y="141848"/>
                    <a:pt x="133607" y="142640"/>
                    <a:pt x="123825" y="145901"/>
                  </a:cubicBezTo>
                  <a:cubicBezTo>
                    <a:pt x="111125" y="144314"/>
                    <a:pt x="98031" y="144655"/>
                    <a:pt x="85725" y="141139"/>
                  </a:cubicBezTo>
                  <a:cubicBezTo>
                    <a:pt x="75485" y="138213"/>
                    <a:pt x="66675" y="131614"/>
                    <a:pt x="57150" y="126851"/>
                  </a:cubicBezTo>
                  <a:cubicBezTo>
                    <a:pt x="41890" y="119221"/>
                    <a:pt x="50727" y="123862"/>
                    <a:pt x="30956" y="112564"/>
                  </a:cubicBezTo>
                  <a:cubicBezTo>
                    <a:pt x="17173" y="78107"/>
                    <a:pt x="36939" y="122987"/>
                    <a:pt x="16668" y="91132"/>
                  </a:cubicBezTo>
                  <a:cubicBezTo>
                    <a:pt x="13423" y="86032"/>
                    <a:pt x="12228" y="79871"/>
                    <a:pt x="9525" y="74464"/>
                  </a:cubicBezTo>
                  <a:cubicBezTo>
                    <a:pt x="-1722" y="51968"/>
                    <a:pt x="5370" y="71523"/>
                    <a:pt x="0" y="55414"/>
                  </a:cubicBezTo>
                  <a:cubicBezTo>
                    <a:pt x="2381" y="53826"/>
                    <a:pt x="5004" y="52552"/>
                    <a:pt x="7143" y="50651"/>
                  </a:cubicBezTo>
                  <a:cubicBezTo>
                    <a:pt x="12177" y="46176"/>
                    <a:pt x="15042" y="38494"/>
                    <a:pt x="21431" y="36364"/>
                  </a:cubicBezTo>
                  <a:cubicBezTo>
                    <a:pt x="29640" y="33627"/>
                    <a:pt x="41274" y="28426"/>
                    <a:pt x="45243" y="2683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72" name="Nuage 571">
              <a:extLst>
                <a:ext uri="{FF2B5EF4-FFF2-40B4-BE49-F238E27FC236}">
                  <a16:creationId xmlns:a16="http://schemas.microsoft.com/office/drawing/2014/main" id="{431D94EE-44EB-B619-A685-543977F38837}"/>
                </a:ext>
              </a:extLst>
            </p:cNvPr>
            <p:cNvSpPr/>
            <p:nvPr/>
          </p:nvSpPr>
          <p:spPr>
            <a:xfrm>
              <a:off x="11508726" y="3544267"/>
              <a:ext cx="5019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73" name="Nuage 572">
              <a:extLst>
                <a:ext uri="{FF2B5EF4-FFF2-40B4-BE49-F238E27FC236}">
                  <a16:creationId xmlns:a16="http://schemas.microsoft.com/office/drawing/2014/main" id="{49882E12-847E-9DD3-1392-2E55A584CCB7}"/>
                </a:ext>
              </a:extLst>
            </p:cNvPr>
            <p:cNvSpPr/>
            <p:nvPr/>
          </p:nvSpPr>
          <p:spPr>
            <a:xfrm>
              <a:off x="11507508" y="3756131"/>
              <a:ext cx="68164" cy="4269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74" name="Nuage 573">
              <a:extLst>
                <a:ext uri="{FF2B5EF4-FFF2-40B4-BE49-F238E27FC236}">
                  <a16:creationId xmlns:a16="http://schemas.microsoft.com/office/drawing/2014/main" id="{8C3C8BC6-D028-9EF7-D073-66CA12166179}"/>
                </a:ext>
              </a:extLst>
            </p:cNvPr>
            <p:cNvSpPr/>
            <p:nvPr/>
          </p:nvSpPr>
          <p:spPr>
            <a:xfrm>
              <a:off x="11423003" y="3902099"/>
              <a:ext cx="85723"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75" name="Forme libre : forme 574">
              <a:extLst>
                <a:ext uri="{FF2B5EF4-FFF2-40B4-BE49-F238E27FC236}">
                  <a16:creationId xmlns:a16="http://schemas.microsoft.com/office/drawing/2014/main" id="{BBD8CBC2-88BC-B474-8EBD-18F6DDE6EE3F}"/>
                </a:ext>
              </a:extLst>
            </p:cNvPr>
            <p:cNvSpPr/>
            <p:nvPr/>
          </p:nvSpPr>
          <p:spPr>
            <a:xfrm>
              <a:off x="11443456" y="3741053"/>
              <a:ext cx="59840" cy="57369"/>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76" name="Forme libre : forme 575">
              <a:extLst>
                <a:ext uri="{FF2B5EF4-FFF2-40B4-BE49-F238E27FC236}">
                  <a16:creationId xmlns:a16="http://schemas.microsoft.com/office/drawing/2014/main" id="{52D9258D-8A42-66F6-2D40-BF87AB773071}"/>
                </a:ext>
              </a:extLst>
            </p:cNvPr>
            <p:cNvSpPr/>
            <p:nvPr/>
          </p:nvSpPr>
          <p:spPr>
            <a:xfrm>
              <a:off x="11515298" y="3840311"/>
              <a:ext cx="55780" cy="67430"/>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77" name="Forme libre : forme 576">
              <a:extLst>
                <a:ext uri="{FF2B5EF4-FFF2-40B4-BE49-F238E27FC236}">
                  <a16:creationId xmlns:a16="http://schemas.microsoft.com/office/drawing/2014/main" id="{12FAFAC8-C448-399F-511F-11160337CADD}"/>
                </a:ext>
              </a:extLst>
            </p:cNvPr>
            <p:cNvSpPr/>
            <p:nvPr/>
          </p:nvSpPr>
          <p:spPr>
            <a:xfrm>
              <a:off x="10782617" y="3614791"/>
              <a:ext cx="89237" cy="83661"/>
            </a:xfrm>
            <a:custGeom>
              <a:avLst/>
              <a:gdLst>
                <a:gd name="connsiteX0" fmla="*/ 45243 w 159645"/>
                <a:gd name="connsiteY0" fmla="*/ 26839 h 145901"/>
                <a:gd name="connsiteX1" fmla="*/ 45243 w 159645"/>
                <a:gd name="connsiteY1" fmla="*/ 26839 h 145901"/>
                <a:gd name="connsiteX2" fmla="*/ 80962 w 159645"/>
                <a:gd name="connsiteY2" fmla="*/ 645 h 145901"/>
                <a:gd name="connsiteX3" fmla="*/ 97631 w 159645"/>
                <a:gd name="connsiteY3" fmla="*/ 5407 h 145901"/>
                <a:gd name="connsiteX4" fmla="*/ 114300 w 159645"/>
                <a:gd name="connsiteY4" fmla="*/ 22076 h 145901"/>
                <a:gd name="connsiteX5" fmla="*/ 123825 w 159645"/>
                <a:gd name="connsiteY5" fmla="*/ 26839 h 145901"/>
                <a:gd name="connsiteX6" fmla="*/ 135731 w 159645"/>
                <a:gd name="connsiteY6" fmla="*/ 36364 h 145901"/>
                <a:gd name="connsiteX7" fmla="*/ 145256 w 159645"/>
                <a:gd name="connsiteY7" fmla="*/ 55414 h 145901"/>
                <a:gd name="connsiteX8" fmla="*/ 150018 w 159645"/>
                <a:gd name="connsiteY8" fmla="*/ 69701 h 145901"/>
                <a:gd name="connsiteX9" fmla="*/ 154781 w 159645"/>
                <a:gd name="connsiteY9" fmla="*/ 79226 h 145901"/>
                <a:gd name="connsiteX10" fmla="*/ 157162 w 159645"/>
                <a:gd name="connsiteY10" fmla="*/ 95895 h 145901"/>
                <a:gd name="connsiteX11" fmla="*/ 159543 w 159645"/>
                <a:gd name="connsiteY11" fmla="*/ 107801 h 145901"/>
                <a:gd name="connsiteX12" fmla="*/ 147637 w 159645"/>
                <a:gd name="connsiteY12" fmla="*/ 133995 h 145901"/>
                <a:gd name="connsiteX13" fmla="*/ 123825 w 159645"/>
                <a:gd name="connsiteY13" fmla="*/ 145901 h 145901"/>
                <a:gd name="connsiteX14" fmla="*/ 85725 w 159645"/>
                <a:gd name="connsiteY14" fmla="*/ 141139 h 145901"/>
                <a:gd name="connsiteX15" fmla="*/ 57150 w 159645"/>
                <a:gd name="connsiteY15" fmla="*/ 126851 h 145901"/>
                <a:gd name="connsiteX16" fmla="*/ 30956 w 159645"/>
                <a:gd name="connsiteY16" fmla="*/ 112564 h 145901"/>
                <a:gd name="connsiteX17" fmla="*/ 16668 w 159645"/>
                <a:gd name="connsiteY17" fmla="*/ 91132 h 145901"/>
                <a:gd name="connsiteX18" fmla="*/ 9525 w 159645"/>
                <a:gd name="connsiteY18" fmla="*/ 74464 h 145901"/>
                <a:gd name="connsiteX19" fmla="*/ 0 w 159645"/>
                <a:gd name="connsiteY19" fmla="*/ 55414 h 145901"/>
                <a:gd name="connsiteX20" fmla="*/ 7143 w 159645"/>
                <a:gd name="connsiteY20" fmla="*/ 50651 h 145901"/>
                <a:gd name="connsiteX21" fmla="*/ 21431 w 159645"/>
                <a:gd name="connsiteY21" fmla="*/ 36364 h 145901"/>
                <a:gd name="connsiteX22" fmla="*/ 45243 w 159645"/>
                <a:gd name="connsiteY22" fmla="*/ 26839 h 14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645" h="145901">
                  <a:moveTo>
                    <a:pt x="45243" y="26839"/>
                  </a:moveTo>
                  <a:lnTo>
                    <a:pt x="45243" y="26839"/>
                  </a:lnTo>
                  <a:cubicBezTo>
                    <a:pt x="57149" y="18108"/>
                    <a:pt x="67297" y="6236"/>
                    <a:pt x="80962" y="645"/>
                  </a:cubicBezTo>
                  <a:cubicBezTo>
                    <a:pt x="86310" y="-1543"/>
                    <a:pt x="92770" y="2282"/>
                    <a:pt x="97631" y="5407"/>
                  </a:cubicBezTo>
                  <a:cubicBezTo>
                    <a:pt x="104241" y="9656"/>
                    <a:pt x="108218" y="17100"/>
                    <a:pt x="114300" y="22076"/>
                  </a:cubicBezTo>
                  <a:cubicBezTo>
                    <a:pt x="117047" y="24324"/>
                    <a:pt x="120871" y="24870"/>
                    <a:pt x="123825" y="26839"/>
                  </a:cubicBezTo>
                  <a:cubicBezTo>
                    <a:pt x="128054" y="29658"/>
                    <a:pt x="131762" y="33189"/>
                    <a:pt x="135731" y="36364"/>
                  </a:cubicBezTo>
                  <a:cubicBezTo>
                    <a:pt x="141578" y="59753"/>
                    <a:pt x="133113" y="31128"/>
                    <a:pt x="145256" y="55414"/>
                  </a:cubicBezTo>
                  <a:cubicBezTo>
                    <a:pt x="147501" y="59904"/>
                    <a:pt x="148154" y="65040"/>
                    <a:pt x="150018" y="69701"/>
                  </a:cubicBezTo>
                  <a:cubicBezTo>
                    <a:pt x="151336" y="72997"/>
                    <a:pt x="153193" y="76051"/>
                    <a:pt x="154781" y="79226"/>
                  </a:cubicBezTo>
                  <a:cubicBezTo>
                    <a:pt x="155575" y="84782"/>
                    <a:pt x="156239" y="90359"/>
                    <a:pt x="157162" y="95895"/>
                  </a:cubicBezTo>
                  <a:cubicBezTo>
                    <a:pt x="157827" y="99887"/>
                    <a:pt x="160158" y="103801"/>
                    <a:pt x="159543" y="107801"/>
                  </a:cubicBezTo>
                  <a:cubicBezTo>
                    <a:pt x="159402" y="108716"/>
                    <a:pt x="152783" y="129993"/>
                    <a:pt x="147637" y="133995"/>
                  </a:cubicBezTo>
                  <a:cubicBezTo>
                    <a:pt x="137540" y="141848"/>
                    <a:pt x="133607" y="142640"/>
                    <a:pt x="123825" y="145901"/>
                  </a:cubicBezTo>
                  <a:cubicBezTo>
                    <a:pt x="111125" y="144314"/>
                    <a:pt x="98031" y="144655"/>
                    <a:pt x="85725" y="141139"/>
                  </a:cubicBezTo>
                  <a:cubicBezTo>
                    <a:pt x="75485" y="138213"/>
                    <a:pt x="66675" y="131614"/>
                    <a:pt x="57150" y="126851"/>
                  </a:cubicBezTo>
                  <a:cubicBezTo>
                    <a:pt x="41890" y="119221"/>
                    <a:pt x="50727" y="123862"/>
                    <a:pt x="30956" y="112564"/>
                  </a:cubicBezTo>
                  <a:cubicBezTo>
                    <a:pt x="17173" y="78107"/>
                    <a:pt x="36939" y="122987"/>
                    <a:pt x="16668" y="91132"/>
                  </a:cubicBezTo>
                  <a:cubicBezTo>
                    <a:pt x="13423" y="86032"/>
                    <a:pt x="12228" y="79871"/>
                    <a:pt x="9525" y="74464"/>
                  </a:cubicBezTo>
                  <a:cubicBezTo>
                    <a:pt x="-1722" y="51968"/>
                    <a:pt x="5370" y="71523"/>
                    <a:pt x="0" y="55414"/>
                  </a:cubicBezTo>
                  <a:cubicBezTo>
                    <a:pt x="2381" y="53826"/>
                    <a:pt x="5004" y="52552"/>
                    <a:pt x="7143" y="50651"/>
                  </a:cubicBezTo>
                  <a:cubicBezTo>
                    <a:pt x="12177" y="46176"/>
                    <a:pt x="15042" y="38494"/>
                    <a:pt x="21431" y="36364"/>
                  </a:cubicBezTo>
                  <a:cubicBezTo>
                    <a:pt x="29640" y="33627"/>
                    <a:pt x="41274" y="28426"/>
                    <a:pt x="45243" y="2683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78" name="Forme libre : forme 577">
              <a:extLst>
                <a:ext uri="{FF2B5EF4-FFF2-40B4-BE49-F238E27FC236}">
                  <a16:creationId xmlns:a16="http://schemas.microsoft.com/office/drawing/2014/main" id="{2DE2AABB-3F17-4F6F-52B6-A54F86453D2F}"/>
                </a:ext>
              </a:extLst>
            </p:cNvPr>
            <p:cNvSpPr/>
            <p:nvPr/>
          </p:nvSpPr>
          <p:spPr>
            <a:xfrm>
              <a:off x="10991579" y="3579637"/>
              <a:ext cx="59840" cy="57369"/>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79" name="Forme libre : forme 578">
              <a:extLst>
                <a:ext uri="{FF2B5EF4-FFF2-40B4-BE49-F238E27FC236}">
                  <a16:creationId xmlns:a16="http://schemas.microsoft.com/office/drawing/2014/main" id="{2278486E-F4B3-6D29-AE79-534593326488}"/>
                </a:ext>
              </a:extLst>
            </p:cNvPr>
            <p:cNvSpPr/>
            <p:nvPr/>
          </p:nvSpPr>
          <p:spPr>
            <a:xfrm>
              <a:off x="9930422" y="4631119"/>
              <a:ext cx="56010" cy="53348"/>
            </a:xfrm>
            <a:custGeom>
              <a:avLst/>
              <a:gdLst>
                <a:gd name="connsiteX0" fmla="*/ 28575 w 100201"/>
                <a:gd name="connsiteY0" fmla="*/ 0 h 93036"/>
                <a:gd name="connsiteX1" fmla="*/ 28575 w 100201"/>
                <a:gd name="connsiteY1" fmla="*/ 0 h 93036"/>
                <a:gd name="connsiteX2" fmla="*/ 64294 w 100201"/>
                <a:gd name="connsiteY2" fmla="*/ 7143 h 93036"/>
                <a:gd name="connsiteX3" fmla="*/ 73819 w 100201"/>
                <a:gd name="connsiteY3" fmla="*/ 14287 h 93036"/>
                <a:gd name="connsiteX4" fmla="*/ 90488 w 100201"/>
                <a:gd name="connsiteY4" fmla="*/ 23812 h 93036"/>
                <a:gd name="connsiteX5" fmla="*/ 100013 w 100201"/>
                <a:gd name="connsiteY5" fmla="*/ 35718 h 93036"/>
                <a:gd name="connsiteX6" fmla="*/ 95250 w 100201"/>
                <a:gd name="connsiteY6" fmla="*/ 61912 h 93036"/>
                <a:gd name="connsiteX7" fmla="*/ 92869 w 100201"/>
                <a:gd name="connsiteY7" fmla="*/ 69056 h 93036"/>
                <a:gd name="connsiteX8" fmla="*/ 76200 w 100201"/>
                <a:gd name="connsiteY8" fmla="*/ 80962 h 93036"/>
                <a:gd name="connsiteX9" fmla="*/ 64294 w 100201"/>
                <a:gd name="connsiteY9" fmla="*/ 83343 h 93036"/>
                <a:gd name="connsiteX10" fmla="*/ 45244 w 100201"/>
                <a:gd name="connsiteY10" fmla="*/ 92868 h 93036"/>
                <a:gd name="connsiteX11" fmla="*/ 21431 w 100201"/>
                <a:gd name="connsiteY11" fmla="*/ 80962 h 93036"/>
                <a:gd name="connsiteX12" fmla="*/ 16669 w 100201"/>
                <a:gd name="connsiteY12" fmla="*/ 73818 h 93036"/>
                <a:gd name="connsiteX13" fmla="*/ 7144 w 100201"/>
                <a:gd name="connsiteY13" fmla="*/ 61912 h 93036"/>
                <a:gd name="connsiteX14" fmla="*/ 4763 w 100201"/>
                <a:gd name="connsiteY14" fmla="*/ 54768 h 93036"/>
                <a:gd name="connsiteX15" fmla="*/ 2381 w 100201"/>
                <a:gd name="connsiteY15" fmla="*/ 38100 h 93036"/>
                <a:gd name="connsiteX16" fmla="*/ 0 w 100201"/>
                <a:gd name="connsiteY16" fmla="*/ 26193 h 93036"/>
                <a:gd name="connsiteX17" fmla="*/ 28575 w 100201"/>
                <a:gd name="connsiteY17" fmla="*/ 0 h 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1" h="93036">
                  <a:moveTo>
                    <a:pt x="28575" y="0"/>
                  </a:moveTo>
                  <a:lnTo>
                    <a:pt x="28575" y="0"/>
                  </a:lnTo>
                  <a:cubicBezTo>
                    <a:pt x="42042" y="1496"/>
                    <a:pt x="52235" y="1114"/>
                    <a:pt x="64294" y="7143"/>
                  </a:cubicBezTo>
                  <a:cubicBezTo>
                    <a:pt x="67844" y="8918"/>
                    <a:pt x="70471" y="12156"/>
                    <a:pt x="73819" y="14287"/>
                  </a:cubicBezTo>
                  <a:cubicBezTo>
                    <a:pt x="79218" y="17723"/>
                    <a:pt x="84932" y="20637"/>
                    <a:pt x="90488" y="23812"/>
                  </a:cubicBezTo>
                  <a:cubicBezTo>
                    <a:pt x="93663" y="27781"/>
                    <a:pt x="99383" y="30675"/>
                    <a:pt x="100013" y="35718"/>
                  </a:cubicBezTo>
                  <a:cubicBezTo>
                    <a:pt x="101114" y="44524"/>
                    <a:pt x="97110" y="53234"/>
                    <a:pt x="95250" y="61912"/>
                  </a:cubicBezTo>
                  <a:cubicBezTo>
                    <a:pt x="94724" y="64366"/>
                    <a:pt x="94644" y="67281"/>
                    <a:pt x="92869" y="69056"/>
                  </a:cubicBezTo>
                  <a:cubicBezTo>
                    <a:pt x="88041" y="73884"/>
                    <a:pt x="82307" y="77908"/>
                    <a:pt x="76200" y="80962"/>
                  </a:cubicBezTo>
                  <a:cubicBezTo>
                    <a:pt x="72580" y="82772"/>
                    <a:pt x="68263" y="82549"/>
                    <a:pt x="64294" y="83343"/>
                  </a:cubicBezTo>
                  <a:cubicBezTo>
                    <a:pt x="57944" y="86518"/>
                    <a:pt x="52132" y="91146"/>
                    <a:pt x="45244" y="92868"/>
                  </a:cubicBezTo>
                  <a:cubicBezTo>
                    <a:pt x="38390" y="94582"/>
                    <a:pt x="24058" y="82713"/>
                    <a:pt x="21431" y="80962"/>
                  </a:cubicBezTo>
                  <a:cubicBezTo>
                    <a:pt x="19844" y="78581"/>
                    <a:pt x="18386" y="76108"/>
                    <a:pt x="16669" y="73818"/>
                  </a:cubicBezTo>
                  <a:cubicBezTo>
                    <a:pt x="13620" y="69752"/>
                    <a:pt x="9838" y="66222"/>
                    <a:pt x="7144" y="61912"/>
                  </a:cubicBezTo>
                  <a:cubicBezTo>
                    <a:pt x="5814" y="59783"/>
                    <a:pt x="5557" y="57149"/>
                    <a:pt x="4763" y="54768"/>
                  </a:cubicBezTo>
                  <a:cubicBezTo>
                    <a:pt x="3969" y="49212"/>
                    <a:pt x="3304" y="43636"/>
                    <a:pt x="2381" y="38100"/>
                  </a:cubicBezTo>
                  <a:cubicBezTo>
                    <a:pt x="1716" y="34108"/>
                    <a:pt x="0" y="30241"/>
                    <a:pt x="0" y="26193"/>
                  </a:cubicBezTo>
                  <a:cubicBezTo>
                    <a:pt x="0" y="18297"/>
                    <a:pt x="23813" y="4365"/>
                    <a:pt x="28575" y="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80" name="Nuage 579">
              <a:extLst>
                <a:ext uri="{FF2B5EF4-FFF2-40B4-BE49-F238E27FC236}">
                  <a16:creationId xmlns:a16="http://schemas.microsoft.com/office/drawing/2014/main" id="{6A932D60-F7FC-5F4D-7D9A-4A6C74557488}"/>
                </a:ext>
              </a:extLst>
            </p:cNvPr>
            <p:cNvSpPr/>
            <p:nvPr/>
          </p:nvSpPr>
          <p:spPr>
            <a:xfrm>
              <a:off x="9970365" y="4728031"/>
              <a:ext cx="5019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81" name="Nuage 580">
              <a:extLst>
                <a:ext uri="{FF2B5EF4-FFF2-40B4-BE49-F238E27FC236}">
                  <a16:creationId xmlns:a16="http://schemas.microsoft.com/office/drawing/2014/main" id="{4BD3593C-843E-A690-BE8A-3B69357686EF}"/>
                </a:ext>
              </a:extLst>
            </p:cNvPr>
            <p:cNvSpPr/>
            <p:nvPr/>
          </p:nvSpPr>
          <p:spPr>
            <a:xfrm>
              <a:off x="10357056" y="4428802"/>
              <a:ext cx="3821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82" name="Forme libre : forme 581">
              <a:extLst>
                <a:ext uri="{FF2B5EF4-FFF2-40B4-BE49-F238E27FC236}">
                  <a16:creationId xmlns:a16="http://schemas.microsoft.com/office/drawing/2014/main" id="{FCB43E1C-5A36-5852-DAE0-4CB6A212536F}"/>
                </a:ext>
              </a:extLst>
            </p:cNvPr>
            <p:cNvSpPr/>
            <p:nvPr/>
          </p:nvSpPr>
          <p:spPr>
            <a:xfrm>
              <a:off x="10397868" y="4704780"/>
              <a:ext cx="56010" cy="53348"/>
            </a:xfrm>
            <a:custGeom>
              <a:avLst/>
              <a:gdLst>
                <a:gd name="connsiteX0" fmla="*/ 28575 w 100201"/>
                <a:gd name="connsiteY0" fmla="*/ 0 h 93036"/>
                <a:gd name="connsiteX1" fmla="*/ 28575 w 100201"/>
                <a:gd name="connsiteY1" fmla="*/ 0 h 93036"/>
                <a:gd name="connsiteX2" fmla="*/ 64294 w 100201"/>
                <a:gd name="connsiteY2" fmla="*/ 7143 h 93036"/>
                <a:gd name="connsiteX3" fmla="*/ 73819 w 100201"/>
                <a:gd name="connsiteY3" fmla="*/ 14287 h 93036"/>
                <a:gd name="connsiteX4" fmla="*/ 90488 w 100201"/>
                <a:gd name="connsiteY4" fmla="*/ 23812 h 93036"/>
                <a:gd name="connsiteX5" fmla="*/ 100013 w 100201"/>
                <a:gd name="connsiteY5" fmla="*/ 35718 h 93036"/>
                <a:gd name="connsiteX6" fmla="*/ 95250 w 100201"/>
                <a:gd name="connsiteY6" fmla="*/ 61912 h 93036"/>
                <a:gd name="connsiteX7" fmla="*/ 92869 w 100201"/>
                <a:gd name="connsiteY7" fmla="*/ 69056 h 93036"/>
                <a:gd name="connsiteX8" fmla="*/ 76200 w 100201"/>
                <a:gd name="connsiteY8" fmla="*/ 80962 h 93036"/>
                <a:gd name="connsiteX9" fmla="*/ 64294 w 100201"/>
                <a:gd name="connsiteY9" fmla="*/ 83343 h 93036"/>
                <a:gd name="connsiteX10" fmla="*/ 45244 w 100201"/>
                <a:gd name="connsiteY10" fmla="*/ 92868 h 93036"/>
                <a:gd name="connsiteX11" fmla="*/ 21431 w 100201"/>
                <a:gd name="connsiteY11" fmla="*/ 80962 h 93036"/>
                <a:gd name="connsiteX12" fmla="*/ 16669 w 100201"/>
                <a:gd name="connsiteY12" fmla="*/ 73818 h 93036"/>
                <a:gd name="connsiteX13" fmla="*/ 7144 w 100201"/>
                <a:gd name="connsiteY13" fmla="*/ 61912 h 93036"/>
                <a:gd name="connsiteX14" fmla="*/ 4763 w 100201"/>
                <a:gd name="connsiteY14" fmla="*/ 54768 h 93036"/>
                <a:gd name="connsiteX15" fmla="*/ 2381 w 100201"/>
                <a:gd name="connsiteY15" fmla="*/ 38100 h 93036"/>
                <a:gd name="connsiteX16" fmla="*/ 0 w 100201"/>
                <a:gd name="connsiteY16" fmla="*/ 26193 h 93036"/>
                <a:gd name="connsiteX17" fmla="*/ 28575 w 100201"/>
                <a:gd name="connsiteY17" fmla="*/ 0 h 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1" h="93036">
                  <a:moveTo>
                    <a:pt x="28575" y="0"/>
                  </a:moveTo>
                  <a:lnTo>
                    <a:pt x="28575" y="0"/>
                  </a:lnTo>
                  <a:cubicBezTo>
                    <a:pt x="42042" y="1496"/>
                    <a:pt x="52235" y="1114"/>
                    <a:pt x="64294" y="7143"/>
                  </a:cubicBezTo>
                  <a:cubicBezTo>
                    <a:pt x="67844" y="8918"/>
                    <a:pt x="70471" y="12156"/>
                    <a:pt x="73819" y="14287"/>
                  </a:cubicBezTo>
                  <a:cubicBezTo>
                    <a:pt x="79218" y="17723"/>
                    <a:pt x="84932" y="20637"/>
                    <a:pt x="90488" y="23812"/>
                  </a:cubicBezTo>
                  <a:cubicBezTo>
                    <a:pt x="93663" y="27781"/>
                    <a:pt x="99383" y="30675"/>
                    <a:pt x="100013" y="35718"/>
                  </a:cubicBezTo>
                  <a:cubicBezTo>
                    <a:pt x="101114" y="44524"/>
                    <a:pt x="97110" y="53234"/>
                    <a:pt x="95250" y="61912"/>
                  </a:cubicBezTo>
                  <a:cubicBezTo>
                    <a:pt x="94724" y="64366"/>
                    <a:pt x="94644" y="67281"/>
                    <a:pt x="92869" y="69056"/>
                  </a:cubicBezTo>
                  <a:cubicBezTo>
                    <a:pt x="88041" y="73884"/>
                    <a:pt x="82307" y="77908"/>
                    <a:pt x="76200" y="80962"/>
                  </a:cubicBezTo>
                  <a:cubicBezTo>
                    <a:pt x="72580" y="82772"/>
                    <a:pt x="68263" y="82549"/>
                    <a:pt x="64294" y="83343"/>
                  </a:cubicBezTo>
                  <a:cubicBezTo>
                    <a:pt x="57944" y="86518"/>
                    <a:pt x="52132" y="91146"/>
                    <a:pt x="45244" y="92868"/>
                  </a:cubicBezTo>
                  <a:cubicBezTo>
                    <a:pt x="38390" y="94582"/>
                    <a:pt x="24058" y="82713"/>
                    <a:pt x="21431" y="80962"/>
                  </a:cubicBezTo>
                  <a:cubicBezTo>
                    <a:pt x="19844" y="78581"/>
                    <a:pt x="18386" y="76108"/>
                    <a:pt x="16669" y="73818"/>
                  </a:cubicBezTo>
                  <a:cubicBezTo>
                    <a:pt x="13620" y="69752"/>
                    <a:pt x="9838" y="66222"/>
                    <a:pt x="7144" y="61912"/>
                  </a:cubicBezTo>
                  <a:cubicBezTo>
                    <a:pt x="5814" y="59783"/>
                    <a:pt x="5557" y="57149"/>
                    <a:pt x="4763" y="54768"/>
                  </a:cubicBezTo>
                  <a:cubicBezTo>
                    <a:pt x="3969" y="49212"/>
                    <a:pt x="3304" y="43636"/>
                    <a:pt x="2381" y="38100"/>
                  </a:cubicBezTo>
                  <a:cubicBezTo>
                    <a:pt x="1716" y="34108"/>
                    <a:pt x="0" y="30241"/>
                    <a:pt x="0" y="26193"/>
                  </a:cubicBezTo>
                  <a:cubicBezTo>
                    <a:pt x="0" y="18297"/>
                    <a:pt x="23813" y="4365"/>
                    <a:pt x="28575" y="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83" name="Forme libre : forme 582">
              <a:extLst>
                <a:ext uri="{FF2B5EF4-FFF2-40B4-BE49-F238E27FC236}">
                  <a16:creationId xmlns:a16="http://schemas.microsoft.com/office/drawing/2014/main" id="{95F6B3E5-19D8-FB69-3B37-F88CF542A545}"/>
                </a:ext>
              </a:extLst>
            </p:cNvPr>
            <p:cNvSpPr/>
            <p:nvPr/>
          </p:nvSpPr>
          <p:spPr>
            <a:xfrm>
              <a:off x="10328611" y="4771687"/>
              <a:ext cx="50195" cy="83292"/>
            </a:xfrm>
            <a:custGeom>
              <a:avLst/>
              <a:gdLst>
                <a:gd name="connsiteX0" fmla="*/ 2456 w 89798"/>
                <a:gd name="connsiteY0" fmla="*/ 73819 h 80962"/>
                <a:gd name="connsiteX1" fmla="*/ 2456 w 89798"/>
                <a:gd name="connsiteY1" fmla="*/ 73819 h 80962"/>
                <a:gd name="connsiteX2" fmla="*/ 75 w 89798"/>
                <a:gd name="connsiteY2" fmla="*/ 50006 h 80962"/>
                <a:gd name="connsiteX3" fmla="*/ 11981 w 89798"/>
                <a:gd name="connsiteY3" fmla="*/ 23812 h 80962"/>
                <a:gd name="connsiteX4" fmla="*/ 26269 w 89798"/>
                <a:gd name="connsiteY4" fmla="*/ 11906 h 80962"/>
                <a:gd name="connsiteX5" fmla="*/ 31031 w 89798"/>
                <a:gd name="connsiteY5" fmla="*/ 4762 h 80962"/>
                <a:gd name="connsiteX6" fmla="*/ 42938 w 89798"/>
                <a:gd name="connsiteY6" fmla="*/ 2381 h 80962"/>
                <a:gd name="connsiteX7" fmla="*/ 59606 w 89798"/>
                <a:gd name="connsiteY7" fmla="*/ 0 h 80962"/>
                <a:gd name="connsiteX8" fmla="*/ 69131 w 89798"/>
                <a:gd name="connsiteY8" fmla="*/ 7144 h 80962"/>
                <a:gd name="connsiteX9" fmla="*/ 73894 w 89798"/>
                <a:gd name="connsiteY9" fmla="*/ 14287 h 80962"/>
                <a:gd name="connsiteX10" fmla="*/ 85800 w 89798"/>
                <a:gd name="connsiteY10" fmla="*/ 45244 h 80962"/>
                <a:gd name="connsiteX11" fmla="*/ 88181 w 89798"/>
                <a:gd name="connsiteY11" fmla="*/ 66675 h 80962"/>
                <a:gd name="connsiteX12" fmla="*/ 52463 w 89798"/>
                <a:gd name="connsiteY12" fmla="*/ 80962 h 80962"/>
                <a:gd name="connsiteX13" fmla="*/ 33413 w 89798"/>
                <a:gd name="connsiteY13" fmla="*/ 73819 h 80962"/>
                <a:gd name="connsiteX14" fmla="*/ 2456 w 89798"/>
                <a:gd name="connsiteY14" fmla="*/ 73819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798" h="80962">
                  <a:moveTo>
                    <a:pt x="2456" y="73819"/>
                  </a:moveTo>
                  <a:lnTo>
                    <a:pt x="2456" y="73819"/>
                  </a:lnTo>
                  <a:cubicBezTo>
                    <a:pt x="1662" y="65881"/>
                    <a:pt x="-423" y="57968"/>
                    <a:pt x="75" y="50006"/>
                  </a:cubicBezTo>
                  <a:cubicBezTo>
                    <a:pt x="471" y="43670"/>
                    <a:pt x="7631" y="28645"/>
                    <a:pt x="11981" y="23812"/>
                  </a:cubicBezTo>
                  <a:cubicBezTo>
                    <a:pt x="16128" y="19204"/>
                    <a:pt x="21885" y="16290"/>
                    <a:pt x="26269" y="11906"/>
                  </a:cubicBezTo>
                  <a:cubicBezTo>
                    <a:pt x="28293" y="9882"/>
                    <a:pt x="28546" y="6182"/>
                    <a:pt x="31031" y="4762"/>
                  </a:cubicBezTo>
                  <a:cubicBezTo>
                    <a:pt x="34545" y="2754"/>
                    <a:pt x="38945" y="3046"/>
                    <a:pt x="42938" y="2381"/>
                  </a:cubicBezTo>
                  <a:cubicBezTo>
                    <a:pt x="48474" y="1458"/>
                    <a:pt x="54050" y="794"/>
                    <a:pt x="59606" y="0"/>
                  </a:cubicBezTo>
                  <a:cubicBezTo>
                    <a:pt x="62781" y="2381"/>
                    <a:pt x="66325" y="4338"/>
                    <a:pt x="69131" y="7144"/>
                  </a:cubicBezTo>
                  <a:cubicBezTo>
                    <a:pt x="71155" y="9168"/>
                    <a:pt x="72614" y="11727"/>
                    <a:pt x="73894" y="14287"/>
                  </a:cubicBezTo>
                  <a:cubicBezTo>
                    <a:pt x="79976" y="26449"/>
                    <a:pt x="81651" y="32795"/>
                    <a:pt x="85800" y="45244"/>
                  </a:cubicBezTo>
                  <a:cubicBezTo>
                    <a:pt x="86594" y="52388"/>
                    <a:pt x="92622" y="61023"/>
                    <a:pt x="88181" y="66675"/>
                  </a:cubicBezTo>
                  <a:cubicBezTo>
                    <a:pt x="85441" y="70162"/>
                    <a:pt x="62548" y="77600"/>
                    <a:pt x="52463" y="80962"/>
                  </a:cubicBezTo>
                  <a:cubicBezTo>
                    <a:pt x="46997" y="79140"/>
                    <a:pt x="37888" y="76260"/>
                    <a:pt x="33413" y="73819"/>
                  </a:cubicBezTo>
                  <a:cubicBezTo>
                    <a:pt x="28388" y="71078"/>
                    <a:pt x="7615" y="73819"/>
                    <a:pt x="2456" y="7381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84" name="Forme libre : forme 583">
              <a:extLst>
                <a:ext uri="{FF2B5EF4-FFF2-40B4-BE49-F238E27FC236}">
                  <a16:creationId xmlns:a16="http://schemas.microsoft.com/office/drawing/2014/main" id="{F0775434-F5E7-6E27-B537-3B1487803F75}"/>
                </a:ext>
              </a:extLst>
            </p:cNvPr>
            <p:cNvSpPr/>
            <p:nvPr/>
          </p:nvSpPr>
          <p:spPr>
            <a:xfrm>
              <a:off x="10299370" y="5049866"/>
              <a:ext cx="89237" cy="83661"/>
            </a:xfrm>
            <a:custGeom>
              <a:avLst/>
              <a:gdLst>
                <a:gd name="connsiteX0" fmla="*/ 45243 w 159645"/>
                <a:gd name="connsiteY0" fmla="*/ 26839 h 145901"/>
                <a:gd name="connsiteX1" fmla="*/ 45243 w 159645"/>
                <a:gd name="connsiteY1" fmla="*/ 26839 h 145901"/>
                <a:gd name="connsiteX2" fmla="*/ 80962 w 159645"/>
                <a:gd name="connsiteY2" fmla="*/ 645 h 145901"/>
                <a:gd name="connsiteX3" fmla="*/ 97631 w 159645"/>
                <a:gd name="connsiteY3" fmla="*/ 5407 h 145901"/>
                <a:gd name="connsiteX4" fmla="*/ 114300 w 159645"/>
                <a:gd name="connsiteY4" fmla="*/ 22076 h 145901"/>
                <a:gd name="connsiteX5" fmla="*/ 123825 w 159645"/>
                <a:gd name="connsiteY5" fmla="*/ 26839 h 145901"/>
                <a:gd name="connsiteX6" fmla="*/ 135731 w 159645"/>
                <a:gd name="connsiteY6" fmla="*/ 36364 h 145901"/>
                <a:gd name="connsiteX7" fmla="*/ 145256 w 159645"/>
                <a:gd name="connsiteY7" fmla="*/ 55414 h 145901"/>
                <a:gd name="connsiteX8" fmla="*/ 150018 w 159645"/>
                <a:gd name="connsiteY8" fmla="*/ 69701 h 145901"/>
                <a:gd name="connsiteX9" fmla="*/ 154781 w 159645"/>
                <a:gd name="connsiteY9" fmla="*/ 79226 h 145901"/>
                <a:gd name="connsiteX10" fmla="*/ 157162 w 159645"/>
                <a:gd name="connsiteY10" fmla="*/ 95895 h 145901"/>
                <a:gd name="connsiteX11" fmla="*/ 159543 w 159645"/>
                <a:gd name="connsiteY11" fmla="*/ 107801 h 145901"/>
                <a:gd name="connsiteX12" fmla="*/ 147637 w 159645"/>
                <a:gd name="connsiteY12" fmla="*/ 133995 h 145901"/>
                <a:gd name="connsiteX13" fmla="*/ 123825 w 159645"/>
                <a:gd name="connsiteY13" fmla="*/ 145901 h 145901"/>
                <a:gd name="connsiteX14" fmla="*/ 85725 w 159645"/>
                <a:gd name="connsiteY14" fmla="*/ 141139 h 145901"/>
                <a:gd name="connsiteX15" fmla="*/ 57150 w 159645"/>
                <a:gd name="connsiteY15" fmla="*/ 126851 h 145901"/>
                <a:gd name="connsiteX16" fmla="*/ 30956 w 159645"/>
                <a:gd name="connsiteY16" fmla="*/ 112564 h 145901"/>
                <a:gd name="connsiteX17" fmla="*/ 16668 w 159645"/>
                <a:gd name="connsiteY17" fmla="*/ 91132 h 145901"/>
                <a:gd name="connsiteX18" fmla="*/ 9525 w 159645"/>
                <a:gd name="connsiteY18" fmla="*/ 74464 h 145901"/>
                <a:gd name="connsiteX19" fmla="*/ 0 w 159645"/>
                <a:gd name="connsiteY19" fmla="*/ 55414 h 145901"/>
                <a:gd name="connsiteX20" fmla="*/ 7143 w 159645"/>
                <a:gd name="connsiteY20" fmla="*/ 50651 h 145901"/>
                <a:gd name="connsiteX21" fmla="*/ 21431 w 159645"/>
                <a:gd name="connsiteY21" fmla="*/ 36364 h 145901"/>
                <a:gd name="connsiteX22" fmla="*/ 45243 w 159645"/>
                <a:gd name="connsiteY22" fmla="*/ 26839 h 14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645" h="145901">
                  <a:moveTo>
                    <a:pt x="45243" y="26839"/>
                  </a:moveTo>
                  <a:lnTo>
                    <a:pt x="45243" y="26839"/>
                  </a:lnTo>
                  <a:cubicBezTo>
                    <a:pt x="57149" y="18108"/>
                    <a:pt x="67297" y="6236"/>
                    <a:pt x="80962" y="645"/>
                  </a:cubicBezTo>
                  <a:cubicBezTo>
                    <a:pt x="86310" y="-1543"/>
                    <a:pt x="92770" y="2282"/>
                    <a:pt x="97631" y="5407"/>
                  </a:cubicBezTo>
                  <a:cubicBezTo>
                    <a:pt x="104241" y="9656"/>
                    <a:pt x="108218" y="17100"/>
                    <a:pt x="114300" y="22076"/>
                  </a:cubicBezTo>
                  <a:cubicBezTo>
                    <a:pt x="117047" y="24324"/>
                    <a:pt x="120871" y="24870"/>
                    <a:pt x="123825" y="26839"/>
                  </a:cubicBezTo>
                  <a:cubicBezTo>
                    <a:pt x="128054" y="29658"/>
                    <a:pt x="131762" y="33189"/>
                    <a:pt x="135731" y="36364"/>
                  </a:cubicBezTo>
                  <a:cubicBezTo>
                    <a:pt x="141578" y="59753"/>
                    <a:pt x="133113" y="31128"/>
                    <a:pt x="145256" y="55414"/>
                  </a:cubicBezTo>
                  <a:cubicBezTo>
                    <a:pt x="147501" y="59904"/>
                    <a:pt x="148154" y="65040"/>
                    <a:pt x="150018" y="69701"/>
                  </a:cubicBezTo>
                  <a:cubicBezTo>
                    <a:pt x="151336" y="72997"/>
                    <a:pt x="153193" y="76051"/>
                    <a:pt x="154781" y="79226"/>
                  </a:cubicBezTo>
                  <a:cubicBezTo>
                    <a:pt x="155575" y="84782"/>
                    <a:pt x="156239" y="90359"/>
                    <a:pt x="157162" y="95895"/>
                  </a:cubicBezTo>
                  <a:cubicBezTo>
                    <a:pt x="157827" y="99887"/>
                    <a:pt x="160158" y="103801"/>
                    <a:pt x="159543" y="107801"/>
                  </a:cubicBezTo>
                  <a:cubicBezTo>
                    <a:pt x="159402" y="108716"/>
                    <a:pt x="152783" y="129993"/>
                    <a:pt x="147637" y="133995"/>
                  </a:cubicBezTo>
                  <a:cubicBezTo>
                    <a:pt x="137540" y="141848"/>
                    <a:pt x="133607" y="142640"/>
                    <a:pt x="123825" y="145901"/>
                  </a:cubicBezTo>
                  <a:cubicBezTo>
                    <a:pt x="111125" y="144314"/>
                    <a:pt x="98031" y="144655"/>
                    <a:pt x="85725" y="141139"/>
                  </a:cubicBezTo>
                  <a:cubicBezTo>
                    <a:pt x="75485" y="138213"/>
                    <a:pt x="66675" y="131614"/>
                    <a:pt x="57150" y="126851"/>
                  </a:cubicBezTo>
                  <a:cubicBezTo>
                    <a:pt x="41890" y="119221"/>
                    <a:pt x="50727" y="123862"/>
                    <a:pt x="30956" y="112564"/>
                  </a:cubicBezTo>
                  <a:cubicBezTo>
                    <a:pt x="17173" y="78107"/>
                    <a:pt x="36939" y="122987"/>
                    <a:pt x="16668" y="91132"/>
                  </a:cubicBezTo>
                  <a:cubicBezTo>
                    <a:pt x="13423" y="86032"/>
                    <a:pt x="12228" y="79871"/>
                    <a:pt x="9525" y="74464"/>
                  </a:cubicBezTo>
                  <a:cubicBezTo>
                    <a:pt x="-1722" y="51968"/>
                    <a:pt x="5370" y="71523"/>
                    <a:pt x="0" y="55414"/>
                  </a:cubicBezTo>
                  <a:cubicBezTo>
                    <a:pt x="2381" y="53826"/>
                    <a:pt x="5004" y="52552"/>
                    <a:pt x="7143" y="50651"/>
                  </a:cubicBezTo>
                  <a:cubicBezTo>
                    <a:pt x="12177" y="46176"/>
                    <a:pt x="15042" y="38494"/>
                    <a:pt x="21431" y="36364"/>
                  </a:cubicBezTo>
                  <a:cubicBezTo>
                    <a:pt x="29640" y="33627"/>
                    <a:pt x="41274" y="28426"/>
                    <a:pt x="45243" y="2683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85" name="Nuage 584">
              <a:extLst>
                <a:ext uri="{FF2B5EF4-FFF2-40B4-BE49-F238E27FC236}">
                  <a16:creationId xmlns:a16="http://schemas.microsoft.com/office/drawing/2014/main" id="{44F9D451-3749-06EA-DC41-08B3AF553B02}"/>
                </a:ext>
              </a:extLst>
            </p:cNvPr>
            <p:cNvSpPr/>
            <p:nvPr/>
          </p:nvSpPr>
          <p:spPr>
            <a:xfrm>
              <a:off x="10453877" y="4817927"/>
              <a:ext cx="5019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86" name="Nuage 585">
              <a:extLst>
                <a:ext uri="{FF2B5EF4-FFF2-40B4-BE49-F238E27FC236}">
                  <a16:creationId xmlns:a16="http://schemas.microsoft.com/office/drawing/2014/main" id="{9E08D722-F5A3-6F17-0A72-A7F1DF409027}"/>
                </a:ext>
              </a:extLst>
            </p:cNvPr>
            <p:cNvSpPr/>
            <p:nvPr/>
          </p:nvSpPr>
          <p:spPr>
            <a:xfrm>
              <a:off x="10518110" y="4704780"/>
              <a:ext cx="3821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87" name="Nuage 586">
              <a:extLst>
                <a:ext uri="{FF2B5EF4-FFF2-40B4-BE49-F238E27FC236}">
                  <a16:creationId xmlns:a16="http://schemas.microsoft.com/office/drawing/2014/main" id="{32B22C82-CC81-D535-C9E4-8A32FFAC8B4E}"/>
                </a:ext>
              </a:extLst>
            </p:cNvPr>
            <p:cNvSpPr/>
            <p:nvPr/>
          </p:nvSpPr>
          <p:spPr>
            <a:xfrm>
              <a:off x="10477595" y="4905315"/>
              <a:ext cx="111664" cy="109399"/>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88" name="Nuage 587">
              <a:extLst>
                <a:ext uri="{FF2B5EF4-FFF2-40B4-BE49-F238E27FC236}">
                  <a16:creationId xmlns:a16="http://schemas.microsoft.com/office/drawing/2014/main" id="{DBFD6917-9744-C5DB-5B95-52F96D172A43}"/>
                </a:ext>
              </a:extLst>
            </p:cNvPr>
            <p:cNvSpPr/>
            <p:nvPr/>
          </p:nvSpPr>
          <p:spPr>
            <a:xfrm>
              <a:off x="10368154" y="5175759"/>
              <a:ext cx="85723"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89" name="Forme libre : forme 588">
              <a:extLst>
                <a:ext uri="{FF2B5EF4-FFF2-40B4-BE49-F238E27FC236}">
                  <a16:creationId xmlns:a16="http://schemas.microsoft.com/office/drawing/2014/main" id="{71E99EB2-D0C8-70BD-5C1D-6E8747E9F40D}"/>
                </a:ext>
              </a:extLst>
            </p:cNvPr>
            <p:cNvSpPr/>
            <p:nvPr/>
          </p:nvSpPr>
          <p:spPr>
            <a:xfrm>
              <a:off x="10388608" y="5014713"/>
              <a:ext cx="59840" cy="57369"/>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90" name="Forme libre : forme 589">
              <a:extLst>
                <a:ext uri="{FF2B5EF4-FFF2-40B4-BE49-F238E27FC236}">
                  <a16:creationId xmlns:a16="http://schemas.microsoft.com/office/drawing/2014/main" id="{E7973000-D0AA-3521-7611-C4ACCC8D2640}"/>
                </a:ext>
              </a:extLst>
            </p:cNvPr>
            <p:cNvSpPr/>
            <p:nvPr/>
          </p:nvSpPr>
          <p:spPr>
            <a:xfrm>
              <a:off x="10494928" y="5113886"/>
              <a:ext cx="55780" cy="67430"/>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91" name="Forme libre : forme 590">
              <a:extLst>
                <a:ext uri="{FF2B5EF4-FFF2-40B4-BE49-F238E27FC236}">
                  <a16:creationId xmlns:a16="http://schemas.microsoft.com/office/drawing/2014/main" id="{81C76233-A2FE-04BD-DDEF-327BB2EE1F0B}"/>
                </a:ext>
              </a:extLst>
            </p:cNvPr>
            <p:cNvSpPr/>
            <p:nvPr/>
          </p:nvSpPr>
          <p:spPr>
            <a:xfrm>
              <a:off x="8413546" y="4887868"/>
              <a:ext cx="89857" cy="83292"/>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92" name="Forme libre : forme 591">
              <a:extLst>
                <a:ext uri="{FF2B5EF4-FFF2-40B4-BE49-F238E27FC236}">
                  <a16:creationId xmlns:a16="http://schemas.microsoft.com/office/drawing/2014/main" id="{0B8A0C5F-5417-ABFB-ADDC-1F29FB573C21}"/>
                </a:ext>
              </a:extLst>
            </p:cNvPr>
            <p:cNvSpPr/>
            <p:nvPr/>
          </p:nvSpPr>
          <p:spPr>
            <a:xfrm>
              <a:off x="10842222" y="4118098"/>
              <a:ext cx="50195" cy="83292"/>
            </a:xfrm>
            <a:custGeom>
              <a:avLst/>
              <a:gdLst>
                <a:gd name="connsiteX0" fmla="*/ 2456 w 89798"/>
                <a:gd name="connsiteY0" fmla="*/ 73819 h 80962"/>
                <a:gd name="connsiteX1" fmla="*/ 2456 w 89798"/>
                <a:gd name="connsiteY1" fmla="*/ 73819 h 80962"/>
                <a:gd name="connsiteX2" fmla="*/ 75 w 89798"/>
                <a:gd name="connsiteY2" fmla="*/ 50006 h 80962"/>
                <a:gd name="connsiteX3" fmla="*/ 11981 w 89798"/>
                <a:gd name="connsiteY3" fmla="*/ 23812 h 80962"/>
                <a:gd name="connsiteX4" fmla="*/ 26269 w 89798"/>
                <a:gd name="connsiteY4" fmla="*/ 11906 h 80962"/>
                <a:gd name="connsiteX5" fmla="*/ 31031 w 89798"/>
                <a:gd name="connsiteY5" fmla="*/ 4762 h 80962"/>
                <a:gd name="connsiteX6" fmla="*/ 42938 w 89798"/>
                <a:gd name="connsiteY6" fmla="*/ 2381 h 80962"/>
                <a:gd name="connsiteX7" fmla="*/ 59606 w 89798"/>
                <a:gd name="connsiteY7" fmla="*/ 0 h 80962"/>
                <a:gd name="connsiteX8" fmla="*/ 69131 w 89798"/>
                <a:gd name="connsiteY8" fmla="*/ 7144 h 80962"/>
                <a:gd name="connsiteX9" fmla="*/ 73894 w 89798"/>
                <a:gd name="connsiteY9" fmla="*/ 14287 h 80962"/>
                <a:gd name="connsiteX10" fmla="*/ 85800 w 89798"/>
                <a:gd name="connsiteY10" fmla="*/ 45244 h 80962"/>
                <a:gd name="connsiteX11" fmla="*/ 88181 w 89798"/>
                <a:gd name="connsiteY11" fmla="*/ 66675 h 80962"/>
                <a:gd name="connsiteX12" fmla="*/ 52463 w 89798"/>
                <a:gd name="connsiteY12" fmla="*/ 80962 h 80962"/>
                <a:gd name="connsiteX13" fmla="*/ 33413 w 89798"/>
                <a:gd name="connsiteY13" fmla="*/ 73819 h 80962"/>
                <a:gd name="connsiteX14" fmla="*/ 2456 w 89798"/>
                <a:gd name="connsiteY14" fmla="*/ 73819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798" h="80962">
                  <a:moveTo>
                    <a:pt x="2456" y="73819"/>
                  </a:moveTo>
                  <a:lnTo>
                    <a:pt x="2456" y="73819"/>
                  </a:lnTo>
                  <a:cubicBezTo>
                    <a:pt x="1662" y="65881"/>
                    <a:pt x="-423" y="57968"/>
                    <a:pt x="75" y="50006"/>
                  </a:cubicBezTo>
                  <a:cubicBezTo>
                    <a:pt x="471" y="43670"/>
                    <a:pt x="7631" y="28645"/>
                    <a:pt x="11981" y="23812"/>
                  </a:cubicBezTo>
                  <a:cubicBezTo>
                    <a:pt x="16128" y="19204"/>
                    <a:pt x="21885" y="16290"/>
                    <a:pt x="26269" y="11906"/>
                  </a:cubicBezTo>
                  <a:cubicBezTo>
                    <a:pt x="28293" y="9882"/>
                    <a:pt x="28546" y="6182"/>
                    <a:pt x="31031" y="4762"/>
                  </a:cubicBezTo>
                  <a:cubicBezTo>
                    <a:pt x="34545" y="2754"/>
                    <a:pt x="38945" y="3046"/>
                    <a:pt x="42938" y="2381"/>
                  </a:cubicBezTo>
                  <a:cubicBezTo>
                    <a:pt x="48474" y="1458"/>
                    <a:pt x="54050" y="794"/>
                    <a:pt x="59606" y="0"/>
                  </a:cubicBezTo>
                  <a:cubicBezTo>
                    <a:pt x="62781" y="2381"/>
                    <a:pt x="66325" y="4338"/>
                    <a:pt x="69131" y="7144"/>
                  </a:cubicBezTo>
                  <a:cubicBezTo>
                    <a:pt x="71155" y="9168"/>
                    <a:pt x="72614" y="11727"/>
                    <a:pt x="73894" y="14287"/>
                  </a:cubicBezTo>
                  <a:cubicBezTo>
                    <a:pt x="79976" y="26449"/>
                    <a:pt x="81651" y="32795"/>
                    <a:pt x="85800" y="45244"/>
                  </a:cubicBezTo>
                  <a:cubicBezTo>
                    <a:pt x="86594" y="52388"/>
                    <a:pt x="92622" y="61023"/>
                    <a:pt x="88181" y="66675"/>
                  </a:cubicBezTo>
                  <a:cubicBezTo>
                    <a:pt x="85441" y="70162"/>
                    <a:pt x="62548" y="77600"/>
                    <a:pt x="52463" y="80962"/>
                  </a:cubicBezTo>
                  <a:cubicBezTo>
                    <a:pt x="46997" y="79140"/>
                    <a:pt x="37888" y="76260"/>
                    <a:pt x="33413" y="73819"/>
                  </a:cubicBezTo>
                  <a:cubicBezTo>
                    <a:pt x="28388" y="71078"/>
                    <a:pt x="7615" y="73819"/>
                    <a:pt x="2456" y="7381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93" name="Forme libre : forme 592">
              <a:extLst>
                <a:ext uri="{FF2B5EF4-FFF2-40B4-BE49-F238E27FC236}">
                  <a16:creationId xmlns:a16="http://schemas.microsoft.com/office/drawing/2014/main" id="{6994CDA3-C278-A8DA-5ECD-97824473CE39}"/>
                </a:ext>
              </a:extLst>
            </p:cNvPr>
            <p:cNvSpPr/>
            <p:nvPr/>
          </p:nvSpPr>
          <p:spPr>
            <a:xfrm>
              <a:off x="9886798" y="4928574"/>
              <a:ext cx="89237" cy="83661"/>
            </a:xfrm>
            <a:custGeom>
              <a:avLst/>
              <a:gdLst>
                <a:gd name="connsiteX0" fmla="*/ 45243 w 159645"/>
                <a:gd name="connsiteY0" fmla="*/ 26839 h 145901"/>
                <a:gd name="connsiteX1" fmla="*/ 45243 w 159645"/>
                <a:gd name="connsiteY1" fmla="*/ 26839 h 145901"/>
                <a:gd name="connsiteX2" fmla="*/ 80962 w 159645"/>
                <a:gd name="connsiteY2" fmla="*/ 645 h 145901"/>
                <a:gd name="connsiteX3" fmla="*/ 97631 w 159645"/>
                <a:gd name="connsiteY3" fmla="*/ 5407 h 145901"/>
                <a:gd name="connsiteX4" fmla="*/ 114300 w 159645"/>
                <a:gd name="connsiteY4" fmla="*/ 22076 h 145901"/>
                <a:gd name="connsiteX5" fmla="*/ 123825 w 159645"/>
                <a:gd name="connsiteY5" fmla="*/ 26839 h 145901"/>
                <a:gd name="connsiteX6" fmla="*/ 135731 w 159645"/>
                <a:gd name="connsiteY6" fmla="*/ 36364 h 145901"/>
                <a:gd name="connsiteX7" fmla="*/ 145256 w 159645"/>
                <a:gd name="connsiteY7" fmla="*/ 55414 h 145901"/>
                <a:gd name="connsiteX8" fmla="*/ 150018 w 159645"/>
                <a:gd name="connsiteY8" fmla="*/ 69701 h 145901"/>
                <a:gd name="connsiteX9" fmla="*/ 154781 w 159645"/>
                <a:gd name="connsiteY9" fmla="*/ 79226 h 145901"/>
                <a:gd name="connsiteX10" fmla="*/ 157162 w 159645"/>
                <a:gd name="connsiteY10" fmla="*/ 95895 h 145901"/>
                <a:gd name="connsiteX11" fmla="*/ 159543 w 159645"/>
                <a:gd name="connsiteY11" fmla="*/ 107801 h 145901"/>
                <a:gd name="connsiteX12" fmla="*/ 147637 w 159645"/>
                <a:gd name="connsiteY12" fmla="*/ 133995 h 145901"/>
                <a:gd name="connsiteX13" fmla="*/ 123825 w 159645"/>
                <a:gd name="connsiteY13" fmla="*/ 145901 h 145901"/>
                <a:gd name="connsiteX14" fmla="*/ 85725 w 159645"/>
                <a:gd name="connsiteY14" fmla="*/ 141139 h 145901"/>
                <a:gd name="connsiteX15" fmla="*/ 57150 w 159645"/>
                <a:gd name="connsiteY15" fmla="*/ 126851 h 145901"/>
                <a:gd name="connsiteX16" fmla="*/ 30956 w 159645"/>
                <a:gd name="connsiteY16" fmla="*/ 112564 h 145901"/>
                <a:gd name="connsiteX17" fmla="*/ 16668 w 159645"/>
                <a:gd name="connsiteY17" fmla="*/ 91132 h 145901"/>
                <a:gd name="connsiteX18" fmla="*/ 9525 w 159645"/>
                <a:gd name="connsiteY18" fmla="*/ 74464 h 145901"/>
                <a:gd name="connsiteX19" fmla="*/ 0 w 159645"/>
                <a:gd name="connsiteY19" fmla="*/ 55414 h 145901"/>
                <a:gd name="connsiteX20" fmla="*/ 7143 w 159645"/>
                <a:gd name="connsiteY20" fmla="*/ 50651 h 145901"/>
                <a:gd name="connsiteX21" fmla="*/ 21431 w 159645"/>
                <a:gd name="connsiteY21" fmla="*/ 36364 h 145901"/>
                <a:gd name="connsiteX22" fmla="*/ 45243 w 159645"/>
                <a:gd name="connsiteY22" fmla="*/ 26839 h 14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645" h="145901">
                  <a:moveTo>
                    <a:pt x="45243" y="26839"/>
                  </a:moveTo>
                  <a:lnTo>
                    <a:pt x="45243" y="26839"/>
                  </a:lnTo>
                  <a:cubicBezTo>
                    <a:pt x="57149" y="18108"/>
                    <a:pt x="67297" y="6236"/>
                    <a:pt x="80962" y="645"/>
                  </a:cubicBezTo>
                  <a:cubicBezTo>
                    <a:pt x="86310" y="-1543"/>
                    <a:pt x="92770" y="2282"/>
                    <a:pt x="97631" y="5407"/>
                  </a:cubicBezTo>
                  <a:cubicBezTo>
                    <a:pt x="104241" y="9656"/>
                    <a:pt x="108218" y="17100"/>
                    <a:pt x="114300" y="22076"/>
                  </a:cubicBezTo>
                  <a:cubicBezTo>
                    <a:pt x="117047" y="24324"/>
                    <a:pt x="120871" y="24870"/>
                    <a:pt x="123825" y="26839"/>
                  </a:cubicBezTo>
                  <a:cubicBezTo>
                    <a:pt x="128054" y="29658"/>
                    <a:pt x="131762" y="33189"/>
                    <a:pt x="135731" y="36364"/>
                  </a:cubicBezTo>
                  <a:cubicBezTo>
                    <a:pt x="141578" y="59753"/>
                    <a:pt x="133113" y="31128"/>
                    <a:pt x="145256" y="55414"/>
                  </a:cubicBezTo>
                  <a:cubicBezTo>
                    <a:pt x="147501" y="59904"/>
                    <a:pt x="148154" y="65040"/>
                    <a:pt x="150018" y="69701"/>
                  </a:cubicBezTo>
                  <a:cubicBezTo>
                    <a:pt x="151336" y="72997"/>
                    <a:pt x="153193" y="76051"/>
                    <a:pt x="154781" y="79226"/>
                  </a:cubicBezTo>
                  <a:cubicBezTo>
                    <a:pt x="155575" y="84782"/>
                    <a:pt x="156239" y="90359"/>
                    <a:pt x="157162" y="95895"/>
                  </a:cubicBezTo>
                  <a:cubicBezTo>
                    <a:pt x="157827" y="99887"/>
                    <a:pt x="160158" y="103801"/>
                    <a:pt x="159543" y="107801"/>
                  </a:cubicBezTo>
                  <a:cubicBezTo>
                    <a:pt x="159402" y="108716"/>
                    <a:pt x="152783" y="129993"/>
                    <a:pt x="147637" y="133995"/>
                  </a:cubicBezTo>
                  <a:cubicBezTo>
                    <a:pt x="137540" y="141848"/>
                    <a:pt x="133607" y="142640"/>
                    <a:pt x="123825" y="145901"/>
                  </a:cubicBezTo>
                  <a:cubicBezTo>
                    <a:pt x="111125" y="144314"/>
                    <a:pt x="98031" y="144655"/>
                    <a:pt x="85725" y="141139"/>
                  </a:cubicBezTo>
                  <a:cubicBezTo>
                    <a:pt x="75485" y="138213"/>
                    <a:pt x="66675" y="131614"/>
                    <a:pt x="57150" y="126851"/>
                  </a:cubicBezTo>
                  <a:cubicBezTo>
                    <a:pt x="41890" y="119221"/>
                    <a:pt x="50727" y="123862"/>
                    <a:pt x="30956" y="112564"/>
                  </a:cubicBezTo>
                  <a:cubicBezTo>
                    <a:pt x="17173" y="78107"/>
                    <a:pt x="36939" y="122987"/>
                    <a:pt x="16668" y="91132"/>
                  </a:cubicBezTo>
                  <a:cubicBezTo>
                    <a:pt x="13423" y="86032"/>
                    <a:pt x="12228" y="79871"/>
                    <a:pt x="9525" y="74464"/>
                  </a:cubicBezTo>
                  <a:cubicBezTo>
                    <a:pt x="-1722" y="51968"/>
                    <a:pt x="5370" y="71523"/>
                    <a:pt x="0" y="55414"/>
                  </a:cubicBezTo>
                  <a:cubicBezTo>
                    <a:pt x="2381" y="53826"/>
                    <a:pt x="5004" y="52552"/>
                    <a:pt x="7143" y="50651"/>
                  </a:cubicBezTo>
                  <a:cubicBezTo>
                    <a:pt x="12177" y="46176"/>
                    <a:pt x="15042" y="38494"/>
                    <a:pt x="21431" y="36364"/>
                  </a:cubicBezTo>
                  <a:cubicBezTo>
                    <a:pt x="29640" y="33627"/>
                    <a:pt x="41274" y="28426"/>
                    <a:pt x="45243" y="2683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94" name="Nuage 593">
              <a:extLst>
                <a:ext uri="{FF2B5EF4-FFF2-40B4-BE49-F238E27FC236}">
                  <a16:creationId xmlns:a16="http://schemas.microsoft.com/office/drawing/2014/main" id="{8FA9CCA8-DA80-9DFD-114D-198ADC5C1121}"/>
                </a:ext>
              </a:extLst>
            </p:cNvPr>
            <p:cNvSpPr/>
            <p:nvPr/>
          </p:nvSpPr>
          <p:spPr>
            <a:xfrm>
              <a:off x="11338532" y="4728727"/>
              <a:ext cx="68164" cy="4269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95" name="Nuage 594">
              <a:extLst>
                <a:ext uri="{FF2B5EF4-FFF2-40B4-BE49-F238E27FC236}">
                  <a16:creationId xmlns:a16="http://schemas.microsoft.com/office/drawing/2014/main" id="{11A26026-7071-B6C0-D376-DA9EA9C9C9F3}"/>
                </a:ext>
              </a:extLst>
            </p:cNvPr>
            <p:cNvSpPr/>
            <p:nvPr/>
          </p:nvSpPr>
          <p:spPr>
            <a:xfrm>
              <a:off x="11356500" y="4383642"/>
              <a:ext cx="3821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96" name="Forme libre : forme 595">
              <a:extLst>
                <a:ext uri="{FF2B5EF4-FFF2-40B4-BE49-F238E27FC236}">
                  <a16:creationId xmlns:a16="http://schemas.microsoft.com/office/drawing/2014/main" id="{40262028-35C0-7A18-3A1E-9D0B762BE1CD}"/>
                </a:ext>
              </a:extLst>
            </p:cNvPr>
            <p:cNvSpPr/>
            <p:nvPr/>
          </p:nvSpPr>
          <p:spPr>
            <a:xfrm>
              <a:off x="9817102" y="4448287"/>
              <a:ext cx="59840" cy="57369"/>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97" name="Forme libre : forme 596">
              <a:extLst>
                <a:ext uri="{FF2B5EF4-FFF2-40B4-BE49-F238E27FC236}">
                  <a16:creationId xmlns:a16="http://schemas.microsoft.com/office/drawing/2014/main" id="{736CEEF4-9BEE-3E4D-26BF-BDC4B3D0D564}"/>
                </a:ext>
              </a:extLst>
            </p:cNvPr>
            <p:cNvSpPr/>
            <p:nvPr/>
          </p:nvSpPr>
          <p:spPr>
            <a:xfrm>
              <a:off x="10751577" y="4597870"/>
              <a:ext cx="134865" cy="11792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98" name="Forme libre : forme 597">
              <a:extLst>
                <a:ext uri="{FF2B5EF4-FFF2-40B4-BE49-F238E27FC236}">
                  <a16:creationId xmlns:a16="http://schemas.microsoft.com/office/drawing/2014/main" id="{E41EC74A-4BEC-E131-5901-A9C8C242C83D}"/>
                </a:ext>
              </a:extLst>
            </p:cNvPr>
            <p:cNvSpPr/>
            <p:nvPr/>
          </p:nvSpPr>
          <p:spPr>
            <a:xfrm>
              <a:off x="11333319" y="4792748"/>
              <a:ext cx="55780" cy="67430"/>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99" name="Forme libre : forme 598">
              <a:extLst>
                <a:ext uri="{FF2B5EF4-FFF2-40B4-BE49-F238E27FC236}">
                  <a16:creationId xmlns:a16="http://schemas.microsoft.com/office/drawing/2014/main" id="{E408B173-0FC4-4C01-C382-6114D10CE9EB}"/>
                </a:ext>
              </a:extLst>
            </p:cNvPr>
            <p:cNvSpPr/>
            <p:nvPr/>
          </p:nvSpPr>
          <p:spPr>
            <a:xfrm>
              <a:off x="10721271" y="4901404"/>
              <a:ext cx="89857" cy="83292"/>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00" name="Forme libre : forme 599">
              <a:extLst>
                <a:ext uri="{FF2B5EF4-FFF2-40B4-BE49-F238E27FC236}">
                  <a16:creationId xmlns:a16="http://schemas.microsoft.com/office/drawing/2014/main" id="{4DC8C016-5E63-98D6-6D3C-77C0C81394C8}"/>
                </a:ext>
              </a:extLst>
            </p:cNvPr>
            <p:cNvSpPr/>
            <p:nvPr/>
          </p:nvSpPr>
          <p:spPr>
            <a:xfrm>
              <a:off x="10850407" y="4871364"/>
              <a:ext cx="75057" cy="102408"/>
            </a:xfrm>
            <a:custGeom>
              <a:avLst/>
              <a:gdLst>
                <a:gd name="connsiteX0" fmla="*/ 13075 w 134277"/>
                <a:gd name="connsiteY0" fmla="*/ 92869 h 178594"/>
                <a:gd name="connsiteX1" fmla="*/ 13075 w 134277"/>
                <a:gd name="connsiteY1" fmla="*/ 92869 h 178594"/>
                <a:gd name="connsiteX2" fmla="*/ 5932 w 134277"/>
                <a:gd name="connsiteY2" fmla="*/ 71438 h 178594"/>
                <a:gd name="connsiteX3" fmla="*/ 1169 w 134277"/>
                <a:gd name="connsiteY3" fmla="*/ 47625 h 178594"/>
                <a:gd name="connsiteX4" fmla="*/ 22600 w 134277"/>
                <a:gd name="connsiteY4" fmla="*/ 35719 h 178594"/>
                <a:gd name="connsiteX5" fmla="*/ 27363 w 134277"/>
                <a:gd name="connsiteY5" fmla="*/ 28575 h 178594"/>
                <a:gd name="connsiteX6" fmla="*/ 34507 w 134277"/>
                <a:gd name="connsiteY6" fmla="*/ 19050 h 178594"/>
                <a:gd name="connsiteX7" fmla="*/ 55938 w 134277"/>
                <a:gd name="connsiteY7" fmla="*/ 0 h 178594"/>
                <a:gd name="connsiteX8" fmla="*/ 74988 w 134277"/>
                <a:gd name="connsiteY8" fmla="*/ 11906 h 178594"/>
                <a:gd name="connsiteX9" fmla="*/ 98800 w 134277"/>
                <a:gd name="connsiteY9" fmla="*/ 23813 h 178594"/>
                <a:gd name="connsiteX10" fmla="*/ 110707 w 134277"/>
                <a:gd name="connsiteY10" fmla="*/ 38100 h 178594"/>
                <a:gd name="connsiteX11" fmla="*/ 124994 w 134277"/>
                <a:gd name="connsiteY11" fmla="*/ 54769 h 178594"/>
                <a:gd name="connsiteX12" fmla="*/ 129757 w 134277"/>
                <a:gd name="connsiteY12" fmla="*/ 64294 h 178594"/>
                <a:gd name="connsiteX13" fmla="*/ 127375 w 134277"/>
                <a:gd name="connsiteY13" fmla="*/ 145256 h 178594"/>
                <a:gd name="connsiteX14" fmla="*/ 120232 w 134277"/>
                <a:gd name="connsiteY14" fmla="*/ 159544 h 178594"/>
                <a:gd name="connsiteX15" fmla="*/ 96419 w 134277"/>
                <a:gd name="connsiteY15" fmla="*/ 176213 h 178594"/>
                <a:gd name="connsiteX16" fmla="*/ 79750 w 134277"/>
                <a:gd name="connsiteY16" fmla="*/ 178594 h 178594"/>
                <a:gd name="connsiteX17" fmla="*/ 41650 w 134277"/>
                <a:gd name="connsiteY17" fmla="*/ 152400 h 178594"/>
                <a:gd name="connsiteX18" fmla="*/ 36888 w 134277"/>
                <a:gd name="connsiteY18" fmla="*/ 142875 h 178594"/>
                <a:gd name="connsiteX19" fmla="*/ 29744 w 134277"/>
                <a:gd name="connsiteY19" fmla="*/ 140494 h 178594"/>
                <a:gd name="connsiteX20" fmla="*/ 20219 w 134277"/>
                <a:gd name="connsiteY20" fmla="*/ 133350 h 178594"/>
                <a:gd name="connsiteX21" fmla="*/ 5932 w 134277"/>
                <a:gd name="connsiteY21" fmla="*/ 116681 h 178594"/>
                <a:gd name="connsiteX22" fmla="*/ 1169 w 134277"/>
                <a:gd name="connsiteY22" fmla="*/ 104775 h 178594"/>
                <a:gd name="connsiteX23" fmla="*/ 13075 w 134277"/>
                <a:gd name="connsiteY23" fmla="*/ 92869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277" h="178594">
                  <a:moveTo>
                    <a:pt x="13075" y="92869"/>
                  </a:moveTo>
                  <a:lnTo>
                    <a:pt x="13075" y="92869"/>
                  </a:lnTo>
                  <a:cubicBezTo>
                    <a:pt x="10694" y="85725"/>
                    <a:pt x="8146" y="78635"/>
                    <a:pt x="5932" y="71438"/>
                  </a:cubicBezTo>
                  <a:cubicBezTo>
                    <a:pt x="3346" y="63033"/>
                    <a:pt x="2661" y="56578"/>
                    <a:pt x="1169" y="47625"/>
                  </a:cubicBezTo>
                  <a:cubicBezTo>
                    <a:pt x="8313" y="43656"/>
                    <a:pt x="15991" y="40526"/>
                    <a:pt x="22600" y="35719"/>
                  </a:cubicBezTo>
                  <a:cubicBezTo>
                    <a:pt x="24915" y="34036"/>
                    <a:pt x="25699" y="30904"/>
                    <a:pt x="27363" y="28575"/>
                  </a:cubicBezTo>
                  <a:cubicBezTo>
                    <a:pt x="29670" y="25346"/>
                    <a:pt x="31852" y="22000"/>
                    <a:pt x="34507" y="19050"/>
                  </a:cubicBezTo>
                  <a:cubicBezTo>
                    <a:pt x="46740" y="5458"/>
                    <a:pt x="44923" y="7344"/>
                    <a:pt x="55938" y="0"/>
                  </a:cubicBezTo>
                  <a:cubicBezTo>
                    <a:pt x="73038" y="5699"/>
                    <a:pt x="50726" y="-2652"/>
                    <a:pt x="74988" y="11906"/>
                  </a:cubicBezTo>
                  <a:cubicBezTo>
                    <a:pt x="82598" y="16472"/>
                    <a:pt x="98800" y="23813"/>
                    <a:pt x="98800" y="23813"/>
                  </a:cubicBezTo>
                  <a:cubicBezTo>
                    <a:pt x="102769" y="28575"/>
                    <a:pt x="107061" y="33086"/>
                    <a:pt x="110707" y="38100"/>
                  </a:cubicBezTo>
                  <a:cubicBezTo>
                    <a:pt x="122873" y="54827"/>
                    <a:pt x="111804" y="45975"/>
                    <a:pt x="124994" y="54769"/>
                  </a:cubicBezTo>
                  <a:cubicBezTo>
                    <a:pt x="126582" y="57944"/>
                    <a:pt x="128359" y="61031"/>
                    <a:pt x="129757" y="64294"/>
                  </a:cubicBezTo>
                  <a:cubicBezTo>
                    <a:pt x="140215" y="88695"/>
                    <a:pt x="129545" y="129200"/>
                    <a:pt x="127375" y="145256"/>
                  </a:cubicBezTo>
                  <a:cubicBezTo>
                    <a:pt x="126662" y="150533"/>
                    <a:pt x="123997" y="155779"/>
                    <a:pt x="120232" y="159544"/>
                  </a:cubicBezTo>
                  <a:cubicBezTo>
                    <a:pt x="113381" y="166395"/>
                    <a:pt x="105186" y="172087"/>
                    <a:pt x="96419" y="176213"/>
                  </a:cubicBezTo>
                  <a:cubicBezTo>
                    <a:pt x="91340" y="178603"/>
                    <a:pt x="85306" y="177800"/>
                    <a:pt x="79750" y="178594"/>
                  </a:cubicBezTo>
                  <a:cubicBezTo>
                    <a:pt x="53268" y="157996"/>
                    <a:pt x="66177" y="166415"/>
                    <a:pt x="41650" y="152400"/>
                  </a:cubicBezTo>
                  <a:cubicBezTo>
                    <a:pt x="40063" y="149225"/>
                    <a:pt x="39398" y="145385"/>
                    <a:pt x="36888" y="142875"/>
                  </a:cubicBezTo>
                  <a:cubicBezTo>
                    <a:pt x="35113" y="141100"/>
                    <a:pt x="31923" y="141739"/>
                    <a:pt x="29744" y="140494"/>
                  </a:cubicBezTo>
                  <a:cubicBezTo>
                    <a:pt x="26298" y="138525"/>
                    <a:pt x="23206" y="135963"/>
                    <a:pt x="20219" y="133350"/>
                  </a:cubicBezTo>
                  <a:cubicBezTo>
                    <a:pt x="15009" y="128791"/>
                    <a:pt x="9145" y="123106"/>
                    <a:pt x="5932" y="116681"/>
                  </a:cubicBezTo>
                  <a:cubicBezTo>
                    <a:pt x="4020" y="112858"/>
                    <a:pt x="2905" y="108681"/>
                    <a:pt x="1169" y="104775"/>
                  </a:cubicBezTo>
                  <a:cubicBezTo>
                    <a:pt x="-4303" y="92464"/>
                    <a:pt x="11091" y="94853"/>
                    <a:pt x="13075" y="9286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01" name="Forme libre : forme 600">
              <a:extLst>
                <a:ext uri="{FF2B5EF4-FFF2-40B4-BE49-F238E27FC236}">
                  <a16:creationId xmlns:a16="http://schemas.microsoft.com/office/drawing/2014/main" id="{5B7C4BC1-8195-42FB-B568-9DAA85AE6CA4}"/>
                </a:ext>
              </a:extLst>
            </p:cNvPr>
            <p:cNvSpPr/>
            <p:nvPr/>
          </p:nvSpPr>
          <p:spPr>
            <a:xfrm>
              <a:off x="10845736" y="4704780"/>
              <a:ext cx="56010" cy="53348"/>
            </a:xfrm>
            <a:custGeom>
              <a:avLst/>
              <a:gdLst>
                <a:gd name="connsiteX0" fmla="*/ 28575 w 100201"/>
                <a:gd name="connsiteY0" fmla="*/ 0 h 93036"/>
                <a:gd name="connsiteX1" fmla="*/ 28575 w 100201"/>
                <a:gd name="connsiteY1" fmla="*/ 0 h 93036"/>
                <a:gd name="connsiteX2" fmla="*/ 64294 w 100201"/>
                <a:gd name="connsiteY2" fmla="*/ 7143 h 93036"/>
                <a:gd name="connsiteX3" fmla="*/ 73819 w 100201"/>
                <a:gd name="connsiteY3" fmla="*/ 14287 h 93036"/>
                <a:gd name="connsiteX4" fmla="*/ 90488 w 100201"/>
                <a:gd name="connsiteY4" fmla="*/ 23812 h 93036"/>
                <a:gd name="connsiteX5" fmla="*/ 100013 w 100201"/>
                <a:gd name="connsiteY5" fmla="*/ 35718 h 93036"/>
                <a:gd name="connsiteX6" fmla="*/ 95250 w 100201"/>
                <a:gd name="connsiteY6" fmla="*/ 61912 h 93036"/>
                <a:gd name="connsiteX7" fmla="*/ 92869 w 100201"/>
                <a:gd name="connsiteY7" fmla="*/ 69056 h 93036"/>
                <a:gd name="connsiteX8" fmla="*/ 76200 w 100201"/>
                <a:gd name="connsiteY8" fmla="*/ 80962 h 93036"/>
                <a:gd name="connsiteX9" fmla="*/ 64294 w 100201"/>
                <a:gd name="connsiteY9" fmla="*/ 83343 h 93036"/>
                <a:gd name="connsiteX10" fmla="*/ 45244 w 100201"/>
                <a:gd name="connsiteY10" fmla="*/ 92868 h 93036"/>
                <a:gd name="connsiteX11" fmla="*/ 21431 w 100201"/>
                <a:gd name="connsiteY11" fmla="*/ 80962 h 93036"/>
                <a:gd name="connsiteX12" fmla="*/ 16669 w 100201"/>
                <a:gd name="connsiteY12" fmla="*/ 73818 h 93036"/>
                <a:gd name="connsiteX13" fmla="*/ 7144 w 100201"/>
                <a:gd name="connsiteY13" fmla="*/ 61912 h 93036"/>
                <a:gd name="connsiteX14" fmla="*/ 4763 w 100201"/>
                <a:gd name="connsiteY14" fmla="*/ 54768 h 93036"/>
                <a:gd name="connsiteX15" fmla="*/ 2381 w 100201"/>
                <a:gd name="connsiteY15" fmla="*/ 38100 h 93036"/>
                <a:gd name="connsiteX16" fmla="*/ 0 w 100201"/>
                <a:gd name="connsiteY16" fmla="*/ 26193 h 93036"/>
                <a:gd name="connsiteX17" fmla="*/ 28575 w 100201"/>
                <a:gd name="connsiteY17" fmla="*/ 0 h 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1" h="93036">
                  <a:moveTo>
                    <a:pt x="28575" y="0"/>
                  </a:moveTo>
                  <a:lnTo>
                    <a:pt x="28575" y="0"/>
                  </a:lnTo>
                  <a:cubicBezTo>
                    <a:pt x="42042" y="1496"/>
                    <a:pt x="52235" y="1114"/>
                    <a:pt x="64294" y="7143"/>
                  </a:cubicBezTo>
                  <a:cubicBezTo>
                    <a:pt x="67844" y="8918"/>
                    <a:pt x="70471" y="12156"/>
                    <a:pt x="73819" y="14287"/>
                  </a:cubicBezTo>
                  <a:cubicBezTo>
                    <a:pt x="79218" y="17723"/>
                    <a:pt x="84932" y="20637"/>
                    <a:pt x="90488" y="23812"/>
                  </a:cubicBezTo>
                  <a:cubicBezTo>
                    <a:pt x="93663" y="27781"/>
                    <a:pt x="99383" y="30675"/>
                    <a:pt x="100013" y="35718"/>
                  </a:cubicBezTo>
                  <a:cubicBezTo>
                    <a:pt x="101114" y="44524"/>
                    <a:pt x="97110" y="53234"/>
                    <a:pt x="95250" y="61912"/>
                  </a:cubicBezTo>
                  <a:cubicBezTo>
                    <a:pt x="94724" y="64366"/>
                    <a:pt x="94644" y="67281"/>
                    <a:pt x="92869" y="69056"/>
                  </a:cubicBezTo>
                  <a:cubicBezTo>
                    <a:pt x="88041" y="73884"/>
                    <a:pt x="82307" y="77908"/>
                    <a:pt x="76200" y="80962"/>
                  </a:cubicBezTo>
                  <a:cubicBezTo>
                    <a:pt x="72580" y="82772"/>
                    <a:pt x="68263" y="82549"/>
                    <a:pt x="64294" y="83343"/>
                  </a:cubicBezTo>
                  <a:cubicBezTo>
                    <a:pt x="57944" y="86518"/>
                    <a:pt x="52132" y="91146"/>
                    <a:pt x="45244" y="92868"/>
                  </a:cubicBezTo>
                  <a:cubicBezTo>
                    <a:pt x="38390" y="94582"/>
                    <a:pt x="24058" y="82713"/>
                    <a:pt x="21431" y="80962"/>
                  </a:cubicBezTo>
                  <a:cubicBezTo>
                    <a:pt x="19844" y="78581"/>
                    <a:pt x="18386" y="76108"/>
                    <a:pt x="16669" y="73818"/>
                  </a:cubicBezTo>
                  <a:cubicBezTo>
                    <a:pt x="13620" y="69752"/>
                    <a:pt x="9838" y="66222"/>
                    <a:pt x="7144" y="61912"/>
                  </a:cubicBezTo>
                  <a:cubicBezTo>
                    <a:pt x="5814" y="59783"/>
                    <a:pt x="5557" y="57149"/>
                    <a:pt x="4763" y="54768"/>
                  </a:cubicBezTo>
                  <a:cubicBezTo>
                    <a:pt x="3969" y="49212"/>
                    <a:pt x="3304" y="43636"/>
                    <a:pt x="2381" y="38100"/>
                  </a:cubicBezTo>
                  <a:cubicBezTo>
                    <a:pt x="1716" y="34108"/>
                    <a:pt x="0" y="30241"/>
                    <a:pt x="0" y="26193"/>
                  </a:cubicBezTo>
                  <a:cubicBezTo>
                    <a:pt x="0" y="18297"/>
                    <a:pt x="23813" y="4365"/>
                    <a:pt x="28575" y="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02" name="Forme libre : forme 601">
              <a:extLst>
                <a:ext uri="{FF2B5EF4-FFF2-40B4-BE49-F238E27FC236}">
                  <a16:creationId xmlns:a16="http://schemas.microsoft.com/office/drawing/2014/main" id="{0E6179E4-D074-1465-DDE3-C108BC7E9BFE}"/>
                </a:ext>
              </a:extLst>
            </p:cNvPr>
            <p:cNvSpPr/>
            <p:nvPr/>
          </p:nvSpPr>
          <p:spPr>
            <a:xfrm>
              <a:off x="10776479" y="4771687"/>
              <a:ext cx="50195" cy="83292"/>
            </a:xfrm>
            <a:custGeom>
              <a:avLst/>
              <a:gdLst>
                <a:gd name="connsiteX0" fmla="*/ 2456 w 89798"/>
                <a:gd name="connsiteY0" fmla="*/ 73819 h 80962"/>
                <a:gd name="connsiteX1" fmla="*/ 2456 w 89798"/>
                <a:gd name="connsiteY1" fmla="*/ 73819 h 80962"/>
                <a:gd name="connsiteX2" fmla="*/ 75 w 89798"/>
                <a:gd name="connsiteY2" fmla="*/ 50006 h 80962"/>
                <a:gd name="connsiteX3" fmla="*/ 11981 w 89798"/>
                <a:gd name="connsiteY3" fmla="*/ 23812 h 80962"/>
                <a:gd name="connsiteX4" fmla="*/ 26269 w 89798"/>
                <a:gd name="connsiteY4" fmla="*/ 11906 h 80962"/>
                <a:gd name="connsiteX5" fmla="*/ 31031 w 89798"/>
                <a:gd name="connsiteY5" fmla="*/ 4762 h 80962"/>
                <a:gd name="connsiteX6" fmla="*/ 42938 w 89798"/>
                <a:gd name="connsiteY6" fmla="*/ 2381 h 80962"/>
                <a:gd name="connsiteX7" fmla="*/ 59606 w 89798"/>
                <a:gd name="connsiteY7" fmla="*/ 0 h 80962"/>
                <a:gd name="connsiteX8" fmla="*/ 69131 w 89798"/>
                <a:gd name="connsiteY8" fmla="*/ 7144 h 80962"/>
                <a:gd name="connsiteX9" fmla="*/ 73894 w 89798"/>
                <a:gd name="connsiteY9" fmla="*/ 14287 h 80962"/>
                <a:gd name="connsiteX10" fmla="*/ 85800 w 89798"/>
                <a:gd name="connsiteY10" fmla="*/ 45244 h 80962"/>
                <a:gd name="connsiteX11" fmla="*/ 88181 w 89798"/>
                <a:gd name="connsiteY11" fmla="*/ 66675 h 80962"/>
                <a:gd name="connsiteX12" fmla="*/ 52463 w 89798"/>
                <a:gd name="connsiteY12" fmla="*/ 80962 h 80962"/>
                <a:gd name="connsiteX13" fmla="*/ 33413 w 89798"/>
                <a:gd name="connsiteY13" fmla="*/ 73819 h 80962"/>
                <a:gd name="connsiteX14" fmla="*/ 2456 w 89798"/>
                <a:gd name="connsiteY14" fmla="*/ 73819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798" h="80962">
                  <a:moveTo>
                    <a:pt x="2456" y="73819"/>
                  </a:moveTo>
                  <a:lnTo>
                    <a:pt x="2456" y="73819"/>
                  </a:lnTo>
                  <a:cubicBezTo>
                    <a:pt x="1662" y="65881"/>
                    <a:pt x="-423" y="57968"/>
                    <a:pt x="75" y="50006"/>
                  </a:cubicBezTo>
                  <a:cubicBezTo>
                    <a:pt x="471" y="43670"/>
                    <a:pt x="7631" y="28645"/>
                    <a:pt x="11981" y="23812"/>
                  </a:cubicBezTo>
                  <a:cubicBezTo>
                    <a:pt x="16128" y="19204"/>
                    <a:pt x="21885" y="16290"/>
                    <a:pt x="26269" y="11906"/>
                  </a:cubicBezTo>
                  <a:cubicBezTo>
                    <a:pt x="28293" y="9882"/>
                    <a:pt x="28546" y="6182"/>
                    <a:pt x="31031" y="4762"/>
                  </a:cubicBezTo>
                  <a:cubicBezTo>
                    <a:pt x="34545" y="2754"/>
                    <a:pt x="38945" y="3046"/>
                    <a:pt x="42938" y="2381"/>
                  </a:cubicBezTo>
                  <a:cubicBezTo>
                    <a:pt x="48474" y="1458"/>
                    <a:pt x="54050" y="794"/>
                    <a:pt x="59606" y="0"/>
                  </a:cubicBezTo>
                  <a:cubicBezTo>
                    <a:pt x="62781" y="2381"/>
                    <a:pt x="66325" y="4338"/>
                    <a:pt x="69131" y="7144"/>
                  </a:cubicBezTo>
                  <a:cubicBezTo>
                    <a:pt x="71155" y="9168"/>
                    <a:pt x="72614" y="11727"/>
                    <a:pt x="73894" y="14287"/>
                  </a:cubicBezTo>
                  <a:cubicBezTo>
                    <a:pt x="79976" y="26449"/>
                    <a:pt x="81651" y="32795"/>
                    <a:pt x="85800" y="45244"/>
                  </a:cubicBezTo>
                  <a:cubicBezTo>
                    <a:pt x="86594" y="52388"/>
                    <a:pt x="92622" y="61023"/>
                    <a:pt x="88181" y="66675"/>
                  </a:cubicBezTo>
                  <a:cubicBezTo>
                    <a:pt x="85441" y="70162"/>
                    <a:pt x="62548" y="77600"/>
                    <a:pt x="52463" y="80962"/>
                  </a:cubicBezTo>
                  <a:cubicBezTo>
                    <a:pt x="46997" y="79140"/>
                    <a:pt x="37888" y="76260"/>
                    <a:pt x="33413" y="73819"/>
                  </a:cubicBezTo>
                  <a:cubicBezTo>
                    <a:pt x="28388" y="71078"/>
                    <a:pt x="7615" y="73819"/>
                    <a:pt x="2456" y="7381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03" name="Forme libre : forme 602">
              <a:extLst>
                <a:ext uri="{FF2B5EF4-FFF2-40B4-BE49-F238E27FC236}">
                  <a16:creationId xmlns:a16="http://schemas.microsoft.com/office/drawing/2014/main" id="{E72A5CF4-2C1A-A920-5CA8-124BDDCCE00C}"/>
                </a:ext>
              </a:extLst>
            </p:cNvPr>
            <p:cNvSpPr/>
            <p:nvPr/>
          </p:nvSpPr>
          <p:spPr>
            <a:xfrm>
              <a:off x="10747238" y="5049866"/>
              <a:ext cx="89237" cy="83661"/>
            </a:xfrm>
            <a:custGeom>
              <a:avLst/>
              <a:gdLst>
                <a:gd name="connsiteX0" fmla="*/ 45243 w 159645"/>
                <a:gd name="connsiteY0" fmla="*/ 26839 h 145901"/>
                <a:gd name="connsiteX1" fmla="*/ 45243 w 159645"/>
                <a:gd name="connsiteY1" fmla="*/ 26839 h 145901"/>
                <a:gd name="connsiteX2" fmla="*/ 80962 w 159645"/>
                <a:gd name="connsiteY2" fmla="*/ 645 h 145901"/>
                <a:gd name="connsiteX3" fmla="*/ 97631 w 159645"/>
                <a:gd name="connsiteY3" fmla="*/ 5407 h 145901"/>
                <a:gd name="connsiteX4" fmla="*/ 114300 w 159645"/>
                <a:gd name="connsiteY4" fmla="*/ 22076 h 145901"/>
                <a:gd name="connsiteX5" fmla="*/ 123825 w 159645"/>
                <a:gd name="connsiteY5" fmla="*/ 26839 h 145901"/>
                <a:gd name="connsiteX6" fmla="*/ 135731 w 159645"/>
                <a:gd name="connsiteY6" fmla="*/ 36364 h 145901"/>
                <a:gd name="connsiteX7" fmla="*/ 145256 w 159645"/>
                <a:gd name="connsiteY7" fmla="*/ 55414 h 145901"/>
                <a:gd name="connsiteX8" fmla="*/ 150018 w 159645"/>
                <a:gd name="connsiteY8" fmla="*/ 69701 h 145901"/>
                <a:gd name="connsiteX9" fmla="*/ 154781 w 159645"/>
                <a:gd name="connsiteY9" fmla="*/ 79226 h 145901"/>
                <a:gd name="connsiteX10" fmla="*/ 157162 w 159645"/>
                <a:gd name="connsiteY10" fmla="*/ 95895 h 145901"/>
                <a:gd name="connsiteX11" fmla="*/ 159543 w 159645"/>
                <a:gd name="connsiteY11" fmla="*/ 107801 h 145901"/>
                <a:gd name="connsiteX12" fmla="*/ 147637 w 159645"/>
                <a:gd name="connsiteY12" fmla="*/ 133995 h 145901"/>
                <a:gd name="connsiteX13" fmla="*/ 123825 w 159645"/>
                <a:gd name="connsiteY13" fmla="*/ 145901 h 145901"/>
                <a:gd name="connsiteX14" fmla="*/ 85725 w 159645"/>
                <a:gd name="connsiteY14" fmla="*/ 141139 h 145901"/>
                <a:gd name="connsiteX15" fmla="*/ 57150 w 159645"/>
                <a:gd name="connsiteY15" fmla="*/ 126851 h 145901"/>
                <a:gd name="connsiteX16" fmla="*/ 30956 w 159645"/>
                <a:gd name="connsiteY16" fmla="*/ 112564 h 145901"/>
                <a:gd name="connsiteX17" fmla="*/ 16668 w 159645"/>
                <a:gd name="connsiteY17" fmla="*/ 91132 h 145901"/>
                <a:gd name="connsiteX18" fmla="*/ 9525 w 159645"/>
                <a:gd name="connsiteY18" fmla="*/ 74464 h 145901"/>
                <a:gd name="connsiteX19" fmla="*/ 0 w 159645"/>
                <a:gd name="connsiteY19" fmla="*/ 55414 h 145901"/>
                <a:gd name="connsiteX20" fmla="*/ 7143 w 159645"/>
                <a:gd name="connsiteY20" fmla="*/ 50651 h 145901"/>
                <a:gd name="connsiteX21" fmla="*/ 21431 w 159645"/>
                <a:gd name="connsiteY21" fmla="*/ 36364 h 145901"/>
                <a:gd name="connsiteX22" fmla="*/ 45243 w 159645"/>
                <a:gd name="connsiteY22" fmla="*/ 26839 h 14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645" h="145901">
                  <a:moveTo>
                    <a:pt x="45243" y="26839"/>
                  </a:moveTo>
                  <a:lnTo>
                    <a:pt x="45243" y="26839"/>
                  </a:lnTo>
                  <a:cubicBezTo>
                    <a:pt x="57149" y="18108"/>
                    <a:pt x="67297" y="6236"/>
                    <a:pt x="80962" y="645"/>
                  </a:cubicBezTo>
                  <a:cubicBezTo>
                    <a:pt x="86310" y="-1543"/>
                    <a:pt x="92770" y="2282"/>
                    <a:pt x="97631" y="5407"/>
                  </a:cubicBezTo>
                  <a:cubicBezTo>
                    <a:pt x="104241" y="9656"/>
                    <a:pt x="108218" y="17100"/>
                    <a:pt x="114300" y="22076"/>
                  </a:cubicBezTo>
                  <a:cubicBezTo>
                    <a:pt x="117047" y="24324"/>
                    <a:pt x="120871" y="24870"/>
                    <a:pt x="123825" y="26839"/>
                  </a:cubicBezTo>
                  <a:cubicBezTo>
                    <a:pt x="128054" y="29658"/>
                    <a:pt x="131762" y="33189"/>
                    <a:pt x="135731" y="36364"/>
                  </a:cubicBezTo>
                  <a:cubicBezTo>
                    <a:pt x="141578" y="59753"/>
                    <a:pt x="133113" y="31128"/>
                    <a:pt x="145256" y="55414"/>
                  </a:cubicBezTo>
                  <a:cubicBezTo>
                    <a:pt x="147501" y="59904"/>
                    <a:pt x="148154" y="65040"/>
                    <a:pt x="150018" y="69701"/>
                  </a:cubicBezTo>
                  <a:cubicBezTo>
                    <a:pt x="151336" y="72997"/>
                    <a:pt x="153193" y="76051"/>
                    <a:pt x="154781" y="79226"/>
                  </a:cubicBezTo>
                  <a:cubicBezTo>
                    <a:pt x="155575" y="84782"/>
                    <a:pt x="156239" y="90359"/>
                    <a:pt x="157162" y="95895"/>
                  </a:cubicBezTo>
                  <a:cubicBezTo>
                    <a:pt x="157827" y="99887"/>
                    <a:pt x="160158" y="103801"/>
                    <a:pt x="159543" y="107801"/>
                  </a:cubicBezTo>
                  <a:cubicBezTo>
                    <a:pt x="159402" y="108716"/>
                    <a:pt x="152783" y="129993"/>
                    <a:pt x="147637" y="133995"/>
                  </a:cubicBezTo>
                  <a:cubicBezTo>
                    <a:pt x="137540" y="141848"/>
                    <a:pt x="133607" y="142640"/>
                    <a:pt x="123825" y="145901"/>
                  </a:cubicBezTo>
                  <a:cubicBezTo>
                    <a:pt x="111125" y="144314"/>
                    <a:pt x="98031" y="144655"/>
                    <a:pt x="85725" y="141139"/>
                  </a:cubicBezTo>
                  <a:cubicBezTo>
                    <a:pt x="75485" y="138213"/>
                    <a:pt x="66675" y="131614"/>
                    <a:pt x="57150" y="126851"/>
                  </a:cubicBezTo>
                  <a:cubicBezTo>
                    <a:pt x="41890" y="119221"/>
                    <a:pt x="50727" y="123862"/>
                    <a:pt x="30956" y="112564"/>
                  </a:cubicBezTo>
                  <a:cubicBezTo>
                    <a:pt x="17173" y="78107"/>
                    <a:pt x="36939" y="122987"/>
                    <a:pt x="16668" y="91132"/>
                  </a:cubicBezTo>
                  <a:cubicBezTo>
                    <a:pt x="13423" y="86032"/>
                    <a:pt x="12228" y="79871"/>
                    <a:pt x="9525" y="74464"/>
                  </a:cubicBezTo>
                  <a:cubicBezTo>
                    <a:pt x="-1722" y="51968"/>
                    <a:pt x="5370" y="71523"/>
                    <a:pt x="0" y="55414"/>
                  </a:cubicBezTo>
                  <a:cubicBezTo>
                    <a:pt x="2381" y="53826"/>
                    <a:pt x="5004" y="52552"/>
                    <a:pt x="7143" y="50651"/>
                  </a:cubicBezTo>
                  <a:cubicBezTo>
                    <a:pt x="12177" y="46176"/>
                    <a:pt x="15042" y="38494"/>
                    <a:pt x="21431" y="36364"/>
                  </a:cubicBezTo>
                  <a:cubicBezTo>
                    <a:pt x="29640" y="33627"/>
                    <a:pt x="41274" y="28426"/>
                    <a:pt x="45243" y="2683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04" name="Nuage 603">
              <a:extLst>
                <a:ext uri="{FF2B5EF4-FFF2-40B4-BE49-F238E27FC236}">
                  <a16:creationId xmlns:a16="http://schemas.microsoft.com/office/drawing/2014/main" id="{61D981D8-1478-7D52-24E8-E7FFC40538FD}"/>
                </a:ext>
              </a:extLst>
            </p:cNvPr>
            <p:cNvSpPr/>
            <p:nvPr/>
          </p:nvSpPr>
          <p:spPr>
            <a:xfrm>
              <a:off x="10816023" y="5175759"/>
              <a:ext cx="85723"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05" name="Forme libre : forme 604">
              <a:extLst>
                <a:ext uri="{FF2B5EF4-FFF2-40B4-BE49-F238E27FC236}">
                  <a16:creationId xmlns:a16="http://schemas.microsoft.com/office/drawing/2014/main" id="{67D1D31A-CA4C-6BE5-3651-9CB1D54D888C}"/>
                </a:ext>
              </a:extLst>
            </p:cNvPr>
            <p:cNvSpPr/>
            <p:nvPr/>
          </p:nvSpPr>
          <p:spPr>
            <a:xfrm>
              <a:off x="10836475" y="5014713"/>
              <a:ext cx="59840" cy="57369"/>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06" name="Forme libre : forme 605">
              <a:extLst>
                <a:ext uri="{FF2B5EF4-FFF2-40B4-BE49-F238E27FC236}">
                  <a16:creationId xmlns:a16="http://schemas.microsoft.com/office/drawing/2014/main" id="{701417C3-2A34-7DFD-9FB8-D60A0E72A45A}"/>
                </a:ext>
              </a:extLst>
            </p:cNvPr>
            <p:cNvSpPr/>
            <p:nvPr/>
          </p:nvSpPr>
          <p:spPr>
            <a:xfrm>
              <a:off x="11296624" y="4905315"/>
              <a:ext cx="89857" cy="83292"/>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07" name="Forme libre : forme 606">
              <a:extLst>
                <a:ext uri="{FF2B5EF4-FFF2-40B4-BE49-F238E27FC236}">
                  <a16:creationId xmlns:a16="http://schemas.microsoft.com/office/drawing/2014/main" id="{FEDC4AF1-D627-474F-8A18-B683B1C91DB0}"/>
                </a:ext>
              </a:extLst>
            </p:cNvPr>
            <p:cNvSpPr/>
            <p:nvPr/>
          </p:nvSpPr>
          <p:spPr>
            <a:xfrm>
              <a:off x="11425759" y="4875275"/>
              <a:ext cx="75057" cy="102408"/>
            </a:xfrm>
            <a:custGeom>
              <a:avLst/>
              <a:gdLst>
                <a:gd name="connsiteX0" fmla="*/ 13075 w 134277"/>
                <a:gd name="connsiteY0" fmla="*/ 92869 h 178594"/>
                <a:gd name="connsiteX1" fmla="*/ 13075 w 134277"/>
                <a:gd name="connsiteY1" fmla="*/ 92869 h 178594"/>
                <a:gd name="connsiteX2" fmla="*/ 5932 w 134277"/>
                <a:gd name="connsiteY2" fmla="*/ 71438 h 178594"/>
                <a:gd name="connsiteX3" fmla="*/ 1169 w 134277"/>
                <a:gd name="connsiteY3" fmla="*/ 47625 h 178594"/>
                <a:gd name="connsiteX4" fmla="*/ 22600 w 134277"/>
                <a:gd name="connsiteY4" fmla="*/ 35719 h 178594"/>
                <a:gd name="connsiteX5" fmla="*/ 27363 w 134277"/>
                <a:gd name="connsiteY5" fmla="*/ 28575 h 178594"/>
                <a:gd name="connsiteX6" fmla="*/ 34507 w 134277"/>
                <a:gd name="connsiteY6" fmla="*/ 19050 h 178594"/>
                <a:gd name="connsiteX7" fmla="*/ 55938 w 134277"/>
                <a:gd name="connsiteY7" fmla="*/ 0 h 178594"/>
                <a:gd name="connsiteX8" fmla="*/ 74988 w 134277"/>
                <a:gd name="connsiteY8" fmla="*/ 11906 h 178594"/>
                <a:gd name="connsiteX9" fmla="*/ 98800 w 134277"/>
                <a:gd name="connsiteY9" fmla="*/ 23813 h 178594"/>
                <a:gd name="connsiteX10" fmla="*/ 110707 w 134277"/>
                <a:gd name="connsiteY10" fmla="*/ 38100 h 178594"/>
                <a:gd name="connsiteX11" fmla="*/ 124994 w 134277"/>
                <a:gd name="connsiteY11" fmla="*/ 54769 h 178594"/>
                <a:gd name="connsiteX12" fmla="*/ 129757 w 134277"/>
                <a:gd name="connsiteY12" fmla="*/ 64294 h 178594"/>
                <a:gd name="connsiteX13" fmla="*/ 127375 w 134277"/>
                <a:gd name="connsiteY13" fmla="*/ 145256 h 178594"/>
                <a:gd name="connsiteX14" fmla="*/ 120232 w 134277"/>
                <a:gd name="connsiteY14" fmla="*/ 159544 h 178594"/>
                <a:gd name="connsiteX15" fmla="*/ 96419 w 134277"/>
                <a:gd name="connsiteY15" fmla="*/ 176213 h 178594"/>
                <a:gd name="connsiteX16" fmla="*/ 79750 w 134277"/>
                <a:gd name="connsiteY16" fmla="*/ 178594 h 178594"/>
                <a:gd name="connsiteX17" fmla="*/ 41650 w 134277"/>
                <a:gd name="connsiteY17" fmla="*/ 152400 h 178594"/>
                <a:gd name="connsiteX18" fmla="*/ 36888 w 134277"/>
                <a:gd name="connsiteY18" fmla="*/ 142875 h 178594"/>
                <a:gd name="connsiteX19" fmla="*/ 29744 w 134277"/>
                <a:gd name="connsiteY19" fmla="*/ 140494 h 178594"/>
                <a:gd name="connsiteX20" fmla="*/ 20219 w 134277"/>
                <a:gd name="connsiteY20" fmla="*/ 133350 h 178594"/>
                <a:gd name="connsiteX21" fmla="*/ 5932 w 134277"/>
                <a:gd name="connsiteY21" fmla="*/ 116681 h 178594"/>
                <a:gd name="connsiteX22" fmla="*/ 1169 w 134277"/>
                <a:gd name="connsiteY22" fmla="*/ 104775 h 178594"/>
                <a:gd name="connsiteX23" fmla="*/ 13075 w 134277"/>
                <a:gd name="connsiteY23" fmla="*/ 92869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277" h="178594">
                  <a:moveTo>
                    <a:pt x="13075" y="92869"/>
                  </a:moveTo>
                  <a:lnTo>
                    <a:pt x="13075" y="92869"/>
                  </a:lnTo>
                  <a:cubicBezTo>
                    <a:pt x="10694" y="85725"/>
                    <a:pt x="8146" y="78635"/>
                    <a:pt x="5932" y="71438"/>
                  </a:cubicBezTo>
                  <a:cubicBezTo>
                    <a:pt x="3346" y="63033"/>
                    <a:pt x="2661" y="56578"/>
                    <a:pt x="1169" y="47625"/>
                  </a:cubicBezTo>
                  <a:cubicBezTo>
                    <a:pt x="8313" y="43656"/>
                    <a:pt x="15991" y="40526"/>
                    <a:pt x="22600" y="35719"/>
                  </a:cubicBezTo>
                  <a:cubicBezTo>
                    <a:pt x="24915" y="34036"/>
                    <a:pt x="25699" y="30904"/>
                    <a:pt x="27363" y="28575"/>
                  </a:cubicBezTo>
                  <a:cubicBezTo>
                    <a:pt x="29670" y="25346"/>
                    <a:pt x="31852" y="22000"/>
                    <a:pt x="34507" y="19050"/>
                  </a:cubicBezTo>
                  <a:cubicBezTo>
                    <a:pt x="46740" y="5458"/>
                    <a:pt x="44923" y="7344"/>
                    <a:pt x="55938" y="0"/>
                  </a:cubicBezTo>
                  <a:cubicBezTo>
                    <a:pt x="73038" y="5699"/>
                    <a:pt x="50726" y="-2652"/>
                    <a:pt x="74988" y="11906"/>
                  </a:cubicBezTo>
                  <a:cubicBezTo>
                    <a:pt x="82598" y="16472"/>
                    <a:pt x="98800" y="23813"/>
                    <a:pt x="98800" y="23813"/>
                  </a:cubicBezTo>
                  <a:cubicBezTo>
                    <a:pt x="102769" y="28575"/>
                    <a:pt x="107061" y="33086"/>
                    <a:pt x="110707" y="38100"/>
                  </a:cubicBezTo>
                  <a:cubicBezTo>
                    <a:pt x="122873" y="54827"/>
                    <a:pt x="111804" y="45975"/>
                    <a:pt x="124994" y="54769"/>
                  </a:cubicBezTo>
                  <a:cubicBezTo>
                    <a:pt x="126582" y="57944"/>
                    <a:pt x="128359" y="61031"/>
                    <a:pt x="129757" y="64294"/>
                  </a:cubicBezTo>
                  <a:cubicBezTo>
                    <a:pt x="140215" y="88695"/>
                    <a:pt x="129545" y="129200"/>
                    <a:pt x="127375" y="145256"/>
                  </a:cubicBezTo>
                  <a:cubicBezTo>
                    <a:pt x="126662" y="150533"/>
                    <a:pt x="123997" y="155779"/>
                    <a:pt x="120232" y="159544"/>
                  </a:cubicBezTo>
                  <a:cubicBezTo>
                    <a:pt x="113381" y="166395"/>
                    <a:pt x="105186" y="172087"/>
                    <a:pt x="96419" y="176213"/>
                  </a:cubicBezTo>
                  <a:cubicBezTo>
                    <a:pt x="91340" y="178603"/>
                    <a:pt x="85306" y="177800"/>
                    <a:pt x="79750" y="178594"/>
                  </a:cubicBezTo>
                  <a:cubicBezTo>
                    <a:pt x="53268" y="157996"/>
                    <a:pt x="66177" y="166415"/>
                    <a:pt x="41650" y="152400"/>
                  </a:cubicBezTo>
                  <a:cubicBezTo>
                    <a:pt x="40063" y="149225"/>
                    <a:pt x="39398" y="145385"/>
                    <a:pt x="36888" y="142875"/>
                  </a:cubicBezTo>
                  <a:cubicBezTo>
                    <a:pt x="35113" y="141100"/>
                    <a:pt x="31923" y="141739"/>
                    <a:pt x="29744" y="140494"/>
                  </a:cubicBezTo>
                  <a:cubicBezTo>
                    <a:pt x="26298" y="138525"/>
                    <a:pt x="23206" y="135963"/>
                    <a:pt x="20219" y="133350"/>
                  </a:cubicBezTo>
                  <a:cubicBezTo>
                    <a:pt x="15009" y="128791"/>
                    <a:pt x="9145" y="123106"/>
                    <a:pt x="5932" y="116681"/>
                  </a:cubicBezTo>
                  <a:cubicBezTo>
                    <a:pt x="4020" y="112858"/>
                    <a:pt x="2905" y="108681"/>
                    <a:pt x="1169" y="104775"/>
                  </a:cubicBezTo>
                  <a:cubicBezTo>
                    <a:pt x="-4303" y="92464"/>
                    <a:pt x="11091" y="94853"/>
                    <a:pt x="13075" y="9286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08" name="Forme libre : forme 607">
              <a:extLst>
                <a:ext uri="{FF2B5EF4-FFF2-40B4-BE49-F238E27FC236}">
                  <a16:creationId xmlns:a16="http://schemas.microsoft.com/office/drawing/2014/main" id="{71A48340-23B2-C81A-1B03-6FF90DA0B691}"/>
                </a:ext>
              </a:extLst>
            </p:cNvPr>
            <p:cNvSpPr/>
            <p:nvPr/>
          </p:nvSpPr>
          <p:spPr>
            <a:xfrm>
              <a:off x="11421088" y="4708692"/>
              <a:ext cx="56010" cy="53348"/>
            </a:xfrm>
            <a:custGeom>
              <a:avLst/>
              <a:gdLst>
                <a:gd name="connsiteX0" fmla="*/ 28575 w 100201"/>
                <a:gd name="connsiteY0" fmla="*/ 0 h 93036"/>
                <a:gd name="connsiteX1" fmla="*/ 28575 w 100201"/>
                <a:gd name="connsiteY1" fmla="*/ 0 h 93036"/>
                <a:gd name="connsiteX2" fmla="*/ 64294 w 100201"/>
                <a:gd name="connsiteY2" fmla="*/ 7143 h 93036"/>
                <a:gd name="connsiteX3" fmla="*/ 73819 w 100201"/>
                <a:gd name="connsiteY3" fmla="*/ 14287 h 93036"/>
                <a:gd name="connsiteX4" fmla="*/ 90488 w 100201"/>
                <a:gd name="connsiteY4" fmla="*/ 23812 h 93036"/>
                <a:gd name="connsiteX5" fmla="*/ 100013 w 100201"/>
                <a:gd name="connsiteY5" fmla="*/ 35718 h 93036"/>
                <a:gd name="connsiteX6" fmla="*/ 95250 w 100201"/>
                <a:gd name="connsiteY6" fmla="*/ 61912 h 93036"/>
                <a:gd name="connsiteX7" fmla="*/ 92869 w 100201"/>
                <a:gd name="connsiteY7" fmla="*/ 69056 h 93036"/>
                <a:gd name="connsiteX8" fmla="*/ 76200 w 100201"/>
                <a:gd name="connsiteY8" fmla="*/ 80962 h 93036"/>
                <a:gd name="connsiteX9" fmla="*/ 64294 w 100201"/>
                <a:gd name="connsiteY9" fmla="*/ 83343 h 93036"/>
                <a:gd name="connsiteX10" fmla="*/ 45244 w 100201"/>
                <a:gd name="connsiteY10" fmla="*/ 92868 h 93036"/>
                <a:gd name="connsiteX11" fmla="*/ 21431 w 100201"/>
                <a:gd name="connsiteY11" fmla="*/ 80962 h 93036"/>
                <a:gd name="connsiteX12" fmla="*/ 16669 w 100201"/>
                <a:gd name="connsiteY12" fmla="*/ 73818 h 93036"/>
                <a:gd name="connsiteX13" fmla="*/ 7144 w 100201"/>
                <a:gd name="connsiteY13" fmla="*/ 61912 h 93036"/>
                <a:gd name="connsiteX14" fmla="*/ 4763 w 100201"/>
                <a:gd name="connsiteY14" fmla="*/ 54768 h 93036"/>
                <a:gd name="connsiteX15" fmla="*/ 2381 w 100201"/>
                <a:gd name="connsiteY15" fmla="*/ 38100 h 93036"/>
                <a:gd name="connsiteX16" fmla="*/ 0 w 100201"/>
                <a:gd name="connsiteY16" fmla="*/ 26193 h 93036"/>
                <a:gd name="connsiteX17" fmla="*/ 28575 w 100201"/>
                <a:gd name="connsiteY17" fmla="*/ 0 h 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1" h="93036">
                  <a:moveTo>
                    <a:pt x="28575" y="0"/>
                  </a:moveTo>
                  <a:lnTo>
                    <a:pt x="28575" y="0"/>
                  </a:lnTo>
                  <a:cubicBezTo>
                    <a:pt x="42042" y="1496"/>
                    <a:pt x="52235" y="1114"/>
                    <a:pt x="64294" y="7143"/>
                  </a:cubicBezTo>
                  <a:cubicBezTo>
                    <a:pt x="67844" y="8918"/>
                    <a:pt x="70471" y="12156"/>
                    <a:pt x="73819" y="14287"/>
                  </a:cubicBezTo>
                  <a:cubicBezTo>
                    <a:pt x="79218" y="17723"/>
                    <a:pt x="84932" y="20637"/>
                    <a:pt x="90488" y="23812"/>
                  </a:cubicBezTo>
                  <a:cubicBezTo>
                    <a:pt x="93663" y="27781"/>
                    <a:pt x="99383" y="30675"/>
                    <a:pt x="100013" y="35718"/>
                  </a:cubicBezTo>
                  <a:cubicBezTo>
                    <a:pt x="101114" y="44524"/>
                    <a:pt x="97110" y="53234"/>
                    <a:pt x="95250" y="61912"/>
                  </a:cubicBezTo>
                  <a:cubicBezTo>
                    <a:pt x="94724" y="64366"/>
                    <a:pt x="94644" y="67281"/>
                    <a:pt x="92869" y="69056"/>
                  </a:cubicBezTo>
                  <a:cubicBezTo>
                    <a:pt x="88041" y="73884"/>
                    <a:pt x="82307" y="77908"/>
                    <a:pt x="76200" y="80962"/>
                  </a:cubicBezTo>
                  <a:cubicBezTo>
                    <a:pt x="72580" y="82772"/>
                    <a:pt x="68263" y="82549"/>
                    <a:pt x="64294" y="83343"/>
                  </a:cubicBezTo>
                  <a:cubicBezTo>
                    <a:pt x="57944" y="86518"/>
                    <a:pt x="52132" y="91146"/>
                    <a:pt x="45244" y="92868"/>
                  </a:cubicBezTo>
                  <a:cubicBezTo>
                    <a:pt x="38390" y="94582"/>
                    <a:pt x="24058" y="82713"/>
                    <a:pt x="21431" y="80962"/>
                  </a:cubicBezTo>
                  <a:cubicBezTo>
                    <a:pt x="19844" y="78581"/>
                    <a:pt x="18386" y="76108"/>
                    <a:pt x="16669" y="73818"/>
                  </a:cubicBezTo>
                  <a:cubicBezTo>
                    <a:pt x="13620" y="69752"/>
                    <a:pt x="9838" y="66222"/>
                    <a:pt x="7144" y="61912"/>
                  </a:cubicBezTo>
                  <a:cubicBezTo>
                    <a:pt x="5814" y="59783"/>
                    <a:pt x="5557" y="57149"/>
                    <a:pt x="4763" y="54768"/>
                  </a:cubicBezTo>
                  <a:cubicBezTo>
                    <a:pt x="3969" y="49212"/>
                    <a:pt x="3304" y="43636"/>
                    <a:pt x="2381" y="38100"/>
                  </a:cubicBezTo>
                  <a:cubicBezTo>
                    <a:pt x="1716" y="34108"/>
                    <a:pt x="0" y="30241"/>
                    <a:pt x="0" y="26193"/>
                  </a:cubicBezTo>
                  <a:cubicBezTo>
                    <a:pt x="0" y="18297"/>
                    <a:pt x="23813" y="4365"/>
                    <a:pt x="28575" y="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09" name="Forme libre : forme 608">
              <a:extLst>
                <a:ext uri="{FF2B5EF4-FFF2-40B4-BE49-F238E27FC236}">
                  <a16:creationId xmlns:a16="http://schemas.microsoft.com/office/drawing/2014/main" id="{46F0C35D-6E4B-E0DB-0CA2-6B8DFF7C485D}"/>
                </a:ext>
              </a:extLst>
            </p:cNvPr>
            <p:cNvSpPr/>
            <p:nvPr/>
          </p:nvSpPr>
          <p:spPr>
            <a:xfrm>
              <a:off x="11351832" y="4775598"/>
              <a:ext cx="50195" cy="83292"/>
            </a:xfrm>
            <a:custGeom>
              <a:avLst/>
              <a:gdLst>
                <a:gd name="connsiteX0" fmla="*/ 2456 w 89798"/>
                <a:gd name="connsiteY0" fmla="*/ 73819 h 80962"/>
                <a:gd name="connsiteX1" fmla="*/ 2456 w 89798"/>
                <a:gd name="connsiteY1" fmla="*/ 73819 h 80962"/>
                <a:gd name="connsiteX2" fmla="*/ 75 w 89798"/>
                <a:gd name="connsiteY2" fmla="*/ 50006 h 80962"/>
                <a:gd name="connsiteX3" fmla="*/ 11981 w 89798"/>
                <a:gd name="connsiteY3" fmla="*/ 23812 h 80962"/>
                <a:gd name="connsiteX4" fmla="*/ 26269 w 89798"/>
                <a:gd name="connsiteY4" fmla="*/ 11906 h 80962"/>
                <a:gd name="connsiteX5" fmla="*/ 31031 w 89798"/>
                <a:gd name="connsiteY5" fmla="*/ 4762 h 80962"/>
                <a:gd name="connsiteX6" fmla="*/ 42938 w 89798"/>
                <a:gd name="connsiteY6" fmla="*/ 2381 h 80962"/>
                <a:gd name="connsiteX7" fmla="*/ 59606 w 89798"/>
                <a:gd name="connsiteY7" fmla="*/ 0 h 80962"/>
                <a:gd name="connsiteX8" fmla="*/ 69131 w 89798"/>
                <a:gd name="connsiteY8" fmla="*/ 7144 h 80962"/>
                <a:gd name="connsiteX9" fmla="*/ 73894 w 89798"/>
                <a:gd name="connsiteY9" fmla="*/ 14287 h 80962"/>
                <a:gd name="connsiteX10" fmla="*/ 85800 w 89798"/>
                <a:gd name="connsiteY10" fmla="*/ 45244 h 80962"/>
                <a:gd name="connsiteX11" fmla="*/ 88181 w 89798"/>
                <a:gd name="connsiteY11" fmla="*/ 66675 h 80962"/>
                <a:gd name="connsiteX12" fmla="*/ 52463 w 89798"/>
                <a:gd name="connsiteY12" fmla="*/ 80962 h 80962"/>
                <a:gd name="connsiteX13" fmla="*/ 33413 w 89798"/>
                <a:gd name="connsiteY13" fmla="*/ 73819 h 80962"/>
                <a:gd name="connsiteX14" fmla="*/ 2456 w 89798"/>
                <a:gd name="connsiteY14" fmla="*/ 73819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798" h="80962">
                  <a:moveTo>
                    <a:pt x="2456" y="73819"/>
                  </a:moveTo>
                  <a:lnTo>
                    <a:pt x="2456" y="73819"/>
                  </a:lnTo>
                  <a:cubicBezTo>
                    <a:pt x="1662" y="65881"/>
                    <a:pt x="-423" y="57968"/>
                    <a:pt x="75" y="50006"/>
                  </a:cubicBezTo>
                  <a:cubicBezTo>
                    <a:pt x="471" y="43670"/>
                    <a:pt x="7631" y="28645"/>
                    <a:pt x="11981" y="23812"/>
                  </a:cubicBezTo>
                  <a:cubicBezTo>
                    <a:pt x="16128" y="19204"/>
                    <a:pt x="21885" y="16290"/>
                    <a:pt x="26269" y="11906"/>
                  </a:cubicBezTo>
                  <a:cubicBezTo>
                    <a:pt x="28293" y="9882"/>
                    <a:pt x="28546" y="6182"/>
                    <a:pt x="31031" y="4762"/>
                  </a:cubicBezTo>
                  <a:cubicBezTo>
                    <a:pt x="34545" y="2754"/>
                    <a:pt x="38945" y="3046"/>
                    <a:pt x="42938" y="2381"/>
                  </a:cubicBezTo>
                  <a:cubicBezTo>
                    <a:pt x="48474" y="1458"/>
                    <a:pt x="54050" y="794"/>
                    <a:pt x="59606" y="0"/>
                  </a:cubicBezTo>
                  <a:cubicBezTo>
                    <a:pt x="62781" y="2381"/>
                    <a:pt x="66325" y="4338"/>
                    <a:pt x="69131" y="7144"/>
                  </a:cubicBezTo>
                  <a:cubicBezTo>
                    <a:pt x="71155" y="9168"/>
                    <a:pt x="72614" y="11727"/>
                    <a:pt x="73894" y="14287"/>
                  </a:cubicBezTo>
                  <a:cubicBezTo>
                    <a:pt x="79976" y="26449"/>
                    <a:pt x="81651" y="32795"/>
                    <a:pt x="85800" y="45244"/>
                  </a:cubicBezTo>
                  <a:cubicBezTo>
                    <a:pt x="86594" y="52388"/>
                    <a:pt x="92622" y="61023"/>
                    <a:pt x="88181" y="66675"/>
                  </a:cubicBezTo>
                  <a:cubicBezTo>
                    <a:pt x="85441" y="70162"/>
                    <a:pt x="62548" y="77600"/>
                    <a:pt x="52463" y="80962"/>
                  </a:cubicBezTo>
                  <a:cubicBezTo>
                    <a:pt x="46997" y="79140"/>
                    <a:pt x="37888" y="76260"/>
                    <a:pt x="33413" y="73819"/>
                  </a:cubicBezTo>
                  <a:cubicBezTo>
                    <a:pt x="28388" y="71078"/>
                    <a:pt x="7615" y="73819"/>
                    <a:pt x="2456" y="7381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10" name="Forme libre : forme 609">
              <a:extLst>
                <a:ext uri="{FF2B5EF4-FFF2-40B4-BE49-F238E27FC236}">
                  <a16:creationId xmlns:a16="http://schemas.microsoft.com/office/drawing/2014/main" id="{00574C8C-3666-E595-CDD6-04E5135B1A82}"/>
                </a:ext>
              </a:extLst>
            </p:cNvPr>
            <p:cNvSpPr/>
            <p:nvPr/>
          </p:nvSpPr>
          <p:spPr>
            <a:xfrm>
              <a:off x="11322591" y="5053778"/>
              <a:ext cx="89237" cy="83661"/>
            </a:xfrm>
            <a:custGeom>
              <a:avLst/>
              <a:gdLst>
                <a:gd name="connsiteX0" fmla="*/ 45243 w 159645"/>
                <a:gd name="connsiteY0" fmla="*/ 26839 h 145901"/>
                <a:gd name="connsiteX1" fmla="*/ 45243 w 159645"/>
                <a:gd name="connsiteY1" fmla="*/ 26839 h 145901"/>
                <a:gd name="connsiteX2" fmla="*/ 80962 w 159645"/>
                <a:gd name="connsiteY2" fmla="*/ 645 h 145901"/>
                <a:gd name="connsiteX3" fmla="*/ 97631 w 159645"/>
                <a:gd name="connsiteY3" fmla="*/ 5407 h 145901"/>
                <a:gd name="connsiteX4" fmla="*/ 114300 w 159645"/>
                <a:gd name="connsiteY4" fmla="*/ 22076 h 145901"/>
                <a:gd name="connsiteX5" fmla="*/ 123825 w 159645"/>
                <a:gd name="connsiteY5" fmla="*/ 26839 h 145901"/>
                <a:gd name="connsiteX6" fmla="*/ 135731 w 159645"/>
                <a:gd name="connsiteY6" fmla="*/ 36364 h 145901"/>
                <a:gd name="connsiteX7" fmla="*/ 145256 w 159645"/>
                <a:gd name="connsiteY7" fmla="*/ 55414 h 145901"/>
                <a:gd name="connsiteX8" fmla="*/ 150018 w 159645"/>
                <a:gd name="connsiteY8" fmla="*/ 69701 h 145901"/>
                <a:gd name="connsiteX9" fmla="*/ 154781 w 159645"/>
                <a:gd name="connsiteY9" fmla="*/ 79226 h 145901"/>
                <a:gd name="connsiteX10" fmla="*/ 157162 w 159645"/>
                <a:gd name="connsiteY10" fmla="*/ 95895 h 145901"/>
                <a:gd name="connsiteX11" fmla="*/ 159543 w 159645"/>
                <a:gd name="connsiteY11" fmla="*/ 107801 h 145901"/>
                <a:gd name="connsiteX12" fmla="*/ 147637 w 159645"/>
                <a:gd name="connsiteY12" fmla="*/ 133995 h 145901"/>
                <a:gd name="connsiteX13" fmla="*/ 123825 w 159645"/>
                <a:gd name="connsiteY13" fmla="*/ 145901 h 145901"/>
                <a:gd name="connsiteX14" fmla="*/ 85725 w 159645"/>
                <a:gd name="connsiteY14" fmla="*/ 141139 h 145901"/>
                <a:gd name="connsiteX15" fmla="*/ 57150 w 159645"/>
                <a:gd name="connsiteY15" fmla="*/ 126851 h 145901"/>
                <a:gd name="connsiteX16" fmla="*/ 30956 w 159645"/>
                <a:gd name="connsiteY16" fmla="*/ 112564 h 145901"/>
                <a:gd name="connsiteX17" fmla="*/ 16668 w 159645"/>
                <a:gd name="connsiteY17" fmla="*/ 91132 h 145901"/>
                <a:gd name="connsiteX18" fmla="*/ 9525 w 159645"/>
                <a:gd name="connsiteY18" fmla="*/ 74464 h 145901"/>
                <a:gd name="connsiteX19" fmla="*/ 0 w 159645"/>
                <a:gd name="connsiteY19" fmla="*/ 55414 h 145901"/>
                <a:gd name="connsiteX20" fmla="*/ 7143 w 159645"/>
                <a:gd name="connsiteY20" fmla="*/ 50651 h 145901"/>
                <a:gd name="connsiteX21" fmla="*/ 21431 w 159645"/>
                <a:gd name="connsiteY21" fmla="*/ 36364 h 145901"/>
                <a:gd name="connsiteX22" fmla="*/ 45243 w 159645"/>
                <a:gd name="connsiteY22" fmla="*/ 26839 h 14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645" h="145901">
                  <a:moveTo>
                    <a:pt x="45243" y="26839"/>
                  </a:moveTo>
                  <a:lnTo>
                    <a:pt x="45243" y="26839"/>
                  </a:lnTo>
                  <a:cubicBezTo>
                    <a:pt x="57149" y="18108"/>
                    <a:pt x="67297" y="6236"/>
                    <a:pt x="80962" y="645"/>
                  </a:cubicBezTo>
                  <a:cubicBezTo>
                    <a:pt x="86310" y="-1543"/>
                    <a:pt x="92770" y="2282"/>
                    <a:pt x="97631" y="5407"/>
                  </a:cubicBezTo>
                  <a:cubicBezTo>
                    <a:pt x="104241" y="9656"/>
                    <a:pt x="108218" y="17100"/>
                    <a:pt x="114300" y="22076"/>
                  </a:cubicBezTo>
                  <a:cubicBezTo>
                    <a:pt x="117047" y="24324"/>
                    <a:pt x="120871" y="24870"/>
                    <a:pt x="123825" y="26839"/>
                  </a:cubicBezTo>
                  <a:cubicBezTo>
                    <a:pt x="128054" y="29658"/>
                    <a:pt x="131762" y="33189"/>
                    <a:pt x="135731" y="36364"/>
                  </a:cubicBezTo>
                  <a:cubicBezTo>
                    <a:pt x="141578" y="59753"/>
                    <a:pt x="133113" y="31128"/>
                    <a:pt x="145256" y="55414"/>
                  </a:cubicBezTo>
                  <a:cubicBezTo>
                    <a:pt x="147501" y="59904"/>
                    <a:pt x="148154" y="65040"/>
                    <a:pt x="150018" y="69701"/>
                  </a:cubicBezTo>
                  <a:cubicBezTo>
                    <a:pt x="151336" y="72997"/>
                    <a:pt x="153193" y="76051"/>
                    <a:pt x="154781" y="79226"/>
                  </a:cubicBezTo>
                  <a:cubicBezTo>
                    <a:pt x="155575" y="84782"/>
                    <a:pt x="156239" y="90359"/>
                    <a:pt x="157162" y="95895"/>
                  </a:cubicBezTo>
                  <a:cubicBezTo>
                    <a:pt x="157827" y="99887"/>
                    <a:pt x="160158" y="103801"/>
                    <a:pt x="159543" y="107801"/>
                  </a:cubicBezTo>
                  <a:cubicBezTo>
                    <a:pt x="159402" y="108716"/>
                    <a:pt x="152783" y="129993"/>
                    <a:pt x="147637" y="133995"/>
                  </a:cubicBezTo>
                  <a:cubicBezTo>
                    <a:pt x="137540" y="141848"/>
                    <a:pt x="133607" y="142640"/>
                    <a:pt x="123825" y="145901"/>
                  </a:cubicBezTo>
                  <a:cubicBezTo>
                    <a:pt x="111125" y="144314"/>
                    <a:pt x="98031" y="144655"/>
                    <a:pt x="85725" y="141139"/>
                  </a:cubicBezTo>
                  <a:cubicBezTo>
                    <a:pt x="75485" y="138213"/>
                    <a:pt x="66675" y="131614"/>
                    <a:pt x="57150" y="126851"/>
                  </a:cubicBezTo>
                  <a:cubicBezTo>
                    <a:pt x="41890" y="119221"/>
                    <a:pt x="50727" y="123862"/>
                    <a:pt x="30956" y="112564"/>
                  </a:cubicBezTo>
                  <a:cubicBezTo>
                    <a:pt x="17173" y="78107"/>
                    <a:pt x="36939" y="122987"/>
                    <a:pt x="16668" y="91132"/>
                  </a:cubicBezTo>
                  <a:cubicBezTo>
                    <a:pt x="13423" y="86032"/>
                    <a:pt x="12228" y="79871"/>
                    <a:pt x="9525" y="74464"/>
                  </a:cubicBezTo>
                  <a:cubicBezTo>
                    <a:pt x="-1722" y="51968"/>
                    <a:pt x="5370" y="71523"/>
                    <a:pt x="0" y="55414"/>
                  </a:cubicBezTo>
                  <a:cubicBezTo>
                    <a:pt x="2381" y="53826"/>
                    <a:pt x="5004" y="52552"/>
                    <a:pt x="7143" y="50651"/>
                  </a:cubicBezTo>
                  <a:cubicBezTo>
                    <a:pt x="12177" y="46176"/>
                    <a:pt x="15042" y="38494"/>
                    <a:pt x="21431" y="36364"/>
                  </a:cubicBezTo>
                  <a:cubicBezTo>
                    <a:pt x="29640" y="33627"/>
                    <a:pt x="41274" y="28426"/>
                    <a:pt x="45243" y="2683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11" name="Nuage 610">
              <a:extLst>
                <a:ext uri="{FF2B5EF4-FFF2-40B4-BE49-F238E27FC236}">
                  <a16:creationId xmlns:a16="http://schemas.microsoft.com/office/drawing/2014/main" id="{50076ED0-3547-1A38-EA98-0DAB31981B21}"/>
                </a:ext>
              </a:extLst>
            </p:cNvPr>
            <p:cNvSpPr/>
            <p:nvPr/>
          </p:nvSpPr>
          <p:spPr>
            <a:xfrm>
              <a:off x="11477098" y="4821838"/>
              <a:ext cx="5019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12" name="Nuage 611">
              <a:extLst>
                <a:ext uri="{FF2B5EF4-FFF2-40B4-BE49-F238E27FC236}">
                  <a16:creationId xmlns:a16="http://schemas.microsoft.com/office/drawing/2014/main" id="{E99F216A-5190-80B8-69C3-9E2366D79E98}"/>
                </a:ext>
              </a:extLst>
            </p:cNvPr>
            <p:cNvSpPr/>
            <p:nvPr/>
          </p:nvSpPr>
          <p:spPr>
            <a:xfrm>
              <a:off x="11527293" y="5053778"/>
              <a:ext cx="68164" cy="4269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13" name="Nuage 612">
              <a:extLst>
                <a:ext uri="{FF2B5EF4-FFF2-40B4-BE49-F238E27FC236}">
                  <a16:creationId xmlns:a16="http://schemas.microsoft.com/office/drawing/2014/main" id="{963A7F0C-F22F-6403-9DAB-B9AE5FA25518}"/>
                </a:ext>
              </a:extLst>
            </p:cNvPr>
            <p:cNvSpPr/>
            <p:nvPr/>
          </p:nvSpPr>
          <p:spPr>
            <a:xfrm>
              <a:off x="11545262" y="4708692"/>
              <a:ext cx="3821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14" name="Nuage 613">
              <a:extLst>
                <a:ext uri="{FF2B5EF4-FFF2-40B4-BE49-F238E27FC236}">
                  <a16:creationId xmlns:a16="http://schemas.microsoft.com/office/drawing/2014/main" id="{A3D927E3-07BA-27C1-76C5-B3CE1DB50ED5}"/>
                </a:ext>
              </a:extLst>
            </p:cNvPr>
            <p:cNvSpPr/>
            <p:nvPr/>
          </p:nvSpPr>
          <p:spPr>
            <a:xfrm>
              <a:off x="11391375" y="5179670"/>
              <a:ext cx="85723"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15" name="Forme libre : forme 614">
              <a:extLst>
                <a:ext uri="{FF2B5EF4-FFF2-40B4-BE49-F238E27FC236}">
                  <a16:creationId xmlns:a16="http://schemas.microsoft.com/office/drawing/2014/main" id="{58202800-AE5C-47FC-F726-D697C6EDE0EA}"/>
                </a:ext>
              </a:extLst>
            </p:cNvPr>
            <p:cNvSpPr/>
            <p:nvPr/>
          </p:nvSpPr>
          <p:spPr>
            <a:xfrm>
              <a:off x="11411828" y="5018624"/>
              <a:ext cx="59840" cy="57369"/>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16" name="Forme libre : forme 615">
              <a:extLst>
                <a:ext uri="{FF2B5EF4-FFF2-40B4-BE49-F238E27FC236}">
                  <a16:creationId xmlns:a16="http://schemas.microsoft.com/office/drawing/2014/main" id="{2F09A9DE-CC10-5270-B68F-08E6589AAD4B}"/>
                </a:ext>
              </a:extLst>
            </p:cNvPr>
            <p:cNvSpPr/>
            <p:nvPr/>
          </p:nvSpPr>
          <p:spPr>
            <a:xfrm>
              <a:off x="11522080" y="5117798"/>
              <a:ext cx="55780" cy="67430"/>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17" name="Forme libre : forme 616">
              <a:extLst>
                <a:ext uri="{FF2B5EF4-FFF2-40B4-BE49-F238E27FC236}">
                  <a16:creationId xmlns:a16="http://schemas.microsoft.com/office/drawing/2014/main" id="{A1A4E76A-2642-71A9-3C13-807C027C3ACC}"/>
                </a:ext>
              </a:extLst>
            </p:cNvPr>
            <p:cNvSpPr/>
            <p:nvPr/>
          </p:nvSpPr>
          <p:spPr>
            <a:xfrm>
              <a:off x="11410284" y="4470506"/>
              <a:ext cx="134865" cy="11792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18" name="Forme libre : forme 617">
              <a:extLst>
                <a:ext uri="{FF2B5EF4-FFF2-40B4-BE49-F238E27FC236}">
                  <a16:creationId xmlns:a16="http://schemas.microsoft.com/office/drawing/2014/main" id="{17BCAC95-F4FB-A742-1B3E-8E08FA049498}"/>
                </a:ext>
              </a:extLst>
            </p:cNvPr>
            <p:cNvSpPr/>
            <p:nvPr/>
          </p:nvSpPr>
          <p:spPr>
            <a:xfrm>
              <a:off x="11501897" y="3929332"/>
              <a:ext cx="89857" cy="83292"/>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19" name="Forme libre : forme 618">
              <a:extLst>
                <a:ext uri="{FF2B5EF4-FFF2-40B4-BE49-F238E27FC236}">
                  <a16:creationId xmlns:a16="http://schemas.microsoft.com/office/drawing/2014/main" id="{5454BD7A-EE8D-5573-9FDC-9A5E80509A62}"/>
                </a:ext>
              </a:extLst>
            </p:cNvPr>
            <p:cNvSpPr/>
            <p:nvPr/>
          </p:nvSpPr>
          <p:spPr>
            <a:xfrm>
              <a:off x="11421168" y="4038475"/>
              <a:ext cx="134865" cy="11792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28" name="Forme libre : forme 627">
              <a:extLst>
                <a:ext uri="{FF2B5EF4-FFF2-40B4-BE49-F238E27FC236}">
                  <a16:creationId xmlns:a16="http://schemas.microsoft.com/office/drawing/2014/main" id="{F481E74D-2010-B080-4E8E-B1498361B73A}"/>
                </a:ext>
              </a:extLst>
            </p:cNvPr>
            <p:cNvSpPr/>
            <p:nvPr/>
          </p:nvSpPr>
          <p:spPr>
            <a:xfrm>
              <a:off x="9941006" y="3900465"/>
              <a:ext cx="75057" cy="102408"/>
            </a:xfrm>
            <a:custGeom>
              <a:avLst/>
              <a:gdLst>
                <a:gd name="connsiteX0" fmla="*/ 13075 w 134277"/>
                <a:gd name="connsiteY0" fmla="*/ 92869 h 178594"/>
                <a:gd name="connsiteX1" fmla="*/ 13075 w 134277"/>
                <a:gd name="connsiteY1" fmla="*/ 92869 h 178594"/>
                <a:gd name="connsiteX2" fmla="*/ 5932 w 134277"/>
                <a:gd name="connsiteY2" fmla="*/ 71438 h 178594"/>
                <a:gd name="connsiteX3" fmla="*/ 1169 w 134277"/>
                <a:gd name="connsiteY3" fmla="*/ 47625 h 178594"/>
                <a:gd name="connsiteX4" fmla="*/ 22600 w 134277"/>
                <a:gd name="connsiteY4" fmla="*/ 35719 h 178594"/>
                <a:gd name="connsiteX5" fmla="*/ 27363 w 134277"/>
                <a:gd name="connsiteY5" fmla="*/ 28575 h 178594"/>
                <a:gd name="connsiteX6" fmla="*/ 34507 w 134277"/>
                <a:gd name="connsiteY6" fmla="*/ 19050 h 178594"/>
                <a:gd name="connsiteX7" fmla="*/ 55938 w 134277"/>
                <a:gd name="connsiteY7" fmla="*/ 0 h 178594"/>
                <a:gd name="connsiteX8" fmla="*/ 74988 w 134277"/>
                <a:gd name="connsiteY8" fmla="*/ 11906 h 178594"/>
                <a:gd name="connsiteX9" fmla="*/ 98800 w 134277"/>
                <a:gd name="connsiteY9" fmla="*/ 23813 h 178594"/>
                <a:gd name="connsiteX10" fmla="*/ 110707 w 134277"/>
                <a:gd name="connsiteY10" fmla="*/ 38100 h 178594"/>
                <a:gd name="connsiteX11" fmla="*/ 124994 w 134277"/>
                <a:gd name="connsiteY11" fmla="*/ 54769 h 178594"/>
                <a:gd name="connsiteX12" fmla="*/ 129757 w 134277"/>
                <a:gd name="connsiteY12" fmla="*/ 64294 h 178594"/>
                <a:gd name="connsiteX13" fmla="*/ 127375 w 134277"/>
                <a:gd name="connsiteY13" fmla="*/ 145256 h 178594"/>
                <a:gd name="connsiteX14" fmla="*/ 120232 w 134277"/>
                <a:gd name="connsiteY14" fmla="*/ 159544 h 178594"/>
                <a:gd name="connsiteX15" fmla="*/ 96419 w 134277"/>
                <a:gd name="connsiteY15" fmla="*/ 176213 h 178594"/>
                <a:gd name="connsiteX16" fmla="*/ 79750 w 134277"/>
                <a:gd name="connsiteY16" fmla="*/ 178594 h 178594"/>
                <a:gd name="connsiteX17" fmla="*/ 41650 w 134277"/>
                <a:gd name="connsiteY17" fmla="*/ 152400 h 178594"/>
                <a:gd name="connsiteX18" fmla="*/ 36888 w 134277"/>
                <a:gd name="connsiteY18" fmla="*/ 142875 h 178594"/>
                <a:gd name="connsiteX19" fmla="*/ 29744 w 134277"/>
                <a:gd name="connsiteY19" fmla="*/ 140494 h 178594"/>
                <a:gd name="connsiteX20" fmla="*/ 20219 w 134277"/>
                <a:gd name="connsiteY20" fmla="*/ 133350 h 178594"/>
                <a:gd name="connsiteX21" fmla="*/ 5932 w 134277"/>
                <a:gd name="connsiteY21" fmla="*/ 116681 h 178594"/>
                <a:gd name="connsiteX22" fmla="*/ 1169 w 134277"/>
                <a:gd name="connsiteY22" fmla="*/ 104775 h 178594"/>
                <a:gd name="connsiteX23" fmla="*/ 13075 w 134277"/>
                <a:gd name="connsiteY23" fmla="*/ 92869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277" h="178594">
                  <a:moveTo>
                    <a:pt x="13075" y="92869"/>
                  </a:moveTo>
                  <a:lnTo>
                    <a:pt x="13075" y="92869"/>
                  </a:lnTo>
                  <a:cubicBezTo>
                    <a:pt x="10694" y="85725"/>
                    <a:pt x="8146" y="78635"/>
                    <a:pt x="5932" y="71438"/>
                  </a:cubicBezTo>
                  <a:cubicBezTo>
                    <a:pt x="3346" y="63033"/>
                    <a:pt x="2661" y="56578"/>
                    <a:pt x="1169" y="47625"/>
                  </a:cubicBezTo>
                  <a:cubicBezTo>
                    <a:pt x="8313" y="43656"/>
                    <a:pt x="15991" y="40526"/>
                    <a:pt x="22600" y="35719"/>
                  </a:cubicBezTo>
                  <a:cubicBezTo>
                    <a:pt x="24915" y="34036"/>
                    <a:pt x="25699" y="30904"/>
                    <a:pt x="27363" y="28575"/>
                  </a:cubicBezTo>
                  <a:cubicBezTo>
                    <a:pt x="29670" y="25346"/>
                    <a:pt x="31852" y="22000"/>
                    <a:pt x="34507" y="19050"/>
                  </a:cubicBezTo>
                  <a:cubicBezTo>
                    <a:pt x="46740" y="5458"/>
                    <a:pt x="44923" y="7344"/>
                    <a:pt x="55938" y="0"/>
                  </a:cubicBezTo>
                  <a:cubicBezTo>
                    <a:pt x="73038" y="5699"/>
                    <a:pt x="50726" y="-2652"/>
                    <a:pt x="74988" y="11906"/>
                  </a:cubicBezTo>
                  <a:cubicBezTo>
                    <a:pt x="82598" y="16472"/>
                    <a:pt x="98800" y="23813"/>
                    <a:pt x="98800" y="23813"/>
                  </a:cubicBezTo>
                  <a:cubicBezTo>
                    <a:pt x="102769" y="28575"/>
                    <a:pt x="107061" y="33086"/>
                    <a:pt x="110707" y="38100"/>
                  </a:cubicBezTo>
                  <a:cubicBezTo>
                    <a:pt x="122873" y="54827"/>
                    <a:pt x="111804" y="45975"/>
                    <a:pt x="124994" y="54769"/>
                  </a:cubicBezTo>
                  <a:cubicBezTo>
                    <a:pt x="126582" y="57944"/>
                    <a:pt x="128359" y="61031"/>
                    <a:pt x="129757" y="64294"/>
                  </a:cubicBezTo>
                  <a:cubicBezTo>
                    <a:pt x="140215" y="88695"/>
                    <a:pt x="129545" y="129200"/>
                    <a:pt x="127375" y="145256"/>
                  </a:cubicBezTo>
                  <a:cubicBezTo>
                    <a:pt x="126662" y="150533"/>
                    <a:pt x="123997" y="155779"/>
                    <a:pt x="120232" y="159544"/>
                  </a:cubicBezTo>
                  <a:cubicBezTo>
                    <a:pt x="113381" y="166395"/>
                    <a:pt x="105186" y="172087"/>
                    <a:pt x="96419" y="176213"/>
                  </a:cubicBezTo>
                  <a:cubicBezTo>
                    <a:pt x="91340" y="178603"/>
                    <a:pt x="85306" y="177800"/>
                    <a:pt x="79750" y="178594"/>
                  </a:cubicBezTo>
                  <a:cubicBezTo>
                    <a:pt x="53268" y="157996"/>
                    <a:pt x="66177" y="166415"/>
                    <a:pt x="41650" y="152400"/>
                  </a:cubicBezTo>
                  <a:cubicBezTo>
                    <a:pt x="40063" y="149225"/>
                    <a:pt x="39398" y="145385"/>
                    <a:pt x="36888" y="142875"/>
                  </a:cubicBezTo>
                  <a:cubicBezTo>
                    <a:pt x="35113" y="141100"/>
                    <a:pt x="31923" y="141739"/>
                    <a:pt x="29744" y="140494"/>
                  </a:cubicBezTo>
                  <a:cubicBezTo>
                    <a:pt x="26298" y="138525"/>
                    <a:pt x="23206" y="135963"/>
                    <a:pt x="20219" y="133350"/>
                  </a:cubicBezTo>
                  <a:cubicBezTo>
                    <a:pt x="15009" y="128791"/>
                    <a:pt x="9145" y="123106"/>
                    <a:pt x="5932" y="116681"/>
                  </a:cubicBezTo>
                  <a:cubicBezTo>
                    <a:pt x="4020" y="112858"/>
                    <a:pt x="2905" y="108681"/>
                    <a:pt x="1169" y="104775"/>
                  </a:cubicBezTo>
                  <a:cubicBezTo>
                    <a:pt x="-4303" y="92464"/>
                    <a:pt x="11091" y="94853"/>
                    <a:pt x="13075" y="9286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29" name="Forme libre : forme 628">
              <a:extLst>
                <a:ext uri="{FF2B5EF4-FFF2-40B4-BE49-F238E27FC236}">
                  <a16:creationId xmlns:a16="http://schemas.microsoft.com/office/drawing/2014/main" id="{21F0EB52-5565-7661-CB3D-4FF7D9C3FFF5}"/>
                </a:ext>
              </a:extLst>
            </p:cNvPr>
            <p:cNvSpPr/>
            <p:nvPr/>
          </p:nvSpPr>
          <p:spPr>
            <a:xfrm>
              <a:off x="9936335" y="3733882"/>
              <a:ext cx="56010" cy="53348"/>
            </a:xfrm>
            <a:custGeom>
              <a:avLst/>
              <a:gdLst>
                <a:gd name="connsiteX0" fmla="*/ 28575 w 100201"/>
                <a:gd name="connsiteY0" fmla="*/ 0 h 93036"/>
                <a:gd name="connsiteX1" fmla="*/ 28575 w 100201"/>
                <a:gd name="connsiteY1" fmla="*/ 0 h 93036"/>
                <a:gd name="connsiteX2" fmla="*/ 64294 w 100201"/>
                <a:gd name="connsiteY2" fmla="*/ 7143 h 93036"/>
                <a:gd name="connsiteX3" fmla="*/ 73819 w 100201"/>
                <a:gd name="connsiteY3" fmla="*/ 14287 h 93036"/>
                <a:gd name="connsiteX4" fmla="*/ 90488 w 100201"/>
                <a:gd name="connsiteY4" fmla="*/ 23812 h 93036"/>
                <a:gd name="connsiteX5" fmla="*/ 100013 w 100201"/>
                <a:gd name="connsiteY5" fmla="*/ 35718 h 93036"/>
                <a:gd name="connsiteX6" fmla="*/ 95250 w 100201"/>
                <a:gd name="connsiteY6" fmla="*/ 61912 h 93036"/>
                <a:gd name="connsiteX7" fmla="*/ 92869 w 100201"/>
                <a:gd name="connsiteY7" fmla="*/ 69056 h 93036"/>
                <a:gd name="connsiteX8" fmla="*/ 76200 w 100201"/>
                <a:gd name="connsiteY8" fmla="*/ 80962 h 93036"/>
                <a:gd name="connsiteX9" fmla="*/ 64294 w 100201"/>
                <a:gd name="connsiteY9" fmla="*/ 83343 h 93036"/>
                <a:gd name="connsiteX10" fmla="*/ 45244 w 100201"/>
                <a:gd name="connsiteY10" fmla="*/ 92868 h 93036"/>
                <a:gd name="connsiteX11" fmla="*/ 21431 w 100201"/>
                <a:gd name="connsiteY11" fmla="*/ 80962 h 93036"/>
                <a:gd name="connsiteX12" fmla="*/ 16669 w 100201"/>
                <a:gd name="connsiteY12" fmla="*/ 73818 h 93036"/>
                <a:gd name="connsiteX13" fmla="*/ 7144 w 100201"/>
                <a:gd name="connsiteY13" fmla="*/ 61912 h 93036"/>
                <a:gd name="connsiteX14" fmla="*/ 4763 w 100201"/>
                <a:gd name="connsiteY14" fmla="*/ 54768 h 93036"/>
                <a:gd name="connsiteX15" fmla="*/ 2381 w 100201"/>
                <a:gd name="connsiteY15" fmla="*/ 38100 h 93036"/>
                <a:gd name="connsiteX16" fmla="*/ 0 w 100201"/>
                <a:gd name="connsiteY16" fmla="*/ 26193 h 93036"/>
                <a:gd name="connsiteX17" fmla="*/ 28575 w 100201"/>
                <a:gd name="connsiteY17" fmla="*/ 0 h 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1" h="93036">
                  <a:moveTo>
                    <a:pt x="28575" y="0"/>
                  </a:moveTo>
                  <a:lnTo>
                    <a:pt x="28575" y="0"/>
                  </a:lnTo>
                  <a:cubicBezTo>
                    <a:pt x="42042" y="1496"/>
                    <a:pt x="52235" y="1114"/>
                    <a:pt x="64294" y="7143"/>
                  </a:cubicBezTo>
                  <a:cubicBezTo>
                    <a:pt x="67844" y="8918"/>
                    <a:pt x="70471" y="12156"/>
                    <a:pt x="73819" y="14287"/>
                  </a:cubicBezTo>
                  <a:cubicBezTo>
                    <a:pt x="79218" y="17723"/>
                    <a:pt x="84932" y="20637"/>
                    <a:pt x="90488" y="23812"/>
                  </a:cubicBezTo>
                  <a:cubicBezTo>
                    <a:pt x="93663" y="27781"/>
                    <a:pt x="99383" y="30675"/>
                    <a:pt x="100013" y="35718"/>
                  </a:cubicBezTo>
                  <a:cubicBezTo>
                    <a:pt x="101114" y="44524"/>
                    <a:pt x="97110" y="53234"/>
                    <a:pt x="95250" y="61912"/>
                  </a:cubicBezTo>
                  <a:cubicBezTo>
                    <a:pt x="94724" y="64366"/>
                    <a:pt x="94644" y="67281"/>
                    <a:pt x="92869" y="69056"/>
                  </a:cubicBezTo>
                  <a:cubicBezTo>
                    <a:pt x="88041" y="73884"/>
                    <a:pt x="82307" y="77908"/>
                    <a:pt x="76200" y="80962"/>
                  </a:cubicBezTo>
                  <a:cubicBezTo>
                    <a:pt x="72580" y="82772"/>
                    <a:pt x="68263" y="82549"/>
                    <a:pt x="64294" y="83343"/>
                  </a:cubicBezTo>
                  <a:cubicBezTo>
                    <a:pt x="57944" y="86518"/>
                    <a:pt x="52132" y="91146"/>
                    <a:pt x="45244" y="92868"/>
                  </a:cubicBezTo>
                  <a:cubicBezTo>
                    <a:pt x="38390" y="94582"/>
                    <a:pt x="24058" y="82713"/>
                    <a:pt x="21431" y="80962"/>
                  </a:cubicBezTo>
                  <a:cubicBezTo>
                    <a:pt x="19844" y="78581"/>
                    <a:pt x="18386" y="76108"/>
                    <a:pt x="16669" y="73818"/>
                  </a:cubicBezTo>
                  <a:cubicBezTo>
                    <a:pt x="13620" y="69752"/>
                    <a:pt x="9838" y="66222"/>
                    <a:pt x="7144" y="61912"/>
                  </a:cubicBezTo>
                  <a:cubicBezTo>
                    <a:pt x="5814" y="59783"/>
                    <a:pt x="5557" y="57149"/>
                    <a:pt x="4763" y="54768"/>
                  </a:cubicBezTo>
                  <a:cubicBezTo>
                    <a:pt x="3969" y="49212"/>
                    <a:pt x="3304" y="43636"/>
                    <a:pt x="2381" y="38100"/>
                  </a:cubicBezTo>
                  <a:cubicBezTo>
                    <a:pt x="1716" y="34108"/>
                    <a:pt x="0" y="30241"/>
                    <a:pt x="0" y="26193"/>
                  </a:cubicBezTo>
                  <a:cubicBezTo>
                    <a:pt x="0" y="18297"/>
                    <a:pt x="23813" y="4365"/>
                    <a:pt x="28575" y="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30" name="Forme libre : forme 629">
              <a:extLst>
                <a:ext uri="{FF2B5EF4-FFF2-40B4-BE49-F238E27FC236}">
                  <a16:creationId xmlns:a16="http://schemas.microsoft.com/office/drawing/2014/main" id="{88CB5B1D-569E-C81F-E548-91888198B95F}"/>
                </a:ext>
              </a:extLst>
            </p:cNvPr>
            <p:cNvSpPr/>
            <p:nvPr/>
          </p:nvSpPr>
          <p:spPr>
            <a:xfrm>
              <a:off x="9840257" y="3610949"/>
              <a:ext cx="50195" cy="83292"/>
            </a:xfrm>
            <a:custGeom>
              <a:avLst/>
              <a:gdLst>
                <a:gd name="connsiteX0" fmla="*/ 2456 w 89798"/>
                <a:gd name="connsiteY0" fmla="*/ 73819 h 80962"/>
                <a:gd name="connsiteX1" fmla="*/ 2456 w 89798"/>
                <a:gd name="connsiteY1" fmla="*/ 73819 h 80962"/>
                <a:gd name="connsiteX2" fmla="*/ 75 w 89798"/>
                <a:gd name="connsiteY2" fmla="*/ 50006 h 80962"/>
                <a:gd name="connsiteX3" fmla="*/ 11981 w 89798"/>
                <a:gd name="connsiteY3" fmla="*/ 23812 h 80962"/>
                <a:gd name="connsiteX4" fmla="*/ 26269 w 89798"/>
                <a:gd name="connsiteY4" fmla="*/ 11906 h 80962"/>
                <a:gd name="connsiteX5" fmla="*/ 31031 w 89798"/>
                <a:gd name="connsiteY5" fmla="*/ 4762 h 80962"/>
                <a:gd name="connsiteX6" fmla="*/ 42938 w 89798"/>
                <a:gd name="connsiteY6" fmla="*/ 2381 h 80962"/>
                <a:gd name="connsiteX7" fmla="*/ 59606 w 89798"/>
                <a:gd name="connsiteY7" fmla="*/ 0 h 80962"/>
                <a:gd name="connsiteX8" fmla="*/ 69131 w 89798"/>
                <a:gd name="connsiteY8" fmla="*/ 7144 h 80962"/>
                <a:gd name="connsiteX9" fmla="*/ 73894 w 89798"/>
                <a:gd name="connsiteY9" fmla="*/ 14287 h 80962"/>
                <a:gd name="connsiteX10" fmla="*/ 85800 w 89798"/>
                <a:gd name="connsiteY10" fmla="*/ 45244 h 80962"/>
                <a:gd name="connsiteX11" fmla="*/ 88181 w 89798"/>
                <a:gd name="connsiteY11" fmla="*/ 66675 h 80962"/>
                <a:gd name="connsiteX12" fmla="*/ 52463 w 89798"/>
                <a:gd name="connsiteY12" fmla="*/ 80962 h 80962"/>
                <a:gd name="connsiteX13" fmla="*/ 33413 w 89798"/>
                <a:gd name="connsiteY13" fmla="*/ 73819 h 80962"/>
                <a:gd name="connsiteX14" fmla="*/ 2456 w 89798"/>
                <a:gd name="connsiteY14" fmla="*/ 73819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798" h="80962">
                  <a:moveTo>
                    <a:pt x="2456" y="73819"/>
                  </a:moveTo>
                  <a:lnTo>
                    <a:pt x="2456" y="73819"/>
                  </a:lnTo>
                  <a:cubicBezTo>
                    <a:pt x="1662" y="65881"/>
                    <a:pt x="-423" y="57968"/>
                    <a:pt x="75" y="50006"/>
                  </a:cubicBezTo>
                  <a:cubicBezTo>
                    <a:pt x="471" y="43670"/>
                    <a:pt x="7631" y="28645"/>
                    <a:pt x="11981" y="23812"/>
                  </a:cubicBezTo>
                  <a:cubicBezTo>
                    <a:pt x="16128" y="19204"/>
                    <a:pt x="21885" y="16290"/>
                    <a:pt x="26269" y="11906"/>
                  </a:cubicBezTo>
                  <a:cubicBezTo>
                    <a:pt x="28293" y="9882"/>
                    <a:pt x="28546" y="6182"/>
                    <a:pt x="31031" y="4762"/>
                  </a:cubicBezTo>
                  <a:cubicBezTo>
                    <a:pt x="34545" y="2754"/>
                    <a:pt x="38945" y="3046"/>
                    <a:pt x="42938" y="2381"/>
                  </a:cubicBezTo>
                  <a:cubicBezTo>
                    <a:pt x="48474" y="1458"/>
                    <a:pt x="54050" y="794"/>
                    <a:pt x="59606" y="0"/>
                  </a:cubicBezTo>
                  <a:cubicBezTo>
                    <a:pt x="62781" y="2381"/>
                    <a:pt x="66325" y="4338"/>
                    <a:pt x="69131" y="7144"/>
                  </a:cubicBezTo>
                  <a:cubicBezTo>
                    <a:pt x="71155" y="9168"/>
                    <a:pt x="72614" y="11727"/>
                    <a:pt x="73894" y="14287"/>
                  </a:cubicBezTo>
                  <a:cubicBezTo>
                    <a:pt x="79976" y="26449"/>
                    <a:pt x="81651" y="32795"/>
                    <a:pt x="85800" y="45244"/>
                  </a:cubicBezTo>
                  <a:cubicBezTo>
                    <a:pt x="86594" y="52388"/>
                    <a:pt x="92622" y="61023"/>
                    <a:pt x="88181" y="66675"/>
                  </a:cubicBezTo>
                  <a:cubicBezTo>
                    <a:pt x="85441" y="70162"/>
                    <a:pt x="62548" y="77600"/>
                    <a:pt x="52463" y="80962"/>
                  </a:cubicBezTo>
                  <a:cubicBezTo>
                    <a:pt x="46997" y="79140"/>
                    <a:pt x="37888" y="76260"/>
                    <a:pt x="33413" y="73819"/>
                  </a:cubicBezTo>
                  <a:cubicBezTo>
                    <a:pt x="28388" y="71078"/>
                    <a:pt x="7615" y="73819"/>
                    <a:pt x="2456" y="7381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31" name="Nuage 630">
              <a:extLst>
                <a:ext uri="{FF2B5EF4-FFF2-40B4-BE49-F238E27FC236}">
                  <a16:creationId xmlns:a16="http://schemas.microsoft.com/office/drawing/2014/main" id="{CEDBB0D2-FB30-EEE1-B258-E61B646E8B22}"/>
                </a:ext>
              </a:extLst>
            </p:cNvPr>
            <p:cNvSpPr/>
            <p:nvPr/>
          </p:nvSpPr>
          <p:spPr>
            <a:xfrm>
              <a:off x="9485758" y="4050121"/>
              <a:ext cx="85723"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32" name="Forme libre : forme 631">
              <a:extLst>
                <a:ext uri="{FF2B5EF4-FFF2-40B4-BE49-F238E27FC236}">
                  <a16:creationId xmlns:a16="http://schemas.microsoft.com/office/drawing/2014/main" id="{23121D60-648C-68EF-753D-C9D9B09AE258}"/>
                </a:ext>
              </a:extLst>
            </p:cNvPr>
            <p:cNvSpPr/>
            <p:nvPr/>
          </p:nvSpPr>
          <p:spPr>
            <a:xfrm>
              <a:off x="9893652" y="3974441"/>
              <a:ext cx="93262" cy="126744"/>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33" name="Forme libre : forme 632">
              <a:extLst>
                <a:ext uri="{FF2B5EF4-FFF2-40B4-BE49-F238E27FC236}">
                  <a16:creationId xmlns:a16="http://schemas.microsoft.com/office/drawing/2014/main" id="{C5F86C24-3ADF-3F80-EC36-925567DC4D9C}"/>
                </a:ext>
              </a:extLst>
            </p:cNvPr>
            <p:cNvSpPr/>
            <p:nvPr/>
          </p:nvSpPr>
          <p:spPr>
            <a:xfrm>
              <a:off x="9796126" y="3718308"/>
              <a:ext cx="56010" cy="53348"/>
            </a:xfrm>
            <a:custGeom>
              <a:avLst/>
              <a:gdLst>
                <a:gd name="connsiteX0" fmla="*/ 28575 w 100201"/>
                <a:gd name="connsiteY0" fmla="*/ 0 h 93036"/>
                <a:gd name="connsiteX1" fmla="*/ 28575 w 100201"/>
                <a:gd name="connsiteY1" fmla="*/ 0 h 93036"/>
                <a:gd name="connsiteX2" fmla="*/ 64294 w 100201"/>
                <a:gd name="connsiteY2" fmla="*/ 7143 h 93036"/>
                <a:gd name="connsiteX3" fmla="*/ 73819 w 100201"/>
                <a:gd name="connsiteY3" fmla="*/ 14287 h 93036"/>
                <a:gd name="connsiteX4" fmla="*/ 90488 w 100201"/>
                <a:gd name="connsiteY4" fmla="*/ 23812 h 93036"/>
                <a:gd name="connsiteX5" fmla="*/ 100013 w 100201"/>
                <a:gd name="connsiteY5" fmla="*/ 35718 h 93036"/>
                <a:gd name="connsiteX6" fmla="*/ 95250 w 100201"/>
                <a:gd name="connsiteY6" fmla="*/ 61912 h 93036"/>
                <a:gd name="connsiteX7" fmla="*/ 92869 w 100201"/>
                <a:gd name="connsiteY7" fmla="*/ 69056 h 93036"/>
                <a:gd name="connsiteX8" fmla="*/ 76200 w 100201"/>
                <a:gd name="connsiteY8" fmla="*/ 80962 h 93036"/>
                <a:gd name="connsiteX9" fmla="*/ 64294 w 100201"/>
                <a:gd name="connsiteY9" fmla="*/ 83343 h 93036"/>
                <a:gd name="connsiteX10" fmla="*/ 45244 w 100201"/>
                <a:gd name="connsiteY10" fmla="*/ 92868 h 93036"/>
                <a:gd name="connsiteX11" fmla="*/ 21431 w 100201"/>
                <a:gd name="connsiteY11" fmla="*/ 80962 h 93036"/>
                <a:gd name="connsiteX12" fmla="*/ 16669 w 100201"/>
                <a:gd name="connsiteY12" fmla="*/ 73818 h 93036"/>
                <a:gd name="connsiteX13" fmla="*/ 7144 w 100201"/>
                <a:gd name="connsiteY13" fmla="*/ 61912 h 93036"/>
                <a:gd name="connsiteX14" fmla="*/ 4763 w 100201"/>
                <a:gd name="connsiteY14" fmla="*/ 54768 h 93036"/>
                <a:gd name="connsiteX15" fmla="*/ 2381 w 100201"/>
                <a:gd name="connsiteY15" fmla="*/ 38100 h 93036"/>
                <a:gd name="connsiteX16" fmla="*/ 0 w 100201"/>
                <a:gd name="connsiteY16" fmla="*/ 26193 h 93036"/>
                <a:gd name="connsiteX17" fmla="*/ 28575 w 100201"/>
                <a:gd name="connsiteY17" fmla="*/ 0 h 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1" h="93036">
                  <a:moveTo>
                    <a:pt x="28575" y="0"/>
                  </a:moveTo>
                  <a:lnTo>
                    <a:pt x="28575" y="0"/>
                  </a:lnTo>
                  <a:cubicBezTo>
                    <a:pt x="42042" y="1496"/>
                    <a:pt x="52235" y="1114"/>
                    <a:pt x="64294" y="7143"/>
                  </a:cubicBezTo>
                  <a:cubicBezTo>
                    <a:pt x="67844" y="8918"/>
                    <a:pt x="70471" y="12156"/>
                    <a:pt x="73819" y="14287"/>
                  </a:cubicBezTo>
                  <a:cubicBezTo>
                    <a:pt x="79218" y="17723"/>
                    <a:pt x="84932" y="20637"/>
                    <a:pt x="90488" y="23812"/>
                  </a:cubicBezTo>
                  <a:cubicBezTo>
                    <a:pt x="93663" y="27781"/>
                    <a:pt x="99383" y="30675"/>
                    <a:pt x="100013" y="35718"/>
                  </a:cubicBezTo>
                  <a:cubicBezTo>
                    <a:pt x="101114" y="44524"/>
                    <a:pt x="97110" y="53234"/>
                    <a:pt x="95250" y="61912"/>
                  </a:cubicBezTo>
                  <a:cubicBezTo>
                    <a:pt x="94724" y="64366"/>
                    <a:pt x="94644" y="67281"/>
                    <a:pt x="92869" y="69056"/>
                  </a:cubicBezTo>
                  <a:cubicBezTo>
                    <a:pt x="88041" y="73884"/>
                    <a:pt x="82307" y="77908"/>
                    <a:pt x="76200" y="80962"/>
                  </a:cubicBezTo>
                  <a:cubicBezTo>
                    <a:pt x="72580" y="82772"/>
                    <a:pt x="68263" y="82549"/>
                    <a:pt x="64294" y="83343"/>
                  </a:cubicBezTo>
                  <a:cubicBezTo>
                    <a:pt x="57944" y="86518"/>
                    <a:pt x="52132" y="91146"/>
                    <a:pt x="45244" y="92868"/>
                  </a:cubicBezTo>
                  <a:cubicBezTo>
                    <a:pt x="38390" y="94582"/>
                    <a:pt x="24058" y="82713"/>
                    <a:pt x="21431" y="80962"/>
                  </a:cubicBezTo>
                  <a:cubicBezTo>
                    <a:pt x="19844" y="78581"/>
                    <a:pt x="18386" y="76108"/>
                    <a:pt x="16669" y="73818"/>
                  </a:cubicBezTo>
                  <a:cubicBezTo>
                    <a:pt x="13620" y="69752"/>
                    <a:pt x="9838" y="66222"/>
                    <a:pt x="7144" y="61912"/>
                  </a:cubicBezTo>
                  <a:cubicBezTo>
                    <a:pt x="5814" y="59783"/>
                    <a:pt x="5557" y="57149"/>
                    <a:pt x="4763" y="54768"/>
                  </a:cubicBezTo>
                  <a:cubicBezTo>
                    <a:pt x="3969" y="49212"/>
                    <a:pt x="3304" y="43636"/>
                    <a:pt x="2381" y="38100"/>
                  </a:cubicBezTo>
                  <a:cubicBezTo>
                    <a:pt x="1716" y="34108"/>
                    <a:pt x="0" y="30241"/>
                    <a:pt x="0" y="26193"/>
                  </a:cubicBezTo>
                  <a:cubicBezTo>
                    <a:pt x="0" y="18297"/>
                    <a:pt x="23813" y="4365"/>
                    <a:pt x="28575" y="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34" name="Forme libre : forme 633">
              <a:extLst>
                <a:ext uri="{FF2B5EF4-FFF2-40B4-BE49-F238E27FC236}">
                  <a16:creationId xmlns:a16="http://schemas.microsoft.com/office/drawing/2014/main" id="{CB3863A3-C9C0-D074-1DA3-E00811D26A4A}"/>
                </a:ext>
              </a:extLst>
            </p:cNvPr>
            <p:cNvSpPr/>
            <p:nvPr/>
          </p:nvSpPr>
          <p:spPr>
            <a:xfrm>
              <a:off x="7783763" y="4920304"/>
              <a:ext cx="75057" cy="102408"/>
            </a:xfrm>
            <a:custGeom>
              <a:avLst/>
              <a:gdLst>
                <a:gd name="connsiteX0" fmla="*/ 13075 w 134277"/>
                <a:gd name="connsiteY0" fmla="*/ 92869 h 178594"/>
                <a:gd name="connsiteX1" fmla="*/ 13075 w 134277"/>
                <a:gd name="connsiteY1" fmla="*/ 92869 h 178594"/>
                <a:gd name="connsiteX2" fmla="*/ 5932 w 134277"/>
                <a:gd name="connsiteY2" fmla="*/ 71438 h 178594"/>
                <a:gd name="connsiteX3" fmla="*/ 1169 w 134277"/>
                <a:gd name="connsiteY3" fmla="*/ 47625 h 178594"/>
                <a:gd name="connsiteX4" fmla="*/ 22600 w 134277"/>
                <a:gd name="connsiteY4" fmla="*/ 35719 h 178594"/>
                <a:gd name="connsiteX5" fmla="*/ 27363 w 134277"/>
                <a:gd name="connsiteY5" fmla="*/ 28575 h 178594"/>
                <a:gd name="connsiteX6" fmla="*/ 34507 w 134277"/>
                <a:gd name="connsiteY6" fmla="*/ 19050 h 178594"/>
                <a:gd name="connsiteX7" fmla="*/ 55938 w 134277"/>
                <a:gd name="connsiteY7" fmla="*/ 0 h 178594"/>
                <a:gd name="connsiteX8" fmla="*/ 74988 w 134277"/>
                <a:gd name="connsiteY8" fmla="*/ 11906 h 178594"/>
                <a:gd name="connsiteX9" fmla="*/ 98800 w 134277"/>
                <a:gd name="connsiteY9" fmla="*/ 23813 h 178594"/>
                <a:gd name="connsiteX10" fmla="*/ 110707 w 134277"/>
                <a:gd name="connsiteY10" fmla="*/ 38100 h 178594"/>
                <a:gd name="connsiteX11" fmla="*/ 124994 w 134277"/>
                <a:gd name="connsiteY11" fmla="*/ 54769 h 178594"/>
                <a:gd name="connsiteX12" fmla="*/ 129757 w 134277"/>
                <a:gd name="connsiteY12" fmla="*/ 64294 h 178594"/>
                <a:gd name="connsiteX13" fmla="*/ 127375 w 134277"/>
                <a:gd name="connsiteY13" fmla="*/ 145256 h 178594"/>
                <a:gd name="connsiteX14" fmla="*/ 120232 w 134277"/>
                <a:gd name="connsiteY14" fmla="*/ 159544 h 178594"/>
                <a:gd name="connsiteX15" fmla="*/ 96419 w 134277"/>
                <a:gd name="connsiteY15" fmla="*/ 176213 h 178594"/>
                <a:gd name="connsiteX16" fmla="*/ 79750 w 134277"/>
                <a:gd name="connsiteY16" fmla="*/ 178594 h 178594"/>
                <a:gd name="connsiteX17" fmla="*/ 41650 w 134277"/>
                <a:gd name="connsiteY17" fmla="*/ 152400 h 178594"/>
                <a:gd name="connsiteX18" fmla="*/ 36888 w 134277"/>
                <a:gd name="connsiteY18" fmla="*/ 142875 h 178594"/>
                <a:gd name="connsiteX19" fmla="*/ 29744 w 134277"/>
                <a:gd name="connsiteY19" fmla="*/ 140494 h 178594"/>
                <a:gd name="connsiteX20" fmla="*/ 20219 w 134277"/>
                <a:gd name="connsiteY20" fmla="*/ 133350 h 178594"/>
                <a:gd name="connsiteX21" fmla="*/ 5932 w 134277"/>
                <a:gd name="connsiteY21" fmla="*/ 116681 h 178594"/>
                <a:gd name="connsiteX22" fmla="*/ 1169 w 134277"/>
                <a:gd name="connsiteY22" fmla="*/ 104775 h 178594"/>
                <a:gd name="connsiteX23" fmla="*/ 13075 w 134277"/>
                <a:gd name="connsiteY23" fmla="*/ 92869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277" h="178594">
                  <a:moveTo>
                    <a:pt x="13075" y="92869"/>
                  </a:moveTo>
                  <a:lnTo>
                    <a:pt x="13075" y="92869"/>
                  </a:lnTo>
                  <a:cubicBezTo>
                    <a:pt x="10694" y="85725"/>
                    <a:pt x="8146" y="78635"/>
                    <a:pt x="5932" y="71438"/>
                  </a:cubicBezTo>
                  <a:cubicBezTo>
                    <a:pt x="3346" y="63033"/>
                    <a:pt x="2661" y="56578"/>
                    <a:pt x="1169" y="47625"/>
                  </a:cubicBezTo>
                  <a:cubicBezTo>
                    <a:pt x="8313" y="43656"/>
                    <a:pt x="15991" y="40526"/>
                    <a:pt x="22600" y="35719"/>
                  </a:cubicBezTo>
                  <a:cubicBezTo>
                    <a:pt x="24915" y="34036"/>
                    <a:pt x="25699" y="30904"/>
                    <a:pt x="27363" y="28575"/>
                  </a:cubicBezTo>
                  <a:cubicBezTo>
                    <a:pt x="29670" y="25346"/>
                    <a:pt x="31852" y="22000"/>
                    <a:pt x="34507" y="19050"/>
                  </a:cubicBezTo>
                  <a:cubicBezTo>
                    <a:pt x="46740" y="5458"/>
                    <a:pt x="44923" y="7344"/>
                    <a:pt x="55938" y="0"/>
                  </a:cubicBezTo>
                  <a:cubicBezTo>
                    <a:pt x="73038" y="5699"/>
                    <a:pt x="50726" y="-2652"/>
                    <a:pt x="74988" y="11906"/>
                  </a:cubicBezTo>
                  <a:cubicBezTo>
                    <a:pt x="82598" y="16472"/>
                    <a:pt x="98800" y="23813"/>
                    <a:pt x="98800" y="23813"/>
                  </a:cubicBezTo>
                  <a:cubicBezTo>
                    <a:pt x="102769" y="28575"/>
                    <a:pt x="107061" y="33086"/>
                    <a:pt x="110707" y="38100"/>
                  </a:cubicBezTo>
                  <a:cubicBezTo>
                    <a:pt x="122873" y="54827"/>
                    <a:pt x="111804" y="45975"/>
                    <a:pt x="124994" y="54769"/>
                  </a:cubicBezTo>
                  <a:cubicBezTo>
                    <a:pt x="126582" y="57944"/>
                    <a:pt x="128359" y="61031"/>
                    <a:pt x="129757" y="64294"/>
                  </a:cubicBezTo>
                  <a:cubicBezTo>
                    <a:pt x="140215" y="88695"/>
                    <a:pt x="129545" y="129200"/>
                    <a:pt x="127375" y="145256"/>
                  </a:cubicBezTo>
                  <a:cubicBezTo>
                    <a:pt x="126662" y="150533"/>
                    <a:pt x="123997" y="155779"/>
                    <a:pt x="120232" y="159544"/>
                  </a:cubicBezTo>
                  <a:cubicBezTo>
                    <a:pt x="113381" y="166395"/>
                    <a:pt x="105186" y="172087"/>
                    <a:pt x="96419" y="176213"/>
                  </a:cubicBezTo>
                  <a:cubicBezTo>
                    <a:pt x="91340" y="178603"/>
                    <a:pt x="85306" y="177800"/>
                    <a:pt x="79750" y="178594"/>
                  </a:cubicBezTo>
                  <a:cubicBezTo>
                    <a:pt x="53268" y="157996"/>
                    <a:pt x="66177" y="166415"/>
                    <a:pt x="41650" y="152400"/>
                  </a:cubicBezTo>
                  <a:cubicBezTo>
                    <a:pt x="40063" y="149225"/>
                    <a:pt x="39398" y="145385"/>
                    <a:pt x="36888" y="142875"/>
                  </a:cubicBezTo>
                  <a:cubicBezTo>
                    <a:pt x="35113" y="141100"/>
                    <a:pt x="31923" y="141739"/>
                    <a:pt x="29744" y="140494"/>
                  </a:cubicBezTo>
                  <a:cubicBezTo>
                    <a:pt x="26298" y="138525"/>
                    <a:pt x="23206" y="135963"/>
                    <a:pt x="20219" y="133350"/>
                  </a:cubicBezTo>
                  <a:cubicBezTo>
                    <a:pt x="15009" y="128791"/>
                    <a:pt x="9145" y="123106"/>
                    <a:pt x="5932" y="116681"/>
                  </a:cubicBezTo>
                  <a:cubicBezTo>
                    <a:pt x="4020" y="112858"/>
                    <a:pt x="2905" y="108681"/>
                    <a:pt x="1169" y="104775"/>
                  </a:cubicBezTo>
                  <a:cubicBezTo>
                    <a:pt x="-4303" y="92464"/>
                    <a:pt x="11091" y="94853"/>
                    <a:pt x="13075" y="9286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35" name="Nuage 634">
              <a:extLst>
                <a:ext uri="{FF2B5EF4-FFF2-40B4-BE49-F238E27FC236}">
                  <a16:creationId xmlns:a16="http://schemas.microsoft.com/office/drawing/2014/main" id="{506DA32D-DD6C-0522-2515-63942B7F32C6}"/>
                </a:ext>
              </a:extLst>
            </p:cNvPr>
            <p:cNvSpPr/>
            <p:nvPr/>
          </p:nvSpPr>
          <p:spPr>
            <a:xfrm>
              <a:off x="7899938" y="5099833"/>
              <a:ext cx="85723"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36" name="Forme libre : forme 635">
              <a:extLst>
                <a:ext uri="{FF2B5EF4-FFF2-40B4-BE49-F238E27FC236}">
                  <a16:creationId xmlns:a16="http://schemas.microsoft.com/office/drawing/2014/main" id="{C1B56453-ACF9-DEF1-0770-0F3579C33475}"/>
                </a:ext>
              </a:extLst>
            </p:cNvPr>
            <p:cNvSpPr/>
            <p:nvPr/>
          </p:nvSpPr>
          <p:spPr>
            <a:xfrm>
              <a:off x="7919841" y="5023646"/>
              <a:ext cx="38638" cy="33871"/>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37" name="Forme libre : forme 636">
              <a:extLst>
                <a:ext uri="{FF2B5EF4-FFF2-40B4-BE49-F238E27FC236}">
                  <a16:creationId xmlns:a16="http://schemas.microsoft.com/office/drawing/2014/main" id="{71AE66BE-7B74-1B15-BC58-889BAEDAB574}"/>
                </a:ext>
              </a:extLst>
            </p:cNvPr>
            <p:cNvSpPr/>
            <p:nvPr/>
          </p:nvSpPr>
          <p:spPr>
            <a:xfrm>
              <a:off x="7771217" y="5094238"/>
              <a:ext cx="119300" cy="11788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38" name="Forme libre : forme 637">
              <a:extLst>
                <a:ext uri="{FF2B5EF4-FFF2-40B4-BE49-F238E27FC236}">
                  <a16:creationId xmlns:a16="http://schemas.microsoft.com/office/drawing/2014/main" id="{1AD32FFC-D561-89F4-B104-79282A40488A}"/>
                </a:ext>
              </a:extLst>
            </p:cNvPr>
            <p:cNvSpPr/>
            <p:nvPr/>
          </p:nvSpPr>
          <p:spPr>
            <a:xfrm>
              <a:off x="9784534" y="4922568"/>
              <a:ext cx="75057" cy="102408"/>
            </a:xfrm>
            <a:custGeom>
              <a:avLst/>
              <a:gdLst>
                <a:gd name="connsiteX0" fmla="*/ 13075 w 134277"/>
                <a:gd name="connsiteY0" fmla="*/ 92869 h 178594"/>
                <a:gd name="connsiteX1" fmla="*/ 13075 w 134277"/>
                <a:gd name="connsiteY1" fmla="*/ 92869 h 178594"/>
                <a:gd name="connsiteX2" fmla="*/ 5932 w 134277"/>
                <a:gd name="connsiteY2" fmla="*/ 71438 h 178594"/>
                <a:gd name="connsiteX3" fmla="*/ 1169 w 134277"/>
                <a:gd name="connsiteY3" fmla="*/ 47625 h 178594"/>
                <a:gd name="connsiteX4" fmla="*/ 22600 w 134277"/>
                <a:gd name="connsiteY4" fmla="*/ 35719 h 178594"/>
                <a:gd name="connsiteX5" fmla="*/ 27363 w 134277"/>
                <a:gd name="connsiteY5" fmla="*/ 28575 h 178594"/>
                <a:gd name="connsiteX6" fmla="*/ 34507 w 134277"/>
                <a:gd name="connsiteY6" fmla="*/ 19050 h 178594"/>
                <a:gd name="connsiteX7" fmla="*/ 55938 w 134277"/>
                <a:gd name="connsiteY7" fmla="*/ 0 h 178594"/>
                <a:gd name="connsiteX8" fmla="*/ 74988 w 134277"/>
                <a:gd name="connsiteY8" fmla="*/ 11906 h 178594"/>
                <a:gd name="connsiteX9" fmla="*/ 98800 w 134277"/>
                <a:gd name="connsiteY9" fmla="*/ 23813 h 178594"/>
                <a:gd name="connsiteX10" fmla="*/ 110707 w 134277"/>
                <a:gd name="connsiteY10" fmla="*/ 38100 h 178594"/>
                <a:gd name="connsiteX11" fmla="*/ 124994 w 134277"/>
                <a:gd name="connsiteY11" fmla="*/ 54769 h 178594"/>
                <a:gd name="connsiteX12" fmla="*/ 129757 w 134277"/>
                <a:gd name="connsiteY12" fmla="*/ 64294 h 178594"/>
                <a:gd name="connsiteX13" fmla="*/ 127375 w 134277"/>
                <a:gd name="connsiteY13" fmla="*/ 145256 h 178594"/>
                <a:gd name="connsiteX14" fmla="*/ 120232 w 134277"/>
                <a:gd name="connsiteY14" fmla="*/ 159544 h 178594"/>
                <a:gd name="connsiteX15" fmla="*/ 96419 w 134277"/>
                <a:gd name="connsiteY15" fmla="*/ 176213 h 178594"/>
                <a:gd name="connsiteX16" fmla="*/ 79750 w 134277"/>
                <a:gd name="connsiteY16" fmla="*/ 178594 h 178594"/>
                <a:gd name="connsiteX17" fmla="*/ 41650 w 134277"/>
                <a:gd name="connsiteY17" fmla="*/ 152400 h 178594"/>
                <a:gd name="connsiteX18" fmla="*/ 36888 w 134277"/>
                <a:gd name="connsiteY18" fmla="*/ 142875 h 178594"/>
                <a:gd name="connsiteX19" fmla="*/ 29744 w 134277"/>
                <a:gd name="connsiteY19" fmla="*/ 140494 h 178594"/>
                <a:gd name="connsiteX20" fmla="*/ 20219 w 134277"/>
                <a:gd name="connsiteY20" fmla="*/ 133350 h 178594"/>
                <a:gd name="connsiteX21" fmla="*/ 5932 w 134277"/>
                <a:gd name="connsiteY21" fmla="*/ 116681 h 178594"/>
                <a:gd name="connsiteX22" fmla="*/ 1169 w 134277"/>
                <a:gd name="connsiteY22" fmla="*/ 104775 h 178594"/>
                <a:gd name="connsiteX23" fmla="*/ 13075 w 134277"/>
                <a:gd name="connsiteY23" fmla="*/ 92869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277" h="178594">
                  <a:moveTo>
                    <a:pt x="13075" y="92869"/>
                  </a:moveTo>
                  <a:lnTo>
                    <a:pt x="13075" y="92869"/>
                  </a:lnTo>
                  <a:cubicBezTo>
                    <a:pt x="10694" y="85725"/>
                    <a:pt x="8146" y="78635"/>
                    <a:pt x="5932" y="71438"/>
                  </a:cubicBezTo>
                  <a:cubicBezTo>
                    <a:pt x="3346" y="63033"/>
                    <a:pt x="2661" y="56578"/>
                    <a:pt x="1169" y="47625"/>
                  </a:cubicBezTo>
                  <a:cubicBezTo>
                    <a:pt x="8313" y="43656"/>
                    <a:pt x="15991" y="40526"/>
                    <a:pt x="22600" y="35719"/>
                  </a:cubicBezTo>
                  <a:cubicBezTo>
                    <a:pt x="24915" y="34036"/>
                    <a:pt x="25699" y="30904"/>
                    <a:pt x="27363" y="28575"/>
                  </a:cubicBezTo>
                  <a:cubicBezTo>
                    <a:pt x="29670" y="25346"/>
                    <a:pt x="31852" y="22000"/>
                    <a:pt x="34507" y="19050"/>
                  </a:cubicBezTo>
                  <a:cubicBezTo>
                    <a:pt x="46740" y="5458"/>
                    <a:pt x="44923" y="7344"/>
                    <a:pt x="55938" y="0"/>
                  </a:cubicBezTo>
                  <a:cubicBezTo>
                    <a:pt x="73038" y="5699"/>
                    <a:pt x="50726" y="-2652"/>
                    <a:pt x="74988" y="11906"/>
                  </a:cubicBezTo>
                  <a:cubicBezTo>
                    <a:pt x="82598" y="16472"/>
                    <a:pt x="98800" y="23813"/>
                    <a:pt x="98800" y="23813"/>
                  </a:cubicBezTo>
                  <a:cubicBezTo>
                    <a:pt x="102769" y="28575"/>
                    <a:pt x="107061" y="33086"/>
                    <a:pt x="110707" y="38100"/>
                  </a:cubicBezTo>
                  <a:cubicBezTo>
                    <a:pt x="122873" y="54827"/>
                    <a:pt x="111804" y="45975"/>
                    <a:pt x="124994" y="54769"/>
                  </a:cubicBezTo>
                  <a:cubicBezTo>
                    <a:pt x="126582" y="57944"/>
                    <a:pt x="128359" y="61031"/>
                    <a:pt x="129757" y="64294"/>
                  </a:cubicBezTo>
                  <a:cubicBezTo>
                    <a:pt x="140215" y="88695"/>
                    <a:pt x="129545" y="129200"/>
                    <a:pt x="127375" y="145256"/>
                  </a:cubicBezTo>
                  <a:cubicBezTo>
                    <a:pt x="126662" y="150533"/>
                    <a:pt x="123997" y="155779"/>
                    <a:pt x="120232" y="159544"/>
                  </a:cubicBezTo>
                  <a:cubicBezTo>
                    <a:pt x="113381" y="166395"/>
                    <a:pt x="105186" y="172087"/>
                    <a:pt x="96419" y="176213"/>
                  </a:cubicBezTo>
                  <a:cubicBezTo>
                    <a:pt x="91340" y="178603"/>
                    <a:pt x="85306" y="177800"/>
                    <a:pt x="79750" y="178594"/>
                  </a:cubicBezTo>
                  <a:cubicBezTo>
                    <a:pt x="53268" y="157996"/>
                    <a:pt x="66177" y="166415"/>
                    <a:pt x="41650" y="152400"/>
                  </a:cubicBezTo>
                  <a:cubicBezTo>
                    <a:pt x="40063" y="149225"/>
                    <a:pt x="39398" y="145385"/>
                    <a:pt x="36888" y="142875"/>
                  </a:cubicBezTo>
                  <a:cubicBezTo>
                    <a:pt x="35113" y="141100"/>
                    <a:pt x="31923" y="141739"/>
                    <a:pt x="29744" y="140494"/>
                  </a:cubicBezTo>
                  <a:cubicBezTo>
                    <a:pt x="26298" y="138525"/>
                    <a:pt x="23206" y="135963"/>
                    <a:pt x="20219" y="133350"/>
                  </a:cubicBezTo>
                  <a:cubicBezTo>
                    <a:pt x="15009" y="128791"/>
                    <a:pt x="9145" y="123106"/>
                    <a:pt x="5932" y="116681"/>
                  </a:cubicBezTo>
                  <a:cubicBezTo>
                    <a:pt x="4020" y="112858"/>
                    <a:pt x="2905" y="108681"/>
                    <a:pt x="1169" y="104775"/>
                  </a:cubicBezTo>
                  <a:cubicBezTo>
                    <a:pt x="-4303" y="92464"/>
                    <a:pt x="11091" y="94853"/>
                    <a:pt x="13075" y="9286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39" name="Nuage 638">
              <a:extLst>
                <a:ext uri="{FF2B5EF4-FFF2-40B4-BE49-F238E27FC236}">
                  <a16:creationId xmlns:a16="http://schemas.microsoft.com/office/drawing/2014/main" id="{0B26A953-436F-DD54-5EAD-216F9205D73A}"/>
                </a:ext>
              </a:extLst>
            </p:cNvPr>
            <p:cNvSpPr/>
            <p:nvPr/>
          </p:nvSpPr>
          <p:spPr>
            <a:xfrm>
              <a:off x="9900709" y="5102097"/>
              <a:ext cx="85723"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40" name="Forme libre : forme 639">
              <a:extLst>
                <a:ext uri="{FF2B5EF4-FFF2-40B4-BE49-F238E27FC236}">
                  <a16:creationId xmlns:a16="http://schemas.microsoft.com/office/drawing/2014/main" id="{98F99875-8DCD-6623-0424-FDB9E73EB655}"/>
                </a:ext>
              </a:extLst>
            </p:cNvPr>
            <p:cNvSpPr/>
            <p:nvPr/>
          </p:nvSpPr>
          <p:spPr>
            <a:xfrm>
              <a:off x="9922145" y="4835113"/>
              <a:ext cx="59840" cy="57369"/>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41" name="Forme libre : forme 640">
              <a:extLst>
                <a:ext uri="{FF2B5EF4-FFF2-40B4-BE49-F238E27FC236}">
                  <a16:creationId xmlns:a16="http://schemas.microsoft.com/office/drawing/2014/main" id="{EE7D424C-FF34-13FF-134D-35161B2A198E}"/>
                </a:ext>
              </a:extLst>
            </p:cNvPr>
            <p:cNvSpPr/>
            <p:nvPr/>
          </p:nvSpPr>
          <p:spPr>
            <a:xfrm>
              <a:off x="9771989" y="5096502"/>
              <a:ext cx="119300" cy="11788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43" name="Forme libre : forme 642">
              <a:extLst>
                <a:ext uri="{FF2B5EF4-FFF2-40B4-BE49-F238E27FC236}">
                  <a16:creationId xmlns:a16="http://schemas.microsoft.com/office/drawing/2014/main" id="{9350EC44-4041-A5EA-7D4F-E62F2F276976}"/>
                </a:ext>
              </a:extLst>
            </p:cNvPr>
            <p:cNvSpPr/>
            <p:nvPr/>
          </p:nvSpPr>
          <p:spPr>
            <a:xfrm>
              <a:off x="8758961" y="3464063"/>
              <a:ext cx="89857" cy="83292"/>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44" name="Forme libre : forme 643">
              <a:extLst>
                <a:ext uri="{FF2B5EF4-FFF2-40B4-BE49-F238E27FC236}">
                  <a16:creationId xmlns:a16="http://schemas.microsoft.com/office/drawing/2014/main" id="{8D9DDDF8-E780-818D-C8D4-34C22517793B}"/>
                </a:ext>
              </a:extLst>
            </p:cNvPr>
            <p:cNvSpPr/>
            <p:nvPr/>
          </p:nvSpPr>
          <p:spPr>
            <a:xfrm>
              <a:off x="10756651" y="3466328"/>
              <a:ext cx="89857" cy="83292"/>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45" name="Forme libre : forme 644">
              <a:extLst>
                <a:ext uri="{FF2B5EF4-FFF2-40B4-BE49-F238E27FC236}">
                  <a16:creationId xmlns:a16="http://schemas.microsoft.com/office/drawing/2014/main" id="{8B57A3E8-B6E9-CEF4-47E6-B9DE02A6926A}"/>
                </a:ext>
              </a:extLst>
            </p:cNvPr>
            <p:cNvSpPr/>
            <p:nvPr/>
          </p:nvSpPr>
          <p:spPr>
            <a:xfrm>
              <a:off x="11526240" y="4378129"/>
              <a:ext cx="89857" cy="83292"/>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47" name="Forme libre : forme 646">
              <a:extLst>
                <a:ext uri="{FF2B5EF4-FFF2-40B4-BE49-F238E27FC236}">
                  <a16:creationId xmlns:a16="http://schemas.microsoft.com/office/drawing/2014/main" id="{264CEF1F-3153-C02E-E5BB-0769E7892217}"/>
                </a:ext>
              </a:extLst>
            </p:cNvPr>
            <p:cNvSpPr/>
            <p:nvPr/>
          </p:nvSpPr>
          <p:spPr>
            <a:xfrm>
              <a:off x="10660293" y="5145814"/>
              <a:ext cx="119300" cy="11788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48" name="Nuage 647">
              <a:extLst>
                <a:ext uri="{FF2B5EF4-FFF2-40B4-BE49-F238E27FC236}">
                  <a16:creationId xmlns:a16="http://schemas.microsoft.com/office/drawing/2014/main" id="{348CB4C4-07AA-B2DF-F3D5-157D591317DF}"/>
                </a:ext>
              </a:extLst>
            </p:cNvPr>
            <p:cNvSpPr/>
            <p:nvPr/>
          </p:nvSpPr>
          <p:spPr>
            <a:xfrm>
              <a:off x="11500817" y="4909226"/>
              <a:ext cx="111664" cy="109399"/>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49" name="Forme libre : forme 648">
              <a:extLst>
                <a:ext uri="{FF2B5EF4-FFF2-40B4-BE49-F238E27FC236}">
                  <a16:creationId xmlns:a16="http://schemas.microsoft.com/office/drawing/2014/main" id="{DA2EEA7D-D9DD-6873-25CA-F0D7505057C3}"/>
                </a:ext>
              </a:extLst>
            </p:cNvPr>
            <p:cNvSpPr/>
            <p:nvPr/>
          </p:nvSpPr>
          <p:spPr>
            <a:xfrm>
              <a:off x="11485090" y="4642549"/>
              <a:ext cx="119300" cy="11788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50" name="Forme libre : forme 649">
              <a:extLst>
                <a:ext uri="{FF2B5EF4-FFF2-40B4-BE49-F238E27FC236}">
                  <a16:creationId xmlns:a16="http://schemas.microsoft.com/office/drawing/2014/main" id="{D6485493-62A4-7A86-F060-DD3FB3623CEE}"/>
                </a:ext>
              </a:extLst>
            </p:cNvPr>
            <p:cNvSpPr/>
            <p:nvPr/>
          </p:nvSpPr>
          <p:spPr>
            <a:xfrm>
              <a:off x="11515630" y="4583004"/>
              <a:ext cx="89237" cy="83661"/>
            </a:xfrm>
            <a:custGeom>
              <a:avLst/>
              <a:gdLst>
                <a:gd name="connsiteX0" fmla="*/ 45243 w 159645"/>
                <a:gd name="connsiteY0" fmla="*/ 26839 h 145901"/>
                <a:gd name="connsiteX1" fmla="*/ 45243 w 159645"/>
                <a:gd name="connsiteY1" fmla="*/ 26839 h 145901"/>
                <a:gd name="connsiteX2" fmla="*/ 80962 w 159645"/>
                <a:gd name="connsiteY2" fmla="*/ 645 h 145901"/>
                <a:gd name="connsiteX3" fmla="*/ 97631 w 159645"/>
                <a:gd name="connsiteY3" fmla="*/ 5407 h 145901"/>
                <a:gd name="connsiteX4" fmla="*/ 114300 w 159645"/>
                <a:gd name="connsiteY4" fmla="*/ 22076 h 145901"/>
                <a:gd name="connsiteX5" fmla="*/ 123825 w 159645"/>
                <a:gd name="connsiteY5" fmla="*/ 26839 h 145901"/>
                <a:gd name="connsiteX6" fmla="*/ 135731 w 159645"/>
                <a:gd name="connsiteY6" fmla="*/ 36364 h 145901"/>
                <a:gd name="connsiteX7" fmla="*/ 145256 w 159645"/>
                <a:gd name="connsiteY7" fmla="*/ 55414 h 145901"/>
                <a:gd name="connsiteX8" fmla="*/ 150018 w 159645"/>
                <a:gd name="connsiteY8" fmla="*/ 69701 h 145901"/>
                <a:gd name="connsiteX9" fmla="*/ 154781 w 159645"/>
                <a:gd name="connsiteY9" fmla="*/ 79226 h 145901"/>
                <a:gd name="connsiteX10" fmla="*/ 157162 w 159645"/>
                <a:gd name="connsiteY10" fmla="*/ 95895 h 145901"/>
                <a:gd name="connsiteX11" fmla="*/ 159543 w 159645"/>
                <a:gd name="connsiteY11" fmla="*/ 107801 h 145901"/>
                <a:gd name="connsiteX12" fmla="*/ 147637 w 159645"/>
                <a:gd name="connsiteY12" fmla="*/ 133995 h 145901"/>
                <a:gd name="connsiteX13" fmla="*/ 123825 w 159645"/>
                <a:gd name="connsiteY13" fmla="*/ 145901 h 145901"/>
                <a:gd name="connsiteX14" fmla="*/ 85725 w 159645"/>
                <a:gd name="connsiteY14" fmla="*/ 141139 h 145901"/>
                <a:gd name="connsiteX15" fmla="*/ 57150 w 159645"/>
                <a:gd name="connsiteY15" fmla="*/ 126851 h 145901"/>
                <a:gd name="connsiteX16" fmla="*/ 30956 w 159645"/>
                <a:gd name="connsiteY16" fmla="*/ 112564 h 145901"/>
                <a:gd name="connsiteX17" fmla="*/ 16668 w 159645"/>
                <a:gd name="connsiteY17" fmla="*/ 91132 h 145901"/>
                <a:gd name="connsiteX18" fmla="*/ 9525 w 159645"/>
                <a:gd name="connsiteY18" fmla="*/ 74464 h 145901"/>
                <a:gd name="connsiteX19" fmla="*/ 0 w 159645"/>
                <a:gd name="connsiteY19" fmla="*/ 55414 h 145901"/>
                <a:gd name="connsiteX20" fmla="*/ 7143 w 159645"/>
                <a:gd name="connsiteY20" fmla="*/ 50651 h 145901"/>
                <a:gd name="connsiteX21" fmla="*/ 21431 w 159645"/>
                <a:gd name="connsiteY21" fmla="*/ 36364 h 145901"/>
                <a:gd name="connsiteX22" fmla="*/ 45243 w 159645"/>
                <a:gd name="connsiteY22" fmla="*/ 26839 h 14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645" h="145901">
                  <a:moveTo>
                    <a:pt x="45243" y="26839"/>
                  </a:moveTo>
                  <a:lnTo>
                    <a:pt x="45243" y="26839"/>
                  </a:lnTo>
                  <a:cubicBezTo>
                    <a:pt x="57149" y="18108"/>
                    <a:pt x="67297" y="6236"/>
                    <a:pt x="80962" y="645"/>
                  </a:cubicBezTo>
                  <a:cubicBezTo>
                    <a:pt x="86310" y="-1543"/>
                    <a:pt x="92770" y="2282"/>
                    <a:pt x="97631" y="5407"/>
                  </a:cubicBezTo>
                  <a:cubicBezTo>
                    <a:pt x="104241" y="9656"/>
                    <a:pt x="108218" y="17100"/>
                    <a:pt x="114300" y="22076"/>
                  </a:cubicBezTo>
                  <a:cubicBezTo>
                    <a:pt x="117047" y="24324"/>
                    <a:pt x="120871" y="24870"/>
                    <a:pt x="123825" y="26839"/>
                  </a:cubicBezTo>
                  <a:cubicBezTo>
                    <a:pt x="128054" y="29658"/>
                    <a:pt x="131762" y="33189"/>
                    <a:pt x="135731" y="36364"/>
                  </a:cubicBezTo>
                  <a:cubicBezTo>
                    <a:pt x="141578" y="59753"/>
                    <a:pt x="133113" y="31128"/>
                    <a:pt x="145256" y="55414"/>
                  </a:cubicBezTo>
                  <a:cubicBezTo>
                    <a:pt x="147501" y="59904"/>
                    <a:pt x="148154" y="65040"/>
                    <a:pt x="150018" y="69701"/>
                  </a:cubicBezTo>
                  <a:cubicBezTo>
                    <a:pt x="151336" y="72997"/>
                    <a:pt x="153193" y="76051"/>
                    <a:pt x="154781" y="79226"/>
                  </a:cubicBezTo>
                  <a:cubicBezTo>
                    <a:pt x="155575" y="84782"/>
                    <a:pt x="156239" y="90359"/>
                    <a:pt x="157162" y="95895"/>
                  </a:cubicBezTo>
                  <a:cubicBezTo>
                    <a:pt x="157827" y="99887"/>
                    <a:pt x="160158" y="103801"/>
                    <a:pt x="159543" y="107801"/>
                  </a:cubicBezTo>
                  <a:cubicBezTo>
                    <a:pt x="159402" y="108716"/>
                    <a:pt x="152783" y="129993"/>
                    <a:pt x="147637" y="133995"/>
                  </a:cubicBezTo>
                  <a:cubicBezTo>
                    <a:pt x="137540" y="141848"/>
                    <a:pt x="133607" y="142640"/>
                    <a:pt x="123825" y="145901"/>
                  </a:cubicBezTo>
                  <a:cubicBezTo>
                    <a:pt x="111125" y="144314"/>
                    <a:pt x="98031" y="144655"/>
                    <a:pt x="85725" y="141139"/>
                  </a:cubicBezTo>
                  <a:cubicBezTo>
                    <a:pt x="75485" y="138213"/>
                    <a:pt x="66675" y="131614"/>
                    <a:pt x="57150" y="126851"/>
                  </a:cubicBezTo>
                  <a:cubicBezTo>
                    <a:pt x="41890" y="119221"/>
                    <a:pt x="50727" y="123862"/>
                    <a:pt x="30956" y="112564"/>
                  </a:cubicBezTo>
                  <a:cubicBezTo>
                    <a:pt x="17173" y="78107"/>
                    <a:pt x="36939" y="122987"/>
                    <a:pt x="16668" y="91132"/>
                  </a:cubicBezTo>
                  <a:cubicBezTo>
                    <a:pt x="13423" y="86032"/>
                    <a:pt x="12228" y="79871"/>
                    <a:pt x="9525" y="74464"/>
                  </a:cubicBezTo>
                  <a:cubicBezTo>
                    <a:pt x="-1722" y="51968"/>
                    <a:pt x="5370" y="71523"/>
                    <a:pt x="0" y="55414"/>
                  </a:cubicBezTo>
                  <a:cubicBezTo>
                    <a:pt x="2381" y="53826"/>
                    <a:pt x="5004" y="52552"/>
                    <a:pt x="7143" y="50651"/>
                  </a:cubicBezTo>
                  <a:cubicBezTo>
                    <a:pt x="12177" y="46176"/>
                    <a:pt x="15042" y="38494"/>
                    <a:pt x="21431" y="36364"/>
                  </a:cubicBezTo>
                  <a:cubicBezTo>
                    <a:pt x="29640" y="33627"/>
                    <a:pt x="41274" y="28426"/>
                    <a:pt x="45243" y="2683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51" name="Forme libre : forme 650">
              <a:extLst>
                <a:ext uri="{FF2B5EF4-FFF2-40B4-BE49-F238E27FC236}">
                  <a16:creationId xmlns:a16="http://schemas.microsoft.com/office/drawing/2014/main" id="{6CEF6678-73D8-5703-6500-FEC40E5DACA0}"/>
                </a:ext>
              </a:extLst>
            </p:cNvPr>
            <p:cNvSpPr/>
            <p:nvPr/>
          </p:nvSpPr>
          <p:spPr>
            <a:xfrm>
              <a:off x="8653359" y="5143551"/>
              <a:ext cx="119300" cy="11788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52" name="Forme libre : forme 651">
              <a:extLst>
                <a:ext uri="{FF2B5EF4-FFF2-40B4-BE49-F238E27FC236}">
                  <a16:creationId xmlns:a16="http://schemas.microsoft.com/office/drawing/2014/main" id="{4D1A684C-1504-BE22-D52B-FA0C2C3C58F1}"/>
                </a:ext>
              </a:extLst>
            </p:cNvPr>
            <p:cNvSpPr/>
            <p:nvPr/>
          </p:nvSpPr>
          <p:spPr>
            <a:xfrm>
              <a:off x="8878887" y="3434024"/>
              <a:ext cx="75057" cy="102408"/>
            </a:xfrm>
            <a:custGeom>
              <a:avLst/>
              <a:gdLst>
                <a:gd name="connsiteX0" fmla="*/ 13075 w 134277"/>
                <a:gd name="connsiteY0" fmla="*/ 92869 h 178594"/>
                <a:gd name="connsiteX1" fmla="*/ 13075 w 134277"/>
                <a:gd name="connsiteY1" fmla="*/ 92869 h 178594"/>
                <a:gd name="connsiteX2" fmla="*/ 5932 w 134277"/>
                <a:gd name="connsiteY2" fmla="*/ 71438 h 178594"/>
                <a:gd name="connsiteX3" fmla="*/ 1169 w 134277"/>
                <a:gd name="connsiteY3" fmla="*/ 47625 h 178594"/>
                <a:gd name="connsiteX4" fmla="*/ 22600 w 134277"/>
                <a:gd name="connsiteY4" fmla="*/ 35719 h 178594"/>
                <a:gd name="connsiteX5" fmla="*/ 27363 w 134277"/>
                <a:gd name="connsiteY5" fmla="*/ 28575 h 178594"/>
                <a:gd name="connsiteX6" fmla="*/ 34507 w 134277"/>
                <a:gd name="connsiteY6" fmla="*/ 19050 h 178594"/>
                <a:gd name="connsiteX7" fmla="*/ 55938 w 134277"/>
                <a:gd name="connsiteY7" fmla="*/ 0 h 178594"/>
                <a:gd name="connsiteX8" fmla="*/ 74988 w 134277"/>
                <a:gd name="connsiteY8" fmla="*/ 11906 h 178594"/>
                <a:gd name="connsiteX9" fmla="*/ 98800 w 134277"/>
                <a:gd name="connsiteY9" fmla="*/ 23813 h 178594"/>
                <a:gd name="connsiteX10" fmla="*/ 110707 w 134277"/>
                <a:gd name="connsiteY10" fmla="*/ 38100 h 178594"/>
                <a:gd name="connsiteX11" fmla="*/ 124994 w 134277"/>
                <a:gd name="connsiteY11" fmla="*/ 54769 h 178594"/>
                <a:gd name="connsiteX12" fmla="*/ 129757 w 134277"/>
                <a:gd name="connsiteY12" fmla="*/ 64294 h 178594"/>
                <a:gd name="connsiteX13" fmla="*/ 127375 w 134277"/>
                <a:gd name="connsiteY13" fmla="*/ 145256 h 178594"/>
                <a:gd name="connsiteX14" fmla="*/ 120232 w 134277"/>
                <a:gd name="connsiteY14" fmla="*/ 159544 h 178594"/>
                <a:gd name="connsiteX15" fmla="*/ 96419 w 134277"/>
                <a:gd name="connsiteY15" fmla="*/ 176213 h 178594"/>
                <a:gd name="connsiteX16" fmla="*/ 79750 w 134277"/>
                <a:gd name="connsiteY16" fmla="*/ 178594 h 178594"/>
                <a:gd name="connsiteX17" fmla="*/ 41650 w 134277"/>
                <a:gd name="connsiteY17" fmla="*/ 152400 h 178594"/>
                <a:gd name="connsiteX18" fmla="*/ 36888 w 134277"/>
                <a:gd name="connsiteY18" fmla="*/ 142875 h 178594"/>
                <a:gd name="connsiteX19" fmla="*/ 29744 w 134277"/>
                <a:gd name="connsiteY19" fmla="*/ 140494 h 178594"/>
                <a:gd name="connsiteX20" fmla="*/ 20219 w 134277"/>
                <a:gd name="connsiteY20" fmla="*/ 133350 h 178594"/>
                <a:gd name="connsiteX21" fmla="*/ 5932 w 134277"/>
                <a:gd name="connsiteY21" fmla="*/ 116681 h 178594"/>
                <a:gd name="connsiteX22" fmla="*/ 1169 w 134277"/>
                <a:gd name="connsiteY22" fmla="*/ 104775 h 178594"/>
                <a:gd name="connsiteX23" fmla="*/ 13075 w 134277"/>
                <a:gd name="connsiteY23" fmla="*/ 92869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277" h="178594">
                  <a:moveTo>
                    <a:pt x="13075" y="92869"/>
                  </a:moveTo>
                  <a:lnTo>
                    <a:pt x="13075" y="92869"/>
                  </a:lnTo>
                  <a:cubicBezTo>
                    <a:pt x="10694" y="85725"/>
                    <a:pt x="8146" y="78635"/>
                    <a:pt x="5932" y="71438"/>
                  </a:cubicBezTo>
                  <a:cubicBezTo>
                    <a:pt x="3346" y="63033"/>
                    <a:pt x="2661" y="56578"/>
                    <a:pt x="1169" y="47625"/>
                  </a:cubicBezTo>
                  <a:cubicBezTo>
                    <a:pt x="8313" y="43656"/>
                    <a:pt x="15991" y="40526"/>
                    <a:pt x="22600" y="35719"/>
                  </a:cubicBezTo>
                  <a:cubicBezTo>
                    <a:pt x="24915" y="34036"/>
                    <a:pt x="25699" y="30904"/>
                    <a:pt x="27363" y="28575"/>
                  </a:cubicBezTo>
                  <a:cubicBezTo>
                    <a:pt x="29670" y="25346"/>
                    <a:pt x="31852" y="22000"/>
                    <a:pt x="34507" y="19050"/>
                  </a:cubicBezTo>
                  <a:cubicBezTo>
                    <a:pt x="46740" y="5458"/>
                    <a:pt x="44923" y="7344"/>
                    <a:pt x="55938" y="0"/>
                  </a:cubicBezTo>
                  <a:cubicBezTo>
                    <a:pt x="73038" y="5699"/>
                    <a:pt x="50726" y="-2652"/>
                    <a:pt x="74988" y="11906"/>
                  </a:cubicBezTo>
                  <a:cubicBezTo>
                    <a:pt x="82598" y="16472"/>
                    <a:pt x="98800" y="23813"/>
                    <a:pt x="98800" y="23813"/>
                  </a:cubicBezTo>
                  <a:cubicBezTo>
                    <a:pt x="102769" y="28575"/>
                    <a:pt x="107061" y="33086"/>
                    <a:pt x="110707" y="38100"/>
                  </a:cubicBezTo>
                  <a:cubicBezTo>
                    <a:pt x="122873" y="54827"/>
                    <a:pt x="111804" y="45975"/>
                    <a:pt x="124994" y="54769"/>
                  </a:cubicBezTo>
                  <a:cubicBezTo>
                    <a:pt x="126582" y="57944"/>
                    <a:pt x="128359" y="61031"/>
                    <a:pt x="129757" y="64294"/>
                  </a:cubicBezTo>
                  <a:cubicBezTo>
                    <a:pt x="140215" y="88695"/>
                    <a:pt x="129545" y="129200"/>
                    <a:pt x="127375" y="145256"/>
                  </a:cubicBezTo>
                  <a:cubicBezTo>
                    <a:pt x="126662" y="150533"/>
                    <a:pt x="123997" y="155779"/>
                    <a:pt x="120232" y="159544"/>
                  </a:cubicBezTo>
                  <a:cubicBezTo>
                    <a:pt x="113381" y="166395"/>
                    <a:pt x="105186" y="172087"/>
                    <a:pt x="96419" y="176213"/>
                  </a:cubicBezTo>
                  <a:cubicBezTo>
                    <a:pt x="91340" y="178603"/>
                    <a:pt x="85306" y="177800"/>
                    <a:pt x="79750" y="178594"/>
                  </a:cubicBezTo>
                  <a:cubicBezTo>
                    <a:pt x="53268" y="157996"/>
                    <a:pt x="66177" y="166415"/>
                    <a:pt x="41650" y="152400"/>
                  </a:cubicBezTo>
                  <a:cubicBezTo>
                    <a:pt x="40063" y="149225"/>
                    <a:pt x="39398" y="145385"/>
                    <a:pt x="36888" y="142875"/>
                  </a:cubicBezTo>
                  <a:cubicBezTo>
                    <a:pt x="35113" y="141100"/>
                    <a:pt x="31923" y="141739"/>
                    <a:pt x="29744" y="140494"/>
                  </a:cubicBezTo>
                  <a:cubicBezTo>
                    <a:pt x="26298" y="138525"/>
                    <a:pt x="23206" y="135963"/>
                    <a:pt x="20219" y="133350"/>
                  </a:cubicBezTo>
                  <a:cubicBezTo>
                    <a:pt x="15009" y="128791"/>
                    <a:pt x="9145" y="123106"/>
                    <a:pt x="5932" y="116681"/>
                  </a:cubicBezTo>
                  <a:cubicBezTo>
                    <a:pt x="4020" y="112858"/>
                    <a:pt x="2905" y="108681"/>
                    <a:pt x="1169" y="104775"/>
                  </a:cubicBezTo>
                  <a:cubicBezTo>
                    <a:pt x="-4303" y="92464"/>
                    <a:pt x="11091" y="94853"/>
                    <a:pt x="13075" y="9286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53" name="Forme libre : forme 652">
              <a:extLst>
                <a:ext uri="{FF2B5EF4-FFF2-40B4-BE49-F238E27FC236}">
                  <a16:creationId xmlns:a16="http://schemas.microsoft.com/office/drawing/2014/main" id="{BADB54B6-DC51-C5BD-A087-4B5D2C69F9CF}"/>
                </a:ext>
              </a:extLst>
            </p:cNvPr>
            <p:cNvSpPr/>
            <p:nvPr/>
          </p:nvSpPr>
          <p:spPr>
            <a:xfrm>
              <a:off x="8355487" y="3746570"/>
              <a:ext cx="89857" cy="83292"/>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54" name="Forme libre : forme 653">
              <a:extLst>
                <a:ext uri="{FF2B5EF4-FFF2-40B4-BE49-F238E27FC236}">
                  <a16:creationId xmlns:a16="http://schemas.microsoft.com/office/drawing/2014/main" id="{A5C17995-55A9-ED4E-78A7-387FE97A51DD}"/>
                </a:ext>
              </a:extLst>
            </p:cNvPr>
            <p:cNvSpPr/>
            <p:nvPr/>
          </p:nvSpPr>
          <p:spPr>
            <a:xfrm>
              <a:off x="8410694" y="3616853"/>
              <a:ext cx="50195" cy="83292"/>
            </a:xfrm>
            <a:custGeom>
              <a:avLst/>
              <a:gdLst>
                <a:gd name="connsiteX0" fmla="*/ 2456 w 89798"/>
                <a:gd name="connsiteY0" fmla="*/ 73819 h 80962"/>
                <a:gd name="connsiteX1" fmla="*/ 2456 w 89798"/>
                <a:gd name="connsiteY1" fmla="*/ 73819 h 80962"/>
                <a:gd name="connsiteX2" fmla="*/ 75 w 89798"/>
                <a:gd name="connsiteY2" fmla="*/ 50006 h 80962"/>
                <a:gd name="connsiteX3" fmla="*/ 11981 w 89798"/>
                <a:gd name="connsiteY3" fmla="*/ 23812 h 80962"/>
                <a:gd name="connsiteX4" fmla="*/ 26269 w 89798"/>
                <a:gd name="connsiteY4" fmla="*/ 11906 h 80962"/>
                <a:gd name="connsiteX5" fmla="*/ 31031 w 89798"/>
                <a:gd name="connsiteY5" fmla="*/ 4762 h 80962"/>
                <a:gd name="connsiteX6" fmla="*/ 42938 w 89798"/>
                <a:gd name="connsiteY6" fmla="*/ 2381 h 80962"/>
                <a:gd name="connsiteX7" fmla="*/ 59606 w 89798"/>
                <a:gd name="connsiteY7" fmla="*/ 0 h 80962"/>
                <a:gd name="connsiteX8" fmla="*/ 69131 w 89798"/>
                <a:gd name="connsiteY8" fmla="*/ 7144 h 80962"/>
                <a:gd name="connsiteX9" fmla="*/ 73894 w 89798"/>
                <a:gd name="connsiteY9" fmla="*/ 14287 h 80962"/>
                <a:gd name="connsiteX10" fmla="*/ 85800 w 89798"/>
                <a:gd name="connsiteY10" fmla="*/ 45244 h 80962"/>
                <a:gd name="connsiteX11" fmla="*/ 88181 w 89798"/>
                <a:gd name="connsiteY11" fmla="*/ 66675 h 80962"/>
                <a:gd name="connsiteX12" fmla="*/ 52463 w 89798"/>
                <a:gd name="connsiteY12" fmla="*/ 80962 h 80962"/>
                <a:gd name="connsiteX13" fmla="*/ 33413 w 89798"/>
                <a:gd name="connsiteY13" fmla="*/ 73819 h 80962"/>
                <a:gd name="connsiteX14" fmla="*/ 2456 w 89798"/>
                <a:gd name="connsiteY14" fmla="*/ 73819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798" h="80962">
                  <a:moveTo>
                    <a:pt x="2456" y="73819"/>
                  </a:moveTo>
                  <a:lnTo>
                    <a:pt x="2456" y="73819"/>
                  </a:lnTo>
                  <a:cubicBezTo>
                    <a:pt x="1662" y="65881"/>
                    <a:pt x="-423" y="57968"/>
                    <a:pt x="75" y="50006"/>
                  </a:cubicBezTo>
                  <a:cubicBezTo>
                    <a:pt x="471" y="43670"/>
                    <a:pt x="7631" y="28645"/>
                    <a:pt x="11981" y="23812"/>
                  </a:cubicBezTo>
                  <a:cubicBezTo>
                    <a:pt x="16128" y="19204"/>
                    <a:pt x="21885" y="16290"/>
                    <a:pt x="26269" y="11906"/>
                  </a:cubicBezTo>
                  <a:cubicBezTo>
                    <a:pt x="28293" y="9882"/>
                    <a:pt x="28546" y="6182"/>
                    <a:pt x="31031" y="4762"/>
                  </a:cubicBezTo>
                  <a:cubicBezTo>
                    <a:pt x="34545" y="2754"/>
                    <a:pt x="38945" y="3046"/>
                    <a:pt x="42938" y="2381"/>
                  </a:cubicBezTo>
                  <a:cubicBezTo>
                    <a:pt x="48474" y="1458"/>
                    <a:pt x="54050" y="794"/>
                    <a:pt x="59606" y="0"/>
                  </a:cubicBezTo>
                  <a:cubicBezTo>
                    <a:pt x="62781" y="2381"/>
                    <a:pt x="66325" y="4338"/>
                    <a:pt x="69131" y="7144"/>
                  </a:cubicBezTo>
                  <a:cubicBezTo>
                    <a:pt x="71155" y="9168"/>
                    <a:pt x="72614" y="11727"/>
                    <a:pt x="73894" y="14287"/>
                  </a:cubicBezTo>
                  <a:cubicBezTo>
                    <a:pt x="79976" y="26449"/>
                    <a:pt x="81651" y="32795"/>
                    <a:pt x="85800" y="45244"/>
                  </a:cubicBezTo>
                  <a:cubicBezTo>
                    <a:pt x="86594" y="52388"/>
                    <a:pt x="92622" y="61023"/>
                    <a:pt x="88181" y="66675"/>
                  </a:cubicBezTo>
                  <a:cubicBezTo>
                    <a:pt x="85441" y="70162"/>
                    <a:pt x="62548" y="77600"/>
                    <a:pt x="52463" y="80962"/>
                  </a:cubicBezTo>
                  <a:cubicBezTo>
                    <a:pt x="46997" y="79140"/>
                    <a:pt x="37888" y="76260"/>
                    <a:pt x="33413" y="73819"/>
                  </a:cubicBezTo>
                  <a:cubicBezTo>
                    <a:pt x="28388" y="71078"/>
                    <a:pt x="7615" y="73819"/>
                    <a:pt x="2456" y="7381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55" name="Forme libre : forme 654">
              <a:extLst>
                <a:ext uri="{FF2B5EF4-FFF2-40B4-BE49-F238E27FC236}">
                  <a16:creationId xmlns:a16="http://schemas.microsoft.com/office/drawing/2014/main" id="{7F83BA0B-7CCC-5945-C067-920BB9A48493}"/>
                </a:ext>
              </a:extLst>
            </p:cNvPr>
            <p:cNvSpPr/>
            <p:nvPr/>
          </p:nvSpPr>
          <p:spPr>
            <a:xfrm>
              <a:off x="8381454" y="3895032"/>
              <a:ext cx="89237" cy="83661"/>
            </a:xfrm>
            <a:custGeom>
              <a:avLst/>
              <a:gdLst>
                <a:gd name="connsiteX0" fmla="*/ 45243 w 159645"/>
                <a:gd name="connsiteY0" fmla="*/ 26839 h 145901"/>
                <a:gd name="connsiteX1" fmla="*/ 45243 w 159645"/>
                <a:gd name="connsiteY1" fmla="*/ 26839 h 145901"/>
                <a:gd name="connsiteX2" fmla="*/ 80962 w 159645"/>
                <a:gd name="connsiteY2" fmla="*/ 645 h 145901"/>
                <a:gd name="connsiteX3" fmla="*/ 97631 w 159645"/>
                <a:gd name="connsiteY3" fmla="*/ 5407 h 145901"/>
                <a:gd name="connsiteX4" fmla="*/ 114300 w 159645"/>
                <a:gd name="connsiteY4" fmla="*/ 22076 h 145901"/>
                <a:gd name="connsiteX5" fmla="*/ 123825 w 159645"/>
                <a:gd name="connsiteY5" fmla="*/ 26839 h 145901"/>
                <a:gd name="connsiteX6" fmla="*/ 135731 w 159645"/>
                <a:gd name="connsiteY6" fmla="*/ 36364 h 145901"/>
                <a:gd name="connsiteX7" fmla="*/ 145256 w 159645"/>
                <a:gd name="connsiteY7" fmla="*/ 55414 h 145901"/>
                <a:gd name="connsiteX8" fmla="*/ 150018 w 159645"/>
                <a:gd name="connsiteY8" fmla="*/ 69701 h 145901"/>
                <a:gd name="connsiteX9" fmla="*/ 154781 w 159645"/>
                <a:gd name="connsiteY9" fmla="*/ 79226 h 145901"/>
                <a:gd name="connsiteX10" fmla="*/ 157162 w 159645"/>
                <a:gd name="connsiteY10" fmla="*/ 95895 h 145901"/>
                <a:gd name="connsiteX11" fmla="*/ 159543 w 159645"/>
                <a:gd name="connsiteY11" fmla="*/ 107801 h 145901"/>
                <a:gd name="connsiteX12" fmla="*/ 147637 w 159645"/>
                <a:gd name="connsiteY12" fmla="*/ 133995 h 145901"/>
                <a:gd name="connsiteX13" fmla="*/ 123825 w 159645"/>
                <a:gd name="connsiteY13" fmla="*/ 145901 h 145901"/>
                <a:gd name="connsiteX14" fmla="*/ 85725 w 159645"/>
                <a:gd name="connsiteY14" fmla="*/ 141139 h 145901"/>
                <a:gd name="connsiteX15" fmla="*/ 57150 w 159645"/>
                <a:gd name="connsiteY15" fmla="*/ 126851 h 145901"/>
                <a:gd name="connsiteX16" fmla="*/ 30956 w 159645"/>
                <a:gd name="connsiteY16" fmla="*/ 112564 h 145901"/>
                <a:gd name="connsiteX17" fmla="*/ 16668 w 159645"/>
                <a:gd name="connsiteY17" fmla="*/ 91132 h 145901"/>
                <a:gd name="connsiteX18" fmla="*/ 9525 w 159645"/>
                <a:gd name="connsiteY18" fmla="*/ 74464 h 145901"/>
                <a:gd name="connsiteX19" fmla="*/ 0 w 159645"/>
                <a:gd name="connsiteY19" fmla="*/ 55414 h 145901"/>
                <a:gd name="connsiteX20" fmla="*/ 7143 w 159645"/>
                <a:gd name="connsiteY20" fmla="*/ 50651 h 145901"/>
                <a:gd name="connsiteX21" fmla="*/ 21431 w 159645"/>
                <a:gd name="connsiteY21" fmla="*/ 36364 h 145901"/>
                <a:gd name="connsiteX22" fmla="*/ 45243 w 159645"/>
                <a:gd name="connsiteY22" fmla="*/ 26839 h 14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645" h="145901">
                  <a:moveTo>
                    <a:pt x="45243" y="26839"/>
                  </a:moveTo>
                  <a:lnTo>
                    <a:pt x="45243" y="26839"/>
                  </a:lnTo>
                  <a:cubicBezTo>
                    <a:pt x="57149" y="18108"/>
                    <a:pt x="67297" y="6236"/>
                    <a:pt x="80962" y="645"/>
                  </a:cubicBezTo>
                  <a:cubicBezTo>
                    <a:pt x="86310" y="-1543"/>
                    <a:pt x="92770" y="2282"/>
                    <a:pt x="97631" y="5407"/>
                  </a:cubicBezTo>
                  <a:cubicBezTo>
                    <a:pt x="104241" y="9656"/>
                    <a:pt x="108218" y="17100"/>
                    <a:pt x="114300" y="22076"/>
                  </a:cubicBezTo>
                  <a:cubicBezTo>
                    <a:pt x="117047" y="24324"/>
                    <a:pt x="120871" y="24870"/>
                    <a:pt x="123825" y="26839"/>
                  </a:cubicBezTo>
                  <a:cubicBezTo>
                    <a:pt x="128054" y="29658"/>
                    <a:pt x="131762" y="33189"/>
                    <a:pt x="135731" y="36364"/>
                  </a:cubicBezTo>
                  <a:cubicBezTo>
                    <a:pt x="141578" y="59753"/>
                    <a:pt x="133113" y="31128"/>
                    <a:pt x="145256" y="55414"/>
                  </a:cubicBezTo>
                  <a:cubicBezTo>
                    <a:pt x="147501" y="59904"/>
                    <a:pt x="148154" y="65040"/>
                    <a:pt x="150018" y="69701"/>
                  </a:cubicBezTo>
                  <a:cubicBezTo>
                    <a:pt x="151336" y="72997"/>
                    <a:pt x="153193" y="76051"/>
                    <a:pt x="154781" y="79226"/>
                  </a:cubicBezTo>
                  <a:cubicBezTo>
                    <a:pt x="155575" y="84782"/>
                    <a:pt x="156239" y="90359"/>
                    <a:pt x="157162" y="95895"/>
                  </a:cubicBezTo>
                  <a:cubicBezTo>
                    <a:pt x="157827" y="99887"/>
                    <a:pt x="160158" y="103801"/>
                    <a:pt x="159543" y="107801"/>
                  </a:cubicBezTo>
                  <a:cubicBezTo>
                    <a:pt x="159402" y="108716"/>
                    <a:pt x="152783" y="129993"/>
                    <a:pt x="147637" y="133995"/>
                  </a:cubicBezTo>
                  <a:cubicBezTo>
                    <a:pt x="137540" y="141848"/>
                    <a:pt x="133607" y="142640"/>
                    <a:pt x="123825" y="145901"/>
                  </a:cubicBezTo>
                  <a:cubicBezTo>
                    <a:pt x="111125" y="144314"/>
                    <a:pt x="98031" y="144655"/>
                    <a:pt x="85725" y="141139"/>
                  </a:cubicBezTo>
                  <a:cubicBezTo>
                    <a:pt x="75485" y="138213"/>
                    <a:pt x="66675" y="131614"/>
                    <a:pt x="57150" y="126851"/>
                  </a:cubicBezTo>
                  <a:cubicBezTo>
                    <a:pt x="41890" y="119221"/>
                    <a:pt x="50727" y="123862"/>
                    <a:pt x="30956" y="112564"/>
                  </a:cubicBezTo>
                  <a:cubicBezTo>
                    <a:pt x="17173" y="78107"/>
                    <a:pt x="36939" y="122987"/>
                    <a:pt x="16668" y="91132"/>
                  </a:cubicBezTo>
                  <a:cubicBezTo>
                    <a:pt x="13423" y="86032"/>
                    <a:pt x="12228" y="79871"/>
                    <a:pt x="9525" y="74464"/>
                  </a:cubicBezTo>
                  <a:cubicBezTo>
                    <a:pt x="-1722" y="51968"/>
                    <a:pt x="5370" y="71523"/>
                    <a:pt x="0" y="55414"/>
                  </a:cubicBezTo>
                  <a:cubicBezTo>
                    <a:pt x="2381" y="53826"/>
                    <a:pt x="5004" y="52552"/>
                    <a:pt x="7143" y="50651"/>
                  </a:cubicBezTo>
                  <a:cubicBezTo>
                    <a:pt x="12177" y="46176"/>
                    <a:pt x="15042" y="38494"/>
                    <a:pt x="21431" y="36364"/>
                  </a:cubicBezTo>
                  <a:cubicBezTo>
                    <a:pt x="29640" y="33627"/>
                    <a:pt x="41274" y="28426"/>
                    <a:pt x="45243" y="2683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56" name="Nuage 655">
              <a:extLst>
                <a:ext uri="{FF2B5EF4-FFF2-40B4-BE49-F238E27FC236}">
                  <a16:creationId xmlns:a16="http://schemas.microsoft.com/office/drawing/2014/main" id="{C7DAA95B-D4B4-2500-C358-672FC4F1A3B9}"/>
                </a:ext>
              </a:extLst>
            </p:cNvPr>
            <p:cNvSpPr/>
            <p:nvPr/>
          </p:nvSpPr>
          <p:spPr>
            <a:xfrm>
              <a:off x="8332543" y="3878078"/>
              <a:ext cx="3821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57" name="Nuage 656">
              <a:extLst>
                <a:ext uri="{FF2B5EF4-FFF2-40B4-BE49-F238E27FC236}">
                  <a16:creationId xmlns:a16="http://schemas.microsoft.com/office/drawing/2014/main" id="{B092472B-5160-8EDF-4F30-EDB2526A8421}"/>
                </a:ext>
              </a:extLst>
            </p:cNvPr>
            <p:cNvSpPr/>
            <p:nvPr/>
          </p:nvSpPr>
          <p:spPr>
            <a:xfrm>
              <a:off x="8288098" y="4078612"/>
              <a:ext cx="111664" cy="109399"/>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58" name="Forme libre : forme 657">
              <a:extLst>
                <a:ext uri="{FF2B5EF4-FFF2-40B4-BE49-F238E27FC236}">
                  <a16:creationId xmlns:a16="http://schemas.microsoft.com/office/drawing/2014/main" id="{A5EDF939-EBA8-E4A6-8D3A-E66DD5A54654}"/>
                </a:ext>
              </a:extLst>
            </p:cNvPr>
            <p:cNvSpPr/>
            <p:nvPr/>
          </p:nvSpPr>
          <p:spPr>
            <a:xfrm>
              <a:off x="8309362" y="4287184"/>
              <a:ext cx="55780" cy="67430"/>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59" name="Nuage 658">
              <a:extLst>
                <a:ext uri="{FF2B5EF4-FFF2-40B4-BE49-F238E27FC236}">
                  <a16:creationId xmlns:a16="http://schemas.microsoft.com/office/drawing/2014/main" id="{522D3ADB-8BB4-D384-9851-CCD6DF5D074E}"/>
                </a:ext>
              </a:extLst>
            </p:cNvPr>
            <p:cNvSpPr/>
            <p:nvPr/>
          </p:nvSpPr>
          <p:spPr>
            <a:xfrm>
              <a:off x="8280677" y="4266224"/>
              <a:ext cx="3821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60" name="Forme libre : forme 659">
              <a:extLst>
                <a:ext uri="{FF2B5EF4-FFF2-40B4-BE49-F238E27FC236}">
                  <a16:creationId xmlns:a16="http://schemas.microsoft.com/office/drawing/2014/main" id="{EA8B631D-F912-4AEA-6D40-A486F850DD8A}"/>
                </a:ext>
              </a:extLst>
            </p:cNvPr>
            <p:cNvSpPr/>
            <p:nvPr/>
          </p:nvSpPr>
          <p:spPr>
            <a:xfrm>
              <a:off x="8302800" y="3618745"/>
              <a:ext cx="89237" cy="83661"/>
            </a:xfrm>
            <a:custGeom>
              <a:avLst/>
              <a:gdLst>
                <a:gd name="connsiteX0" fmla="*/ 45243 w 159645"/>
                <a:gd name="connsiteY0" fmla="*/ 26839 h 145901"/>
                <a:gd name="connsiteX1" fmla="*/ 45243 w 159645"/>
                <a:gd name="connsiteY1" fmla="*/ 26839 h 145901"/>
                <a:gd name="connsiteX2" fmla="*/ 80962 w 159645"/>
                <a:gd name="connsiteY2" fmla="*/ 645 h 145901"/>
                <a:gd name="connsiteX3" fmla="*/ 97631 w 159645"/>
                <a:gd name="connsiteY3" fmla="*/ 5407 h 145901"/>
                <a:gd name="connsiteX4" fmla="*/ 114300 w 159645"/>
                <a:gd name="connsiteY4" fmla="*/ 22076 h 145901"/>
                <a:gd name="connsiteX5" fmla="*/ 123825 w 159645"/>
                <a:gd name="connsiteY5" fmla="*/ 26839 h 145901"/>
                <a:gd name="connsiteX6" fmla="*/ 135731 w 159645"/>
                <a:gd name="connsiteY6" fmla="*/ 36364 h 145901"/>
                <a:gd name="connsiteX7" fmla="*/ 145256 w 159645"/>
                <a:gd name="connsiteY7" fmla="*/ 55414 h 145901"/>
                <a:gd name="connsiteX8" fmla="*/ 150018 w 159645"/>
                <a:gd name="connsiteY8" fmla="*/ 69701 h 145901"/>
                <a:gd name="connsiteX9" fmla="*/ 154781 w 159645"/>
                <a:gd name="connsiteY9" fmla="*/ 79226 h 145901"/>
                <a:gd name="connsiteX10" fmla="*/ 157162 w 159645"/>
                <a:gd name="connsiteY10" fmla="*/ 95895 h 145901"/>
                <a:gd name="connsiteX11" fmla="*/ 159543 w 159645"/>
                <a:gd name="connsiteY11" fmla="*/ 107801 h 145901"/>
                <a:gd name="connsiteX12" fmla="*/ 147637 w 159645"/>
                <a:gd name="connsiteY12" fmla="*/ 133995 h 145901"/>
                <a:gd name="connsiteX13" fmla="*/ 123825 w 159645"/>
                <a:gd name="connsiteY13" fmla="*/ 145901 h 145901"/>
                <a:gd name="connsiteX14" fmla="*/ 85725 w 159645"/>
                <a:gd name="connsiteY14" fmla="*/ 141139 h 145901"/>
                <a:gd name="connsiteX15" fmla="*/ 57150 w 159645"/>
                <a:gd name="connsiteY15" fmla="*/ 126851 h 145901"/>
                <a:gd name="connsiteX16" fmla="*/ 30956 w 159645"/>
                <a:gd name="connsiteY16" fmla="*/ 112564 h 145901"/>
                <a:gd name="connsiteX17" fmla="*/ 16668 w 159645"/>
                <a:gd name="connsiteY17" fmla="*/ 91132 h 145901"/>
                <a:gd name="connsiteX18" fmla="*/ 9525 w 159645"/>
                <a:gd name="connsiteY18" fmla="*/ 74464 h 145901"/>
                <a:gd name="connsiteX19" fmla="*/ 0 w 159645"/>
                <a:gd name="connsiteY19" fmla="*/ 55414 h 145901"/>
                <a:gd name="connsiteX20" fmla="*/ 7143 w 159645"/>
                <a:gd name="connsiteY20" fmla="*/ 50651 h 145901"/>
                <a:gd name="connsiteX21" fmla="*/ 21431 w 159645"/>
                <a:gd name="connsiteY21" fmla="*/ 36364 h 145901"/>
                <a:gd name="connsiteX22" fmla="*/ 45243 w 159645"/>
                <a:gd name="connsiteY22" fmla="*/ 26839 h 14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645" h="145901">
                  <a:moveTo>
                    <a:pt x="45243" y="26839"/>
                  </a:moveTo>
                  <a:lnTo>
                    <a:pt x="45243" y="26839"/>
                  </a:lnTo>
                  <a:cubicBezTo>
                    <a:pt x="57149" y="18108"/>
                    <a:pt x="67297" y="6236"/>
                    <a:pt x="80962" y="645"/>
                  </a:cubicBezTo>
                  <a:cubicBezTo>
                    <a:pt x="86310" y="-1543"/>
                    <a:pt x="92770" y="2282"/>
                    <a:pt x="97631" y="5407"/>
                  </a:cubicBezTo>
                  <a:cubicBezTo>
                    <a:pt x="104241" y="9656"/>
                    <a:pt x="108218" y="17100"/>
                    <a:pt x="114300" y="22076"/>
                  </a:cubicBezTo>
                  <a:cubicBezTo>
                    <a:pt x="117047" y="24324"/>
                    <a:pt x="120871" y="24870"/>
                    <a:pt x="123825" y="26839"/>
                  </a:cubicBezTo>
                  <a:cubicBezTo>
                    <a:pt x="128054" y="29658"/>
                    <a:pt x="131762" y="33189"/>
                    <a:pt x="135731" y="36364"/>
                  </a:cubicBezTo>
                  <a:cubicBezTo>
                    <a:pt x="141578" y="59753"/>
                    <a:pt x="133113" y="31128"/>
                    <a:pt x="145256" y="55414"/>
                  </a:cubicBezTo>
                  <a:cubicBezTo>
                    <a:pt x="147501" y="59904"/>
                    <a:pt x="148154" y="65040"/>
                    <a:pt x="150018" y="69701"/>
                  </a:cubicBezTo>
                  <a:cubicBezTo>
                    <a:pt x="151336" y="72997"/>
                    <a:pt x="153193" y="76051"/>
                    <a:pt x="154781" y="79226"/>
                  </a:cubicBezTo>
                  <a:cubicBezTo>
                    <a:pt x="155575" y="84782"/>
                    <a:pt x="156239" y="90359"/>
                    <a:pt x="157162" y="95895"/>
                  </a:cubicBezTo>
                  <a:cubicBezTo>
                    <a:pt x="157827" y="99887"/>
                    <a:pt x="160158" y="103801"/>
                    <a:pt x="159543" y="107801"/>
                  </a:cubicBezTo>
                  <a:cubicBezTo>
                    <a:pt x="159402" y="108716"/>
                    <a:pt x="152783" y="129993"/>
                    <a:pt x="147637" y="133995"/>
                  </a:cubicBezTo>
                  <a:cubicBezTo>
                    <a:pt x="137540" y="141848"/>
                    <a:pt x="133607" y="142640"/>
                    <a:pt x="123825" y="145901"/>
                  </a:cubicBezTo>
                  <a:cubicBezTo>
                    <a:pt x="111125" y="144314"/>
                    <a:pt x="98031" y="144655"/>
                    <a:pt x="85725" y="141139"/>
                  </a:cubicBezTo>
                  <a:cubicBezTo>
                    <a:pt x="75485" y="138213"/>
                    <a:pt x="66675" y="131614"/>
                    <a:pt x="57150" y="126851"/>
                  </a:cubicBezTo>
                  <a:cubicBezTo>
                    <a:pt x="41890" y="119221"/>
                    <a:pt x="50727" y="123862"/>
                    <a:pt x="30956" y="112564"/>
                  </a:cubicBezTo>
                  <a:cubicBezTo>
                    <a:pt x="17173" y="78107"/>
                    <a:pt x="36939" y="122987"/>
                    <a:pt x="16668" y="91132"/>
                  </a:cubicBezTo>
                  <a:cubicBezTo>
                    <a:pt x="13423" y="86032"/>
                    <a:pt x="12228" y="79871"/>
                    <a:pt x="9525" y="74464"/>
                  </a:cubicBezTo>
                  <a:cubicBezTo>
                    <a:pt x="-1722" y="51968"/>
                    <a:pt x="5370" y="71523"/>
                    <a:pt x="0" y="55414"/>
                  </a:cubicBezTo>
                  <a:cubicBezTo>
                    <a:pt x="2381" y="53826"/>
                    <a:pt x="5004" y="52552"/>
                    <a:pt x="7143" y="50651"/>
                  </a:cubicBezTo>
                  <a:cubicBezTo>
                    <a:pt x="12177" y="46176"/>
                    <a:pt x="15042" y="38494"/>
                    <a:pt x="21431" y="36364"/>
                  </a:cubicBezTo>
                  <a:cubicBezTo>
                    <a:pt x="29640" y="33627"/>
                    <a:pt x="41274" y="28426"/>
                    <a:pt x="45243" y="2683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61" name="Forme libre : forme 660">
              <a:extLst>
                <a:ext uri="{FF2B5EF4-FFF2-40B4-BE49-F238E27FC236}">
                  <a16:creationId xmlns:a16="http://schemas.microsoft.com/office/drawing/2014/main" id="{9CEE0AB7-9236-B38C-E73B-97411FEDD62D}"/>
                </a:ext>
              </a:extLst>
            </p:cNvPr>
            <p:cNvSpPr/>
            <p:nvPr/>
          </p:nvSpPr>
          <p:spPr>
            <a:xfrm>
              <a:off x="8392037" y="3583592"/>
              <a:ext cx="59840" cy="57369"/>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62" name="Forme libre : forme 661">
              <a:extLst>
                <a:ext uri="{FF2B5EF4-FFF2-40B4-BE49-F238E27FC236}">
                  <a16:creationId xmlns:a16="http://schemas.microsoft.com/office/drawing/2014/main" id="{2AED0534-153C-82FB-B0E9-B986BF4C2CD9}"/>
                </a:ext>
              </a:extLst>
            </p:cNvPr>
            <p:cNvSpPr/>
            <p:nvPr/>
          </p:nvSpPr>
          <p:spPr>
            <a:xfrm>
              <a:off x="8310083" y="4616160"/>
              <a:ext cx="134865" cy="11792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63" name="Forme libre : forme 662">
              <a:extLst>
                <a:ext uri="{FF2B5EF4-FFF2-40B4-BE49-F238E27FC236}">
                  <a16:creationId xmlns:a16="http://schemas.microsoft.com/office/drawing/2014/main" id="{6570AAD4-C987-5B33-5F0D-2F2ADD400875}"/>
                </a:ext>
              </a:extLst>
            </p:cNvPr>
            <p:cNvSpPr/>
            <p:nvPr/>
          </p:nvSpPr>
          <p:spPr>
            <a:xfrm>
              <a:off x="8370588" y="4875319"/>
              <a:ext cx="75057" cy="102408"/>
            </a:xfrm>
            <a:custGeom>
              <a:avLst/>
              <a:gdLst>
                <a:gd name="connsiteX0" fmla="*/ 13075 w 134277"/>
                <a:gd name="connsiteY0" fmla="*/ 92869 h 178594"/>
                <a:gd name="connsiteX1" fmla="*/ 13075 w 134277"/>
                <a:gd name="connsiteY1" fmla="*/ 92869 h 178594"/>
                <a:gd name="connsiteX2" fmla="*/ 5932 w 134277"/>
                <a:gd name="connsiteY2" fmla="*/ 71438 h 178594"/>
                <a:gd name="connsiteX3" fmla="*/ 1169 w 134277"/>
                <a:gd name="connsiteY3" fmla="*/ 47625 h 178594"/>
                <a:gd name="connsiteX4" fmla="*/ 22600 w 134277"/>
                <a:gd name="connsiteY4" fmla="*/ 35719 h 178594"/>
                <a:gd name="connsiteX5" fmla="*/ 27363 w 134277"/>
                <a:gd name="connsiteY5" fmla="*/ 28575 h 178594"/>
                <a:gd name="connsiteX6" fmla="*/ 34507 w 134277"/>
                <a:gd name="connsiteY6" fmla="*/ 19050 h 178594"/>
                <a:gd name="connsiteX7" fmla="*/ 55938 w 134277"/>
                <a:gd name="connsiteY7" fmla="*/ 0 h 178594"/>
                <a:gd name="connsiteX8" fmla="*/ 74988 w 134277"/>
                <a:gd name="connsiteY8" fmla="*/ 11906 h 178594"/>
                <a:gd name="connsiteX9" fmla="*/ 98800 w 134277"/>
                <a:gd name="connsiteY9" fmla="*/ 23813 h 178594"/>
                <a:gd name="connsiteX10" fmla="*/ 110707 w 134277"/>
                <a:gd name="connsiteY10" fmla="*/ 38100 h 178594"/>
                <a:gd name="connsiteX11" fmla="*/ 124994 w 134277"/>
                <a:gd name="connsiteY11" fmla="*/ 54769 h 178594"/>
                <a:gd name="connsiteX12" fmla="*/ 129757 w 134277"/>
                <a:gd name="connsiteY12" fmla="*/ 64294 h 178594"/>
                <a:gd name="connsiteX13" fmla="*/ 127375 w 134277"/>
                <a:gd name="connsiteY13" fmla="*/ 145256 h 178594"/>
                <a:gd name="connsiteX14" fmla="*/ 120232 w 134277"/>
                <a:gd name="connsiteY14" fmla="*/ 159544 h 178594"/>
                <a:gd name="connsiteX15" fmla="*/ 96419 w 134277"/>
                <a:gd name="connsiteY15" fmla="*/ 176213 h 178594"/>
                <a:gd name="connsiteX16" fmla="*/ 79750 w 134277"/>
                <a:gd name="connsiteY16" fmla="*/ 178594 h 178594"/>
                <a:gd name="connsiteX17" fmla="*/ 41650 w 134277"/>
                <a:gd name="connsiteY17" fmla="*/ 152400 h 178594"/>
                <a:gd name="connsiteX18" fmla="*/ 36888 w 134277"/>
                <a:gd name="connsiteY18" fmla="*/ 142875 h 178594"/>
                <a:gd name="connsiteX19" fmla="*/ 29744 w 134277"/>
                <a:gd name="connsiteY19" fmla="*/ 140494 h 178594"/>
                <a:gd name="connsiteX20" fmla="*/ 20219 w 134277"/>
                <a:gd name="connsiteY20" fmla="*/ 133350 h 178594"/>
                <a:gd name="connsiteX21" fmla="*/ 5932 w 134277"/>
                <a:gd name="connsiteY21" fmla="*/ 116681 h 178594"/>
                <a:gd name="connsiteX22" fmla="*/ 1169 w 134277"/>
                <a:gd name="connsiteY22" fmla="*/ 104775 h 178594"/>
                <a:gd name="connsiteX23" fmla="*/ 13075 w 134277"/>
                <a:gd name="connsiteY23" fmla="*/ 92869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277" h="178594">
                  <a:moveTo>
                    <a:pt x="13075" y="92869"/>
                  </a:moveTo>
                  <a:lnTo>
                    <a:pt x="13075" y="92869"/>
                  </a:lnTo>
                  <a:cubicBezTo>
                    <a:pt x="10694" y="85725"/>
                    <a:pt x="8146" y="78635"/>
                    <a:pt x="5932" y="71438"/>
                  </a:cubicBezTo>
                  <a:cubicBezTo>
                    <a:pt x="3346" y="63033"/>
                    <a:pt x="2661" y="56578"/>
                    <a:pt x="1169" y="47625"/>
                  </a:cubicBezTo>
                  <a:cubicBezTo>
                    <a:pt x="8313" y="43656"/>
                    <a:pt x="15991" y="40526"/>
                    <a:pt x="22600" y="35719"/>
                  </a:cubicBezTo>
                  <a:cubicBezTo>
                    <a:pt x="24915" y="34036"/>
                    <a:pt x="25699" y="30904"/>
                    <a:pt x="27363" y="28575"/>
                  </a:cubicBezTo>
                  <a:cubicBezTo>
                    <a:pt x="29670" y="25346"/>
                    <a:pt x="31852" y="22000"/>
                    <a:pt x="34507" y="19050"/>
                  </a:cubicBezTo>
                  <a:cubicBezTo>
                    <a:pt x="46740" y="5458"/>
                    <a:pt x="44923" y="7344"/>
                    <a:pt x="55938" y="0"/>
                  </a:cubicBezTo>
                  <a:cubicBezTo>
                    <a:pt x="73038" y="5699"/>
                    <a:pt x="50726" y="-2652"/>
                    <a:pt x="74988" y="11906"/>
                  </a:cubicBezTo>
                  <a:cubicBezTo>
                    <a:pt x="82598" y="16472"/>
                    <a:pt x="98800" y="23813"/>
                    <a:pt x="98800" y="23813"/>
                  </a:cubicBezTo>
                  <a:cubicBezTo>
                    <a:pt x="102769" y="28575"/>
                    <a:pt x="107061" y="33086"/>
                    <a:pt x="110707" y="38100"/>
                  </a:cubicBezTo>
                  <a:cubicBezTo>
                    <a:pt x="122873" y="54827"/>
                    <a:pt x="111804" y="45975"/>
                    <a:pt x="124994" y="54769"/>
                  </a:cubicBezTo>
                  <a:cubicBezTo>
                    <a:pt x="126582" y="57944"/>
                    <a:pt x="128359" y="61031"/>
                    <a:pt x="129757" y="64294"/>
                  </a:cubicBezTo>
                  <a:cubicBezTo>
                    <a:pt x="140215" y="88695"/>
                    <a:pt x="129545" y="129200"/>
                    <a:pt x="127375" y="145256"/>
                  </a:cubicBezTo>
                  <a:cubicBezTo>
                    <a:pt x="126662" y="150533"/>
                    <a:pt x="123997" y="155779"/>
                    <a:pt x="120232" y="159544"/>
                  </a:cubicBezTo>
                  <a:cubicBezTo>
                    <a:pt x="113381" y="166395"/>
                    <a:pt x="105186" y="172087"/>
                    <a:pt x="96419" y="176213"/>
                  </a:cubicBezTo>
                  <a:cubicBezTo>
                    <a:pt x="91340" y="178603"/>
                    <a:pt x="85306" y="177800"/>
                    <a:pt x="79750" y="178594"/>
                  </a:cubicBezTo>
                  <a:cubicBezTo>
                    <a:pt x="53268" y="157996"/>
                    <a:pt x="66177" y="166415"/>
                    <a:pt x="41650" y="152400"/>
                  </a:cubicBezTo>
                  <a:cubicBezTo>
                    <a:pt x="40063" y="149225"/>
                    <a:pt x="39398" y="145385"/>
                    <a:pt x="36888" y="142875"/>
                  </a:cubicBezTo>
                  <a:cubicBezTo>
                    <a:pt x="35113" y="141100"/>
                    <a:pt x="31923" y="141739"/>
                    <a:pt x="29744" y="140494"/>
                  </a:cubicBezTo>
                  <a:cubicBezTo>
                    <a:pt x="26298" y="138525"/>
                    <a:pt x="23206" y="135963"/>
                    <a:pt x="20219" y="133350"/>
                  </a:cubicBezTo>
                  <a:cubicBezTo>
                    <a:pt x="15009" y="128791"/>
                    <a:pt x="9145" y="123106"/>
                    <a:pt x="5932" y="116681"/>
                  </a:cubicBezTo>
                  <a:cubicBezTo>
                    <a:pt x="4020" y="112858"/>
                    <a:pt x="2905" y="108681"/>
                    <a:pt x="1169" y="104775"/>
                  </a:cubicBezTo>
                  <a:cubicBezTo>
                    <a:pt x="-4303" y="92464"/>
                    <a:pt x="11091" y="94853"/>
                    <a:pt x="13075" y="9286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64" name="Forme libre : forme 663">
              <a:extLst>
                <a:ext uri="{FF2B5EF4-FFF2-40B4-BE49-F238E27FC236}">
                  <a16:creationId xmlns:a16="http://schemas.microsoft.com/office/drawing/2014/main" id="{B7E34C5E-C4A6-BB09-2F09-13EAD92ECBEF}"/>
                </a:ext>
              </a:extLst>
            </p:cNvPr>
            <p:cNvSpPr/>
            <p:nvPr/>
          </p:nvSpPr>
          <p:spPr>
            <a:xfrm>
              <a:off x="8365918" y="4708736"/>
              <a:ext cx="56010" cy="53348"/>
            </a:xfrm>
            <a:custGeom>
              <a:avLst/>
              <a:gdLst>
                <a:gd name="connsiteX0" fmla="*/ 28575 w 100201"/>
                <a:gd name="connsiteY0" fmla="*/ 0 h 93036"/>
                <a:gd name="connsiteX1" fmla="*/ 28575 w 100201"/>
                <a:gd name="connsiteY1" fmla="*/ 0 h 93036"/>
                <a:gd name="connsiteX2" fmla="*/ 64294 w 100201"/>
                <a:gd name="connsiteY2" fmla="*/ 7143 h 93036"/>
                <a:gd name="connsiteX3" fmla="*/ 73819 w 100201"/>
                <a:gd name="connsiteY3" fmla="*/ 14287 h 93036"/>
                <a:gd name="connsiteX4" fmla="*/ 90488 w 100201"/>
                <a:gd name="connsiteY4" fmla="*/ 23812 h 93036"/>
                <a:gd name="connsiteX5" fmla="*/ 100013 w 100201"/>
                <a:gd name="connsiteY5" fmla="*/ 35718 h 93036"/>
                <a:gd name="connsiteX6" fmla="*/ 95250 w 100201"/>
                <a:gd name="connsiteY6" fmla="*/ 61912 h 93036"/>
                <a:gd name="connsiteX7" fmla="*/ 92869 w 100201"/>
                <a:gd name="connsiteY7" fmla="*/ 69056 h 93036"/>
                <a:gd name="connsiteX8" fmla="*/ 76200 w 100201"/>
                <a:gd name="connsiteY8" fmla="*/ 80962 h 93036"/>
                <a:gd name="connsiteX9" fmla="*/ 64294 w 100201"/>
                <a:gd name="connsiteY9" fmla="*/ 83343 h 93036"/>
                <a:gd name="connsiteX10" fmla="*/ 45244 w 100201"/>
                <a:gd name="connsiteY10" fmla="*/ 92868 h 93036"/>
                <a:gd name="connsiteX11" fmla="*/ 21431 w 100201"/>
                <a:gd name="connsiteY11" fmla="*/ 80962 h 93036"/>
                <a:gd name="connsiteX12" fmla="*/ 16669 w 100201"/>
                <a:gd name="connsiteY12" fmla="*/ 73818 h 93036"/>
                <a:gd name="connsiteX13" fmla="*/ 7144 w 100201"/>
                <a:gd name="connsiteY13" fmla="*/ 61912 h 93036"/>
                <a:gd name="connsiteX14" fmla="*/ 4763 w 100201"/>
                <a:gd name="connsiteY14" fmla="*/ 54768 h 93036"/>
                <a:gd name="connsiteX15" fmla="*/ 2381 w 100201"/>
                <a:gd name="connsiteY15" fmla="*/ 38100 h 93036"/>
                <a:gd name="connsiteX16" fmla="*/ 0 w 100201"/>
                <a:gd name="connsiteY16" fmla="*/ 26193 h 93036"/>
                <a:gd name="connsiteX17" fmla="*/ 28575 w 100201"/>
                <a:gd name="connsiteY17" fmla="*/ 0 h 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1" h="93036">
                  <a:moveTo>
                    <a:pt x="28575" y="0"/>
                  </a:moveTo>
                  <a:lnTo>
                    <a:pt x="28575" y="0"/>
                  </a:lnTo>
                  <a:cubicBezTo>
                    <a:pt x="42042" y="1496"/>
                    <a:pt x="52235" y="1114"/>
                    <a:pt x="64294" y="7143"/>
                  </a:cubicBezTo>
                  <a:cubicBezTo>
                    <a:pt x="67844" y="8918"/>
                    <a:pt x="70471" y="12156"/>
                    <a:pt x="73819" y="14287"/>
                  </a:cubicBezTo>
                  <a:cubicBezTo>
                    <a:pt x="79218" y="17723"/>
                    <a:pt x="84932" y="20637"/>
                    <a:pt x="90488" y="23812"/>
                  </a:cubicBezTo>
                  <a:cubicBezTo>
                    <a:pt x="93663" y="27781"/>
                    <a:pt x="99383" y="30675"/>
                    <a:pt x="100013" y="35718"/>
                  </a:cubicBezTo>
                  <a:cubicBezTo>
                    <a:pt x="101114" y="44524"/>
                    <a:pt x="97110" y="53234"/>
                    <a:pt x="95250" y="61912"/>
                  </a:cubicBezTo>
                  <a:cubicBezTo>
                    <a:pt x="94724" y="64366"/>
                    <a:pt x="94644" y="67281"/>
                    <a:pt x="92869" y="69056"/>
                  </a:cubicBezTo>
                  <a:cubicBezTo>
                    <a:pt x="88041" y="73884"/>
                    <a:pt x="82307" y="77908"/>
                    <a:pt x="76200" y="80962"/>
                  </a:cubicBezTo>
                  <a:cubicBezTo>
                    <a:pt x="72580" y="82772"/>
                    <a:pt x="68263" y="82549"/>
                    <a:pt x="64294" y="83343"/>
                  </a:cubicBezTo>
                  <a:cubicBezTo>
                    <a:pt x="57944" y="86518"/>
                    <a:pt x="52132" y="91146"/>
                    <a:pt x="45244" y="92868"/>
                  </a:cubicBezTo>
                  <a:cubicBezTo>
                    <a:pt x="38390" y="94582"/>
                    <a:pt x="24058" y="82713"/>
                    <a:pt x="21431" y="80962"/>
                  </a:cubicBezTo>
                  <a:cubicBezTo>
                    <a:pt x="19844" y="78581"/>
                    <a:pt x="18386" y="76108"/>
                    <a:pt x="16669" y="73818"/>
                  </a:cubicBezTo>
                  <a:cubicBezTo>
                    <a:pt x="13620" y="69752"/>
                    <a:pt x="9838" y="66222"/>
                    <a:pt x="7144" y="61912"/>
                  </a:cubicBezTo>
                  <a:cubicBezTo>
                    <a:pt x="5814" y="59783"/>
                    <a:pt x="5557" y="57149"/>
                    <a:pt x="4763" y="54768"/>
                  </a:cubicBezTo>
                  <a:cubicBezTo>
                    <a:pt x="3969" y="49212"/>
                    <a:pt x="3304" y="43636"/>
                    <a:pt x="2381" y="38100"/>
                  </a:cubicBezTo>
                  <a:cubicBezTo>
                    <a:pt x="1716" y="34108"/>
                    <a:pt x="0" y="30241"/>
                    <a:pt x="0" y="26193"/>
                  </a:cubicBezTo>
                  <a:cubicBezTo>
                    <a:pt x="0" y="18297"/>
                    <a:pt x="23813" y="4365"/>
                    <a:pt x="28575" y="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65" name="Nuage 664">
              <a:extLst>
                <a:ext uri="{FF2B5EF4-FFF2-40B4-BE49-F238E27FC236}">
                  <a16:creationId xmlns:a16="http://schemas.microsoft.com/office/drawing/2014/main" id="{DAE1A840-5DE8-D425-30EE-855C98C59858}"/>
                </a:ext>
              </a:extLst>
            </p:cNvPr>
            <p:cNvSpPr/>
            <p:nvPr/>
          </p:nvSpPr>
          <p:spPr>
            <a:xfrm>
              <a:off x="8421927" y="4821882"/>
              <a:ext cx="5019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66" name="Nuage 665">
              <a:extLst>
                <a:ext uri="{FF2B5EF4-FFF2-40B4-BE49-F238E27FC236}">
                  <a16:creationId xmlns:a16="http://schemas.microsoft.com/office/drawing/2014/main" id="{F2100D36-BCC3-1EE5-4276-8D977FF8858D}"/>
                </a:ext>
              </a:extLst>
            </p:cNvPr>
            <p:cNvSpPr/>
            <p:nvPr/>
          </p:nvSpPr>
          <p:spPr>
            <a:xfrm>
              <a:off x="8336205" y="5179713"/>
              <a:ext cx="85723"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67" name="Forme libre : forme 666">
              <a:extLst>
                <a:ext uri="{FF2B5EF4-FFF2-40B4-BE49-F238E27FC236}">
                  <a16:creationId xmlns:a16="http://schemas.microsoft.com/office/drawing/2014/main" id="{BA036F21-6710-9850-9068-41FB29D5EF4A}"/>
                </a:ext>
              </a:extLst>
            </p:cNvPr>
            <p:cNvSpPr/>
            <p:nvPr/>
          </p:nvSpPr>
          <p:spPr>
            <a:xfrm>
              <a:off x="8356658" y="5018669"/>
              <a:ext cx="59840" cy="57369"/>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69" name="Forme libre : forme 668">
              <a:extLst>
                <a:ext uri="{FF2B5EF4-FFF2-40B4-BE49-F238E27FC236}">
                  <a16:creationId xmlns:a16="http://schemas.microsoft.com/office/drawing/2014/main" id="{FEFB80F9-E0C4-2386-84F2-F319956E0423}"/>
                </a:ext>
              </a:extLst>
            </p:cNvPr>
            <p:cNvSpPr/>
            <p:nvPr/>
          </p:nvSpPr>
          <p:spPr>
            <a:xfrm>
              <a:off x="8343733" y="4362561"/>
              <a:ext cx="89857" cy="83292"/>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70" name="Forme libre : forme 669">
              <a:extLst>
                <a:ext uri="{FF2B5EF4-FFF2-40B4-BE49-F238E27FC236}">
                  <a16:creationId xmlns:a16="http://schemas.microsoft.com/office/drawing/2014/main" id="{8F6481E3-FA42-C141-B01D-128AE31D3C31}"/>
                </a:ext>
              </a:extLst>
            </p:cNvPr>
            <p:cNvSpPr/>
            <p:nvPr/>
          </p:nvSpPr>
          <p:spPr>
            <a:xfrm>
              <a:off x="8276833" y="3470282"/>
              <a:ext cx="89857" cy="83292"/>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71" name="Nuage 670">
              <a:extLst>
                <a:ext uri="{FF2B5EF4-FFF2-40B4-BE49-F238E27FC236}">
                  <a16:creationId xmlns:a16="http://schemas.microsoft.com/office/drawing/2014/main" id="{25870C8A-E984-85E6-6C03-E62DE83FBB50}"/>
                </a:ext>
              </a:extLst>
            </p:cNvPr>
            <p:cNvSpPr/>
            <p:nvPr/>
          </p:nvSpPr>
          <p:spPr>
            <a:xfrm>
              <a:off x="9646108" y="3677074"/>
              <a:ext cx="5019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72" name="Nuage 671">
              <a:extLst>
                <a:ext uri="{FF2B5EF4-FFF2-40B4-BE49-F238E27FC236}">
                  <a16:creationId xmlns:a16="http://schemas.microsoft.com/office/drawing/2014/main" id="{D1AD7EF8-7E7B-E1FD-BE9B-D48A025320DC}"/>
                </a:ext>
              </a:extLst>
            </p:cNvPr>
            <p:cNvSpPr/>
            <p:nvPr/>
          </p:nvSpPr>
          <p:spPr>
            <a:xfrm>
              <a:off x="9644890" y="3888938"/>
              <a:ext cx="68164" cy="4269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73" name="Forme libre : forme 672">
              <a:extLst>
                <a:ext uri="{FF2B5EF4-FFF2-40B4-BE49-F238E27FC236}">
                  <a16:creationId xmlns:a16="http://schemas.microsoft.com/office/drawing/2014/main" id="{552F4631-D073-9229-3EEC-61B51215CBF4}"/>
                </a:ext>
              </a:extLst>
            </p:cNvPr>
            <p:cNvSpPr/>
            <p:nvPr/>
          </p:nvSpPr>
          <p:spPr>
            <a:xfrm>
              <a:off x="9652681" y="3973119"/>
              <a:ext cx="55780" cy="67430"/>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74" name="Nuage 673">
              <a:extLst>
                <a:ext uri="{FF2B5EF4-FFF2-40B4-BE49-F238E27FC236}">
                  <a16:creationId xmlns:a16="http://schemas.microsoft.com/office/drawing/2014/main" id="{FD73E1F0-0C90-A91D-A798-560FA41405A0}"/>
                </a:ext>
              </a:extLst>
            </p:cNvPr>
            <p:cNvSpPr/>
            <p:nvPr/>
          </p:nvSpPr>
          <p:spPr>
            <a:xfrm>
              <a:off x="9614481" y="4954646"/>
              <a:ext cx="5019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75" name="Nuage 674">
              <a:extLst>
                <a:ext uri="{FF2B5EF4-FFF2-40B4-BE49-F238E27FC236}">
                  <a16:creationId xmlns:a16="http://schemas.microsoft.com/office/drawing/2014/main" id="{8147762C-343C-B195-C6B1-76CF131A3F1A}"/>
                </a:ext>
              </a:extLst>
            </p:cNvPr>
            <p:cNvSpPr/>
            <p:nvPr/>
          </p:nvSpPr>
          <p:spPr>
            <a:xfrm>
              <a:off x="9664675" y="5186586"/>
              <a:ext cx="68164" cy="4269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76" name="Nuage 675">
              <a:extLst>
                <a:ext uri="{FF2B5EF4-FFF2-40B4-BE49-F238E27FC236}">
                  <a16:creationId xmlns:a16="http://schemas.microsoft.com/office/drawing/2014/main" id="{6AEE099B-0020-D3D2-3C09-C8F9196DC7C1}"/>
                </a:ext>
              </a:extLst>
            </p:cNvPr>
            <p:cNvSpPr/>
            <p:nvPr/>
          </p:nvSpPr>
          <p:spPr>
            <a:xfrm>
              <a:off x="9682645" y="4841500"/>
              <a:ext cx="3821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77" name="Nuage 676">
              <a:extLst>
                <a:ext uri="{FF2B5EF4-FFF2-40B4-BE49-F238E27FC236}">
                  <a16:creationId xmlns:a16="http://schemas.microsoft.com/office/drawing/2014/main" id="{B1BBC769-5218-7273-ABCC-CDE0E06941B5}"/>
                </a:ext>
              </a:extLst>
            </p:cNvPr>
            <p:cNvSpPr/>
            <p:nvPr/>
          </p:nvSpPr>
          <p:spPr>
            <a:xfrm>
              <a:off x="9638199" y="5042034"/>
              <a:ext cx="111664" cy="109399"/>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78" name="Forme libre : forme 677">
              <a:extLst>
                <a:ext uri="{FF2B5EF4-FFF2-40B4-BE49-F238E27FC236}">
                  <a16:creationId xmlns:a16="http://schemas.microsoft.com/office/drawing/2014/main" id="{6FE77F57-E964-36CD-FCC3-09065D0F2B6E}"/>
                </a:ext>
              </a:extLst>
            </p:cNvPr>
            <p:cNvSpPr/>
            <p:nvPr/>
          </p:nvSpPr>
          <p:spPr>
            <a:xfrm>
              <a:off x="9663622" y="4510937"/>
              <a:ext cx="89857" cy="83292"/>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79" name="Forme libre : forme 678">
              <a:extLst>
                <a:ext uri="{FF2B5EF4-FFF2-40B4-BE49-F238E27FC236}">
                  <a16:creationId xmlns:a16="http://schemas.microsoft.com/office/drawing/2014/main" id="{2B89FCF1-62AC-F3D1-8066-513C9B53BF9E}"/>
                </a:ext>
              </a:extLst>
            </p:cNvPr>
            <p:cNvSpPr/>
            <p:nvPr/>
          </p:nvSpPr>
          <p:spPr>
            <a:xfrm>
              <a:off x="9653012" y="4715811"/>
              <a:ext cx="89237" cy="83661"/>
            </a:xfrm>
            <a:custGeom>
              <a:avLst/>
              <a:gdLst>
                <a:gd name="connsiteX0" fmla="*/ 45243 w 159645"/>
                <a:gd name="connsiteY0" fmla="*/ 26839 h 145901"/>
                <a:gd name="connsiteX1" fmla="*/ 45243 w 159645"/>
                <a:gd name="connsiteY1" fmla="*/ 26839 h 145901"/>
                <a:gd name="connsiteX2" fmla="*/ 80962 w 159645"/>
                <a:gd name="connsiteY2" fmla="*/ 645 h 145901"/>
                <a:gd name="connsiteX3" fmla="*/ 97631 w 159645"/>
                <a:gd name="connsiteY3" fmla="*/ 5407 h 145901"/>
                <a:gd name="connsiteX4" fmla="*/ 114300 w 159645"/>
                <a:gd name="connsiteY4" fmla="*/ 22076 h 145901"/>
                <a:gd name="connsiteX5" fmla="*/ 123825 w 159645"/>
                <a:gd name="connsiteY5" fmla="*/ 26839 h 145901"/>
                <a:gd name="connsiteX6" fmla="*/ 135731 w 159645"/>
                <a:gd name="connsiteY6" fmla="*/ 36364 h 145901"/>
                <a:gd name="connsiteX7" fmla="*/ 145256 w 159645"/>
                <a:gd name="connsiteY7" fmla="*/ 55414 h 145901"/>
                <a:gd name="connsiteX8" fmla="*/ 150018 w 159645"/>
                <a:gd name="connsiteY8" fmla="*/ 69701 h 145901"/>
                <a:gd name="connsiteX9" fmla="*/ 154781 w 159645"/>
                <a:gd name="connsiteY9" fmla="*/ 79226 h 145901"/>
                <a:gd name="connsiteX10" fmla="*/ 157162 w 159645"/>
                <a:gd name="connsiteY10" fmla="*/ 95895 h 145901"/>
                <a:gd name="connsiteX11" fmla="*/ 159543 w 159645"/>
                <a:gd name="connsiteY11" fmla="*/ 107801 h 145901"/>
                <a:gd name="connsiteX12" fmla="*/ 147637 w 159645"/>
                <a:gd name="connsiteY12" fmla="*/ 133995 h 145901"/>
                <a:gd name="connsiteX13" fmla="*/ 123825 w 159645"/>
                <a:gd name="connsiteY13" fmla="*/ 145901 h 145901"/>
                <a:gd name="connsiteX14" fmla="*/ 85725 w 159645"/>
                <a:gd name="connsiteY14" fmla="*/ 141139 h 145901"/>
                <a:gd name="connsiteX15" fmla="*/ 57150 w 159645"/>
                <a:gd name="connsiteY15" fmla="*/ 126851 h 145901"/>
                <a:gd name="connsiteX16" fmla="*/ 30956 w 159645"/>
                <a:gd name="connsiteY16" fmla="*/ 112564 h 145901"/>
                <a:gd name="connsiteX17" fmla="*/ 16668 w 159645"/>
                <a:gd name="connsiteY17" fmla="*/ 91132 h 145901"/>
                <a:gd name="connsiteX18" fmla="*/ 9525 w 159645"/>
                <a:gd name="connsiteY18" fmla="*/ 74464 h 145901"/>
                <a:gd name="connsiteX19" fmla="*/ 0 w 159645"/>
                <a:gd name="connsiteY19" fmla="*/ 55414 h 145901"/>
                <a:gd name="connsiteX20" fmla="*/ 7143 w 159645"/>
                <a:gd name="connsiteY20" fmla="*/ 50651 h 145901"/>
                <a:gd name="connsiteX21" fmla="*/ 21431 w 159645"/>
                <a:gd name="connsiteY21" fmla="*/ 36364 h 145901"/>
                <a:gd name="connsiteX22" fmla="*/ 45243 w 159645"/>
                <a:gd name="connsiteY22" fmla="*/ 26839 h 14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645" h="145901">
                  <a:moveTo>
                    <a:pt x="45243" y="26839"/>
                  </a:moveTo>
                  <a:lnTo>
                    <a:pt x="45243" y="26839"/>
                  </a:lnTo>
                  <a:cubicBezTo>
                    <a:pt x="57149" y="18108"/>
                    <a:pt x="67297" y="6236"/>
                    <a:pt x="80962" y="645"/>
                  </a:cubicBezTo>
                  <a:cubicBezTo>
                    <a:pt x="86310" y="-1543"/>
                    <a:pt x="92770" y="2282"/>
                    <a:pt x="97631" y="5407"/>
                  </a:cubicBezTo>
                  <a:cubicBezTo>
                    <a:pt x="104241" y="9656"/>
                    <a:pt x="108218" y="17100"/>
                    <a:pt x="114300" y="22076"/>
                  </a:cubicBezTo>
                  <a:cubicBezTo>
                    <a:pt x="117047" y="24324"/>
                    <a:pt x="120871" y="24870"/>
                    <a:pt x="123825" y="26839"/>
                  </a:cubicBezTo>
                  <a:cubicBezTo>
                    <a:pt x="128054" y="29658"/>
                    <a:pt x="131762" y="33189"/>
                    <a:pt x="135731" y="36364"/>
                  </a:cubicBezTo>
                  <a:cubicBezTo>
                    <a:pt x="141578" y="59753"/>
                    <a:pt x="133113" y="31128"/>
                    <a:pt x="145256" y="55414"/>
                  </a:cubicBezTo>
                  <a:cubicBezTo>
                    <a:pt x="147501" y="59904"/>
                    <a:pt x="148154" y="65040"/>
                    <a:pt x="150018" y="69701"/>
                  </a:cubicBezTo>
                  <a:cubicBezTo>
                    <a:pt x="151336" y="72997"/>
                    <a:pt x="153193" y="76051"/>
                    <a:pt x="154781" y="79226"/>
                  </a:cubicBezTo>
                  <a:cubicBezTo>
                    <a:pt x="155575" y="84782"/>
                    <a:pt x="156239" y="90359"/>
                    <a:pt x="157162" y="95895"/>
                  </a:cubicBezTo>
                  <a:cubicBezTo>
                    <a:pt x="157827" y="99887"/>
                    <a:pt x="160158" y="103801"/>
                    <a:pt x="159543" y="107801"/>
                  </a:cubicBezTo>
                  <a:cubicBezTo>
                    <a:pt x="159402" y="108716"/>
                    <a:pt x="152783" y="129993"/>
                    <a:pt x="147637" y="133995"/>
                  </a:cubicBezTo>
                  <a:cubicBezTo>
                    <a:pt x="137540" y="141848"/>
                    <a:pt x="133607" y="142640"/>
                    <a:pt x="123825" y="145901"/>
                  </a:cubicBezTo>
                  <a:cubicBezTo>
                    <a:pt x="111125" y="144314"/>
                    <a:pt x="98031" y="144655"/>
                    <a:pt x="85725" y="141139"/>
                  </a:cubicBezTo>
                  <a:cubicBezTo>
                    <a:pt x="75485" y="138213"/>
                    <a:pt x="66675" y="131614"/>
                    <a:pt x="57150" y="126851"/>
                  </a:cubicBezTo>
                  <a:cubicBezTo>
                    <a:pt x="41890" y="119221"/>
                    <a:pt x="50727" y="123862"/>
                    <a:pt x="30956" y="112564"/>
                  </a:cubicBezTo>
                  <a:cubicBezTo>
                    <a:pt x="17173" y="78107"/>
                    <a:pt x="36939" y="122987"/>
                    <a:pt x="16668" y="91132"/>
                  </a:cubicBezTo>
                  <a:cubicBezTo>
                    <a:pt x="13423" y="86032"/>
                    <a:pt x="12228" y="79871"/>
                    <a:pt x="9525" y="74464"/>
                  </a:cubicBezTo>
                  <a:cubicBezTo>
                    <a:pt x="-1722" y="51968"/>
                    <a:pt x="5370" y="71523"/>
                    <a:pt x="0" y="55414"/>
                  </a:cubicBezTo>
                  <a:cubicBezTo>
                    <a:pt x="2381" y="53826"/>
                    <a:pt x="5004" y="52552"/>
                    <a:pt x="7143" y="50651"/>
                  </a:cubicBezTo>
                  <a:cubicBezTo>
                    <a:pt x="12177" y="46176"/>
                    <a:pt x="15042" y="38494"/>
                    <a:pt x="21431" y="36364"/>
                  </a:cubicBezTo>
                  <a:cubicBezTo>
                    <a:pt x="29640" y="33627"/>
                    <a:pt x="41274" y="28426"/>
                    <a:pt x="45243" y="2683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80" name="Forme libre : forme 679">
              <a:extLst>
                <a:ext uri="{FF2B5EF4-FFF2-40B4-BE49-F238E27FC236}">
                  <a16:creationId xmlns:a16="http://schemas.microsoft.com/office/drawing/2014/main" id="{66A4E96B-A316-74BC-A99A-A7133CCC2488}"/>
                </a:ext>
              </a:extLst>
            </p:cNvPr>
            <p:cNvSpPr/>
            <p:nvPr/>
          </p:nvSpPr>
          <p:spPr>
            <a:xfrm>
              <a:off x="9622471" y="4775356"/>
              <a:ext cx="119300" cy="11788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81" name="Forme libre : forme 680">
              <a:extLst>
                <a:ext uri="{FF2B5EF4-FFF2-40B4-BE49-F238E27FC236}">
                  <a16:creationId xmlns:a16="http://schemas.microsoft.com/office/drawing/2014/main" id="{85C35084-C9D8-1855-21E3-FDFCEC9A59E4}"/>
                </a:ext>
              </a:extLst>
            </p:cNvPr>
            <p:cNvSpPr/>
            <p:nvPr/>
          </p:nvSpPr>
          <p:spPr>
            <a:xfrm>
              <a:off x="9639279" y="4062140"/>
              <a:ext cx="89857" cy="83292"/>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82" name="Nuage 681">
              <a:extLst>
                <a:ext uri="{FF2B5EF4-FFF2-40B4-BE49-F238E27FC236}">
                  <a16:creationId xmlns:a16="http://schemas.microsoft.com/office/drawing/2014/main" id="{31E4DA90-EE64-82A0-5917-4EE86668F5DA}"/>
                </a:ext>
              </a:extLst>
            </p:cNvPr>
            <p:cNvSpPr/>
            <p:nvPr/>
          </p:nvSpPr>
          <p:spPr>
            <a:xfrm>
              <a:off x="9607122" y="3772653"/>
              <a:ext cx="111664" cy="109399"/>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84" name="Nuage 683">
              <a:extLst>
                <a:ext uri="{FF2B5EF4-FFF2-40B4-BE49-F238E27FC236}">
                  <a16:creationId xmlns:a16="http://schemas.microsoft.com/office/drawing/2014/main" id="{45D0463C-7C95-41AC-79BE-1D0BBAAC6BC7}"/>
                </a:ext>
              </a:extLst>
            </p:cNvPr>
            <p:cNvSpPr/>
            <p:nvPr/>
          </p:nvSpPr>
          <p:spPr>
            <a:xfrm>
              <a:off x="9620830" y="4185193"/>
              <a:ext cx="85723"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85" name="Nuage 684">
              <a:extLst>
                <a:ext uri="{FF2B5EF4-FFF2-40B4-BE49-F238E27FC236}">
                  <a16:creationId xmlns:a16="http://schemas.microsoft.com/office/drawing/2014/main" id="{1BEF02FD-4DDC-2E53-1B3E-27236EC985C7}"/>
                </a:ext>
              </a:extLst>
            </p:cNvPr>
            <p:cNvSpPr/>
            <p:nvPr/>
          </p:nvSpPr>
          <p:spPr>
            <a:xfrm>
              <a:off x="9610189" y="3512499"/>
              <a:ext cx="111664" cy="109399"/>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86" name="Nuage 685">
              <a:extLst>
                <a:ext uri="{FF2B5EF4-FFF2-40B4-BE49-F238E27FC236}">
                  <a16:creationId xmlns:a16="http://schemas.microsoft.com/office/drawing/2014/main" id="{94FC5C14-D6B9-7EEC-B4E4-49638022BC37}"/>
                </a:ext>
              </a:extLst>
            </p:cNvPr>
            <p:cNvSpPr/>
            <p:nvPr/>
          </p:nvSpPr>
          <p:spPr>
            <a:xfrm>
              <a:off x="10521855" y="3980282"/>
              <a:ext cx="68164" cy="4269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87" name="Nuage 686">
              <a:extLst>
                <a:ext uri="{FF2B5EF4-FFF2-40B4-BE49-F238E27FC236}">
                  <a16:creationId xmlns:a16="http://schemas.microsoft.com/office/drawing/2014/main" id="{1B834700-F8B7-9AD4-F1D2-89B2D358A54B}"/>
                </a:ext>
              </a:extLst>
            </p:cNvPr>
            <p:cNvSpPr/>
            <p:nvPr/>
          </p:nvSpPr>
          <p:spPr>
            <a:xfrm>
              <a:off x="10539825" y="3635196"/>
              <a:ext cx="3821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88" name="Nuage 687">
              <a:extLst>
                <a:ext uri="{FF2B5EF4-FFF2-40B4-BE49-F238E27FC236}">
                  <a16:creationId xmlns:a16="http://schemas.microsoft.com/office/drawing/2014/main" id="{DE179EE6-913D-5488-9AFC-AD93D5435E59}"/>
                </a:ext>
              </a:extLst>
            </p:cNvPr>
            <p:cNvSpPr/>
            <p:nvPr/>
          </p:nvSpPr>
          <p:spPr>
            <a:xfrm>
              <a:off x="10495379" y="3835730"/>
              <a:ext cx="111664" cy="109399"/>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89" name="Forme libre : forme 688">
              <a:extLst>
                <a:ext uri="{FF2B5EF4-FFF2-40B4-BE49-F238E27FC236}">
                  <a16:creationId xmlns:a16="http://schemas.microsoft.com/office/drawing/2014/main" id="{AFE98429-7935-7658-BDCE-73FDC148AF39}"/>
                </a:ext>
              </a:extLst>
            </p:cNvPr>
            <p:cNvSpPr/>
            <p:nvPr/>
          </p:nvSpPr>
          <p:spPr>
            <a:xfrm>
              <a:off x="10516643" y="4044302"/>
              <a:ext cx="55780" cy="67430"/>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90" name="Nuage 689">
              <a:extLst>
                <a:ext uri="{FF2B5EF4-FFF2-40B4-BE49-F238E27FC236}">
                  <a16:creationId xmlns:a16="http://schemas.microsoft.com/office/drawing/2014/main" id="{D738FC23-CD1E-1A1F-9C0B-3AE50F7F0A3C}"/>
                </a:ext>
              </a:extLst>
            </p:cNvPr>
            <p:cNvSpPr/>
            <p:nvPr/>
          </p:nvSpPr>
          <p:spPr>
            <a:xfrm>
              <a:off x="10606732" y="3883414"/>
              <a:ext cx="5019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91" name="Nuage 690">
              <a:extLst>
                <a:ext uri="{FF2B5EF4-FFF2-40B4-BE49-F238E27FC236}">
                  <a16:creationId xmlns:a16="http://schemas.microsoft.com/office/drawing/2014/main" id="{064765F8-31F5-37B5-70C7-3DEFA85C893E}"/>
                </a:ext>
              </a:extLst>
            </p:cNvPr>
            <p:cNvSpPr/>
            <p:nvPr/>
          </p:nvSpPr>
          <p:spPr>
            <a:xfrm>
              <a:off x="10656927" y="4115354"/>
              <a:ext cx="68164" cy="4269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92" name="Nuage 691">
              <a:extLst>
                <a:ext uri="{FF2B5EF4-FFF2-40B4-BE49-F238E27FC236}">
                  <a16:creationId xmlns:a16="http://schemas.microsoft.com/office/drawing/2014/main" id="{C431BA9D-BF9B-EF1F-D233-652A3087A809}"/>
                </a:ext>
              </a:extLst>
            </p:cNvPr>
            <p:cNvSpPr/>
            <p:nvPr/>
          </p:nvSpPr>
          <p:spPr>
            <a:xfrm>
              <a:off x="10674897" y="3770268"/>
              <a:ext cx="3821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93" name="Nuage 692">
              <a:extLst>
                <a:ext uri="{FF2B5EF4-FFF2-40B4-BE49-F238E27FC236}">
                  <a16:creationId xmlns:a16="http://schemas.microsoft.com/office/drawing/2014/main" id="{23E5BFB3-ECFC-F35C-6AA3-9BEDC6083979}"/>
                </a:ext>
              </a:extLst>
            </p:cNvPr>
            <p:cNvSpPr/>
            <p:nvPr/>
          </p:nvSpPr>
          <p:spPr>
            <a:xfrm>
              <a:off x="10630451" y="3970802"/>
              <a:ext cx="111664" cy="109399"/>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94" name="Forme libre : forme 693">
              <a:extLst>
                <a:ext uri="{FF2B5EF4-FFF2-40B4-BE49-F238E27FC236}">
                  <a16:creationId xmlns:a16="http://schemas.microsoft.com/office/drawing/2014/main" id="{67FE230C-59ED-BF58-4C7F-BB5250C4844F}"/>
                </a:ext>
              </a:extLst>
            </p:cNvPr>
            <p:cNvSpPr/>
            <p:nvPr/>
          </p:nvSpPr>
          <p:spPr>
            <a:xfrm>
              <a:off x="10651715" y="4179374"/>
              <a:ext cx="55780" cy="67430"/>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95" name="Forme libre : forme 694">
              <a:extLst>
                <a:ext uri="{FF2B5EF4-FFF2-40B4-BE49-F238E27FC236}">
                  <a16:creationId xmlns:a16="http://schemas.microsoft.com/office/drawing/2014/main" id="{2FEA47D9-7006-218B-134C-3C41CA99E020}"/>
                </a:ext>
              </a:extLst>
            </p:cNvPr>
            <p:cNvSpPr/>
            <p:nvPr/>
          </p:nvSpPr>
          <p:spPr>
            <a:xfrm>
              <a:off x="10645263" y="3644579"/>
              <a:ext cx="89237" cy="83661"/>
            </a:xfrm>
            <a:custGeom>
              <a:avLst/>
              <a:gdLst>
                <a:gd name="connsiteX0" fmla="*/ 45243 w 159645"/>
                <a:gd name="connsiteY0" fmla="*/ 26839 h 145901"/>
                <a:gd name="connsiteX1" fmla="*/ 45243 w 159645"/>
                <a:gd name="connsiteY1" fmla="*/ 26839 h 145901"/>
                <a:gd name="connsiteX2" fmla="*/ 80962 w 159645"/>
                <a:gd name="connsiteY2" fmla="*/ 645 h 145901"/>
                <a:gd name="connsiteX3" fmla="*/ 97631 w 159645"/>
                <a:gd name="connsiteY3" fmla="*/ 5407 h 145901"/>
                <a:gd name="connsiteX4" fmla="*/ 114300 w 159645"/>
                <a:gd name="connsiteY4" fmla="*/ 22076 h 145901"/>
                <a:gd name="connsiteX5" fmla="*/ 123825 w 159645"/>
                <a:gd name="connsiteY5" fmla="*/ 26839 h 145901"/>
                <a:gd name="connsiteX6" fmla="*/ 135731 w 159645"/>
                <a:gd name="connsiteY6" fmla="*/ 36364 h 145901"/>
                <a:gd name="connsiteX7" fmla="*/ 145256 w 159645"/>
                <a:gd name="connsiteY7" fmla="*/ 55414 h 145901"/>
                <a:gd name="connsiteX8" fmla="*/ 150018 w 159645"/>
                <a:gd name="connsiteY8" fmla="*/ 69701 h 145901"/>
                <a:gd name="connsiteX9" fmla="*/ 154781 w 159645"/>
                <a:gd name="connsiteY9" fmla="*/ 79226 h 145901"/>
                <a:gd name="connsiteX10" fmla="*/ 157162 w 159645"/>
                <a:gd name="connsiteY10" fmla="*/ 95895 h 145901"/>
                <a:gd name="connsiteX11" fmla="*/ 159543 w 159645"/>
                <a:gd name="connsiteY11" fmla="*/ 107801 h 145901"/>
                <a:gd name="connsiteX12" fmla="*/ 147637 w 159645"/>
                <a:gd name="connsiteY12" fmla="*/ 133995 h 145901"/>
                <a:gd name="connsiteX13" fmla="*/ 123825 w 159645"/>
                <a:gd name="connsiteY13" fmla="*/ 145901 h 145901"/>
                <a:gd name="connsiteX14" fmla="*/ 85725 w 159645"/>
                <a:gd name="connsiteY14" fmla="*/ 141139 h 145901"/>
                <a:gd name="connsiteX15" fmla="*/ 57150 w 159645"/>
                <a:gd name="connsiteY15" fmla="*/ 126851 h 145901"/>
                <a:gd name="connsiteX16" fmla="*/ 30956 w 159645"/>
                <a:gd name="connsiteY16" fmla="*/ 112564 h 145901"/>
                <a:gd name="connsiteX17" fmla="*/ 16668 w 159645"/>
                <a:gd name="connsiteY17" fmla="*/ 91132 h 145901"/>
                <a:gd name="connsiteX18" fmla="*/ 9525 w 159645"/>
                <a:gd name="connsiteY18" fmla="*/ 74464 h 145901"/>
                <a:gd name="connsiteX19" fmla="*/ 0 w 159645"/>
                <a:gd name="connsiteY19" fmla="*/ 55414 h 145901"/>
                <a:gd name="connsiteX20" fmla="*/ 7143 w 159645"/>
                <a:gd name="connsiteY20" fmla="*/ 50651 h 145901"/>
                <a:gd name="connsiteX21" fmla="*/ 21431 w 159645"/>
                <a:gd name="connsiteY21" fmla="*/ 36364 h 145901"/>
                <a:gd name="connsiteX22" fmla="*/ 45243 w 159645"/>
                <a:gd name="connsiteY22" fmla="*/ 26839 h 14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645" h="145901">
                  <a:moveTo>
                    <a:pt x="45243" y="26839"/>
                  </a:moveTo>
                  <a:lnTo>
                    <a:pt x="45243" y="26839"/>
                  </a:lnTo>
                  <a:cubicBezTo>
                    <a:pt x="57149" y="18108"/>
                    <a:pt x="67297" y="6236"/>
                    <a:pt x="80962" y="645"/>
                  </a:cubicBezTo>
                  <a:cubicBezTo>
                    <a:pt x="86310" y="-1543"/>
                    <a:pt x="92770" y="2282"/>
                    <a:pt x="97631" y="5407"/>
                  </a:cubicBezTo>
                  <a:cubicBezTo>
                    <a:pt x="104241" y="9656"/>
                    <a:pt x="108218" y="17100"/>
                    <a:pt x="114300" y="22076"/>
                  </a:cubicBezTo>
                  <a:cubicBezTo>
                    <a:pt x="117047" y="24324"/>
                    <a:pt x="120871" y="24870"/>
                    <a:pt x="123825" y="26839"/>
                  </a:cubicBezTo>
                  <a:cubicBezTo>
                    <a:pt x="128054" y="29658"/>
                    <a:pt x="131762" y="33189"/>
                    <a:pt x="135731" y="36364"/>
                  </a:cubicBezTo>
                  <a:cubicBezTo>
                    <a:pt x="141578" y="59753"/>
                    <a:pt x="133113" y="31128"/>
                    <a:pt x="145256" y="55414"/>
                  </a:cubicBezTo>
                  <a:cubicBezTo>
                    <a:pt x="147501" y="59904"/>
                    <a:pt x="148154" y="65040"/>
                    <a:pt x="150018" y="69701"/>
                  </a:cubicBezTo>
                  <a:cubicBezTo>
                    <a:pt x="151336" y="72997"/>
                    <a:pt x="153193" y="76051"/>
                    <a:pt x="154781" y="79226"/>
                  </a:cubicBezTo>
                  <a:cubicBezTo>
                    <a:pt x="155575" y="84782"/>
                    <a:pt x="156239" y="90359"/>
                    <a:pt x="157162" y="95895"/>
                  </a:cubicBezTo>
                  <a:cubicBezTo>
                    <a:pt x="157827" y="99887"/>
                    <a:pt x="160158" y="103801"/>
                    <a:pt x="159543" y="107801"/>
                  </a:cubicBezTo>
                  <a:cubicBezTo>
                    <a:pt x="159402" y="108716"/>
                    <a:pt x="152783" y="129993"/>
                    <a:pt x="147637" y="133995"/>
                  </a:cubicBezTo>
                  <a:cubicBezTo>
                    <a:pt x="137540" y="141848"/>
                    <a:pt x="133607" y="142640"/>
                    <a:pt x="123825" y="145901"/>
                  </a:cubicBezTo>
                  <a:cubicBezTo>
                    <a:pt x="111125" y="144314"/>
                    <a:pt x="98031" y="144655"/>
                    <a:pt x="85725" y="141139"/>
                  </a:cubicBezTo>
                  <a:cubicBezTo>
                    <a:pt x="75485" y="138213"/>
                    <a:pt x="66675" y="131614"/>
                    <a:pt x="57150" y="126851"/>
                  </a:cubicBezTo>
                  <a:cubicBezTo>
                    <a:pt x="41890" y="119221"/>
                    <a:pt x="50727" y="123862"/>
                    <a:pt x="30956" y="112564"/>
                  </a:cubicBezTo>
                  <a:cubicBezTo>
                    <a:pt x="17173" y="78107"/>
                    <a:pt x="36939" y="122987"/>
                    <a:pt x="16668" y="91132"/>
                  </a:cubicBezTo>
                  <a:cubicBezTo>
                    <a:pt x="13423" y="86032"/>
                    <a:pt x="12228" y="79871"/>
                    <a:pt x="9525" y="74464"/>
                  </a:cubicBezTo>
                  <a:cubicBezTo>
                    <a:pt x="-1722" y="51968"/>
                    <a:pt x="5370" y="71523"/>
                    <a:pt x="0" y="55414"/>
                  </a:cubicBezTo>
                  <a:cubicBezTo>
                    <a:pt x="2381" y="53826"/>
                    <a:pt x="5004" y="52552"/>
                    <a:pt x="7143" y="50651"/>
                  </a:cubicBezTo>
                  <a:cubicBezTo>
                    <a:pt x="12177" y="46176"/>
                    <a:pt x="15042" y="38494"/>
                    <a:pt x="21431" y="36364"/>
                  </a:cubicBezTo>
                  <a:cubicBezTo>
                    <a:pt x="29640" y="33627"/>
                    <a:pt x="41274" y="28426"/>
                    <a:pt x="45243" y="2683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96" name="Forme libre : forme 695">
              <a:extLst>
                <a:ext uri="{FF2B5EF4-FFF2-40B4-BE49-F238E27FC236}">
                  <a16:creationId xmlns:a16="http://schemas.microsoft.com/office/drawing/2014/main" id="{503B3558-AA1A-740E-587F-186156A3D34E}"/>
                </a:ext>
              </a:extLst>
            </p:cNvPr>
            <p:cNvSpPr/>
            <p:nvPr/>
          </p:nvSpPr>
          <p:spPr>
            <a:xfrm>
              <a:off x="10614723" y="3704124"/>
              <a:ext cx="119300" cy="11788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97" name="Nuage 696">
              <a:extLst>
                <a:ext uri="{FF2B5EF4-FFF2-40B4-BE49-F238E27FC236}">
                  <a16:creationId xmlns:a16="http://schemas.microsoft.com/office/drawing/2014/main" id="{611CDAE4-BD5D-B276-14E8-8DDC77F8809D}"/>
                </a:ext>
              </a:extLst>
            </p:cNvPr>
            <p:cNvSpPr/>
            <p:nvPr/>
          </p:nvSpPr>
          <p:spPr>
            <a:xfrm>
              <a:off x="10528192" y="4704077"/>
              <a:ext cx="68164" cy="4269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98" name="Nuage 697">
              <a:extLst>
                <a:ext uri="{FF2B5EF4-FFF2-40B4-BE49-F238E27FC236}">
                  <a16:creationId xmlns:a16="http://schemas.microsoft.com/office/drawing/2014/main" id="{352C8481-2D12-B155-D568-F859C8346C66}"/>
                </a:ext>
              </a:extLst>
            </p:cNvPr>
            <p:cNvSpPr/>
            <p:nvPr/>
          </p:nvSpPr>
          <p:spPr>
            <a:xfrm>
              <a:off x="10546162" y="4358991"/>
              <a:ext cx="3821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99" name="Nuage 698">
              <a:extLst>
                <a:ext uri="{FF2B5EF4-FFF2-40B4-BE49-F238E27FC236}">
                  <a16:creationId xmlns:a16="http://schemas.microsoft.com/office/drawing/2014/main" id="{016FF608-32E3-0735-6598-D0D45FF3D72B}"/>
                </a:ext>
              </a:extLst>
            </p:cNvPr>
            <p:cNvSpPr/>
            <p:nvPr/>
          </p:nvSpPr>
          <p:spPr>
            <a:xfrm>
              <a:off x="10501716" y="4559525"/>
              <a:ext cx="111664" cy="109399"/>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00" name="Forme libre : forme 699">
              <a:extLst>
                <a:ext uri="{FF2B5EF4-FFF2-40B4-BE49-F238E27FC236}">
                  <a16:creationId xmlns:a16="http://schemas.microsoft.com/office/drawing/2014/main" id="{2E4A7E53-4E46-8A09-9531-29A1A1E6FAC4}"/>
                </a:ext>
              </a:extLst>
            </p:cNvPr>
            <p:cNvSpPr/>
            <p:nvPr/>
          </p:nvSpPr>
          <p:spPr>
            <a:xfrm>
              <a:off x="10522980" y="4768097"/>
              <a:ext cx="55780" cy="67430"/>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01" name="Nuage 700">
              <a:extLst>
                <a:ext uri="{FF2B5EF4-FFF2-40B4-BE49-F238E27FC236}">
                  <a16:creationId xmlns:a16="http://schemas.microsoft.com/office/drawing/2014/main" id="{3A2127A0-695D-0F68-9A45-830F98DC02C0}"/>
                </a:ext>
              </a:extLst>
            </p:cNvPr>
            <p:cNvSpPr/>
            <p:nvPr/>
          </p:nvSpPr>
          <p:spPr>
            <a:xfrm>
              <a:off x="10613069" y="4607209"/>
              <a:ext cx="5019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02" name="Nuage 701">
              <a:extLst>
                <a:ext uri="{FF2B5EF4-FFF2-40B4-BE49-F238E27FC236}">
                  <a16:creationId xmlns:a16="http://schemas.microsoft.com/office/drawing/2014/main" id="{BFF14FB0-CFD1-4C38-1D85-4735BB7C53E4}"/>
                </a:ext>
              </a:extLst>
            </p:cNvPr>
            <p:cNvSpPr/>
            <p:nvPr/>
          </p:nvSpPr>
          <p:spPr>
            <a:xfrm>
              <a:off x="10663264" y="4839148"/>
              <a:ext cx="68164" cy="4269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03" name="Nuage 702">
              <a:extLst>
                <a:ext uri="{FF2B5EF4-FFF2-40B4-BE49-F238E27FC236}">
                  <a16:creationId xmlns:a16="http://schemas.microsoft.com/office/drawing/2014/main" id="{C53442CC-88E8-DA5F-6B57-519A6267C1D5}"/>
                </a:ext>
              </a:extLst>
            </p:cNvPr>
            <p:cNvSpPr/>
            <p:nvPr/>
          </p:nvSpPr>
          <p:spPr>
            <a:xfrm>
              <a:off x="10681234" y="4494062"/>
              <a:ext cx="3821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04" name="Nuage 703">
              <a:extLst>
                <a:ext uri="{FF2B5EF4-FFF2-40B4-BE49-F238E27FC236}">
                  <a16:creationId xmlns:a16="http://schemas.microsoft.com/office/drawing/2014/main" id="{45B5439A-83BE-ABEC-B70D-77A2502CDAEE}"/>
                </a:ext>
              </a:extLst>
            </p:cNvPr>
            <p:cNvSpPr/>
            <p:nvPr/>
          </p:nvSpPr>
          <p:spPr>
            <a:xfrm>
              <a:off x="10636788" y="4694597"/>
              <a:ext cx="111664" cy="109399"/>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05" name="Forme libre : forme 704">
              <a:extLst>
                <a:ext uri="{FF2B5EF4-FFF2-40B4-BE49-F238E27FC236}">
                  <a16:creationId xmlns:a16="http://schemas.microsoft.com/office/drawing/2014/main" id="{0DCFE9AD-097D-55CA-AE49-2D2BFF87DA97}"/>
                </a:ext>
              </a:extLst>
            </p:cNvPr>
            <p:cNvSpPr/>
            <p:nvPr/>
          </p:nvSpPr>
          <p:spPr>
            <a:xfrm>
              <a:off x="10658052" y="4903168"/>
              <a:ext cx="55780" cy="67430"/>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06" name="Forme libre : forme 705">
              <a:extLst>
                <a:ext uri="{FF2B5EF4-FFF2-40B4-BE49-F238E27FC236}">
                  <a16:creationId xmlns:a16="http://schemas.microsoft.com/office/drawing/2014/main" id="{E9C797A4-7BFD-C08A-5678-CC72EF1DBB12}"/>
                </a:ext>
              </a:extLst>
            </p:cNvPr>
            <p:cNvSpPr/>
            <p:nvPr/>
          </p:nvSpPr>
          <p:spPr>
            <a:xfrm>
              <a:off x="10651600" y="4368374"/>
              <a:ext cx="89237" cy="83661"/>
            </a:xfrm>
            <a:custGeom>
              <a:avLst/>
              <a:gdLst>
                <a:gd name="connsiteX0" fmla="*/ 45243 w 159645"/>
                <a:gd name="connsiteY0" fmla="*/ 26839 h 145901"/>
                <a:gd name="connsiteX1" fmla="*/ 45243 w 159645"/>
                <a:gd name="connsiteY1" fmla="*/ 26839 h 145901"/>
                <a:gd name="connsiteX2" fmla="*/ 80962 w 159645"/>
                <a:gd name="connsiteY2" fmla="*/ 645 h 145901"/>
                <a:gd name="connsiteX3" fmla="*/ 97631 w 159645"/>
                <a:gd name="connsiteY3" fmla="*/ 5407 h 145901"/>
                <a:gd name="connsiteX4" fmla="*/ 114300 w 159645"/>
                <a:gd name="connsiteY4" fmla="*/ 22076 h 145901"/>
                <a:gd name="connsiteX5" fmla="*/ 123825 w 159645"/>
                <a:gd name="connsiteY5" fmla="*/ 26839 h 145901"/>
                <a:gd name="connsiteX6" fmla="*/ 135731 w 159645"/>
                <a:gd name="connsiteY6" fmla="*/ 36364 h 145901"/>
                <a:gd name="connsiteX7" fmla="*/ 145256 w 159645"/>
                <a:gd name="connsiteY7" fmla="*/ 55414 h 145901"/>
                <a:gd name="connsiteX8" fmla="*/ 150018 w 159645"/>
                <a:gd name="connsiteY8" fmla="*/ 69701 h 145901"/>
                <a:gd name="connsiteX9" fmla="*/ 154781 w 159645"/>
                <a:gd name="connsiteY9" fmla="*/ 79226 h 145901"/>
                <a:gd name="connsiteX10" fmla="*/ 157162 w 159645"/>
                <a:gd name="connsiteY10" fmla="*/ 95895 h 145901"/>
                <a:gd name="connsiteX11" fmla="*/ 159543 w 159645"/>
                <a:gd name="connsiteY11" fmla="*/ 107801 h 145901"/>
                <a:gd name="connsiteX12" fmla="*/ 147637 w 159645"/>
                <a:gd name="connsiteY12" fmla="*/ 133995 h 145901"/>
                <a:gd name="connsiteX13" fmla="*/ 123825 w 159645"/>
                <a:gd name="connsiteY13" fmla="*/ 145901 h 145901"/>
                <a:gd name="connsiteX14" fmla="*/ 85725 w 159645"/>
                <a:gd name="connsiteY14" fmla="*/ 141139 h 145901"/>
                <a:gd name="connsiteX15" fmla="*/ 57150 w 159645"/>
                <a:gd name="connsiteY15" fmla="*/ 126851 h 145901"/>
                <a:gd name="connsiteX16" fmla="*/ 30956 w 159645"/>
                <a:gd name="connsiteY16" fmla="*/ 112564 h 145901"/>
                <a:gd name="connsiteX17" fmla="*/ 16668 w 159645"/>
                <a:gd name="connsiteY17" fmla="*/ 91132 h 145901"/>
                <a:gd name="connsiteX18" fmla="*/ 9525 w 159645"/>
                <a:gd name="connsiteY18" fmla="*/ 74464 h 145901"/>
                <a:gd name="connsiteX19" fmla="*/ 0 w 159645"/>
                <a:gd name="connsiteY19" fmla="*/ 55414 h 145901"/>
                <a:gd name="connsiteX20" fmla="*/ 7143 w 159645"/>
                <a:gd name="connsiteY20" fmla="*/ 50651 h 145901"/>
                <a:gd name="connsiteX21" fmla="*/ 21431 w 159645"/>
                <a:gd name="connsiteY21" fmla="*/ 36364 h 145901"/>
                <a:gd name="connsiteX22" fmla="*/ 45243 w 159645"/>
                <a:gd name="connsiteY22" fmla="*/ 26839 h 14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645" h="145901">
                  <a:moveTo>
                    <a:pt x="45243" y="26839"/>
                  </a:moveTo>
                  <a:lnTo>
                    <a:pt x="45243" y="26839"/>
                  </a:lnTo>
                  <a:cubicBezTo>
                    <a:pt x="57149" y="18108"/>
                    <a:pt x="67297" y="6236"/>
                    <a:pt x="80962" y="645"/>
                  </a:cubicBezTo>
                  <a:cubicBezTo>
                    <a:pt x="86310" y="-1543"/>
                    <a:pt x="92770" y="2282"/>
                    <a:pt x="97631" y="5407"/>
                  </a:cubicBezTo>
                  <a:cubicBezTo>
                    <a:pt x="104241" y="9656"/>
                    <a:pt x="108218" y="17100"/>
                    <a:pt x="114300" y="22076"/>
                  </a:cubicBezTo>
                  <a:cubicBezTo>
                    <a:pt x="117047" y="24324"/>
                    <a:pt x="120871" y="24870"/>
                    <a:pt x="123825" y="26839"/>
                  </a:cubicBezTo>
                  <a:cubicBezTo>
                    <a:pt x="128054" y="29658"/>
                    <a:pt x="131762" y="33189"/>
                    <a:pt x="135731" y="36364"/>
                  </a:cubicBezTo>
                  <a:cubicBezTo>
                    <a:pt x="141578" y="59753"/>
                    <a:pt x="133113" y="31128"/>
                    <a:pt x="145256" y="55414"/>
                  </a:cubicBezTo>
                  <a:cubicBezTo>
                    <a:pt x="147501" y="59904"/>
                    <a:pt x="148154" y="65040"/>
                    <a:pt x="150018" y="69701"/>
                  </a:cubicBezTo>
                  <a:cubicBezTo>
                    <a:pt x="151336" y="72997"/>
                    <a:pt x="153193" y="76051"/>
                    <a:pt x="154781" y="79226"/>
                  </a:cubicBezTo>
                  <a:cubicBezTo>
                    <a:pt x="155575" y="84782"/>
                    <a:pt x="156239" y="90359"/>
                    <a:pt x="157162" y="95895"/>
                  </a:cubicBezTo>
                  <a:cubicBezTo>
                    <a:pt x="157827" y="99887"/>
                    <a:pt x="160158" y="103801"/>
                    <a:pt x="159543" y="107801"/>
                  </a:cubicBezTo>
                  <a:cubicBezTo>
                    <a:pt x="159402" y="108716"/>
                    <a:pt x="152783" y="129993"/>
                    <a:pt x="147637" y="133995"/>
                  </a:cubicBezTo>
                  <a:cubicBezTo>
                    <a:pt x="137540" y="141848"/>
                    <a:pt x="133607" y="142640"/>
                    <a:pt x="123825" y="145901"/>
                  </a:cubicBezTo>
                  <a:cubicBezTo>
                    <a:pt x="111125" y="144314"/>
                    <a:pt x="98031" y="144655"/>
                    <a:pt x="85725" y="141139"/>
                  </a:cubicBezTo>
                  <a:cubicBezTo>
                    <a:pt x="75485" y="138213"/>
                    <a:pt x="66675" y="131614"/>
                    <a:pt x="57150" y="126851"/>
                  </a:cubicBezTo>
                  <a:cubicBezTo>
                    <a:pt x="41890" y="119221"/>
                    <a:pt x="50727" y="123862"/>
                    <a:pt x="30956" y="112564"/>
                  </a:cubicBezTo>
                  <a:cubicBezTo>
                    <a:pt x="17173" y="78107"/>
                    <a:pt x="36939" y="122987"/>
                    <a:pt x="16668" y="91132"/>
                  </a:cubicBezTo>
                  <a:cubicBezTo>
                    <a:pt x="13423" y="86032"/>
                    <a:pt x="12228" y="79871"/>
                    <a:pt x="9525" y="74464"/>
                  </a:cubicBezTo>
                  <a:cubicBezTo>
                    <a:pt x="-1722" y="51968"/>
                    <a:pt x="5370" y="71523"/>
                    <a:pt x="0" y="55414"/>
                  </a:cubicBezTo>
                  <a:cubicBezTo>
                    <a:pt x="2381" y="53826"/>
                    <a:pt x="5004" y="52552"/>
                    <a:pt x="7143" y="50651"/>
                  </a:cubicBezTo>
                  <a:cubicBezTo>
                    <a:pt x="12177" y="46176"/>
                    <a:pt x="15042" y="38494"/>
                    <a:pt x="21431" y="36364"/>
                  </a:cubicBezTo>
                  <a:cubicBezTo>
                    <a:pt x="29640" y="33627"/>
                    <a:pt x="41274" y="28426"/>
                    <a:pt x="45243" y="2683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07" name="Nuage 706">
              <a:extLst>
                <a:ext uri="{FF2B5EF4-FFF2-40B4-BE49-F238E27FC236}">
                  <a16:creationId xmlns:a16="http://schemas.microsoft.com/office/drawing/2014/main" id="{3F4814AF-3812-CE47-D4B7-3B1777D878B6}"/>
                </a:ext>
              </a:extLst>
            </p:cNvPr>
            <p:cNvSpPr/>
            <p:nvPr/>
          </p:nvSpPr>
          <p:spPr>
            <a:xfrm>
              <a:off x="8824738" y="4049406"/>
              <a:ext cx="68164" cy="4269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08" name="Forme libre : forme 707">
              <a:extLst>
                <a:ext uri="{FF2B5EF4-FFF2-40B4-BE49-F238E27FC236}">
                  <a16:creationId xmlns:a16="http://schemas.microsoft.com/office/drawing/2014/main" id="{FE4958F4-18E3-DB19-FA5A-3B4E6842684D}"/>
                </a:ext>
              </a:extLst>
            </p:cNvPr>
            <p:cNvSpPr/>
            <p:nvPr/>
          </p:nvSpPr>
          <p:spPr>
            <a:xfrm>
              <a:off x="8863516" y="4136817"/>
              <a:ext cx="134865" cy="11792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09" name="Forme libre : forme 708">
              <a:extLst>
                <a:ext uri="{FF2B5EF4-FFF2-40B4-BE49-F238E27FC236}">
                  <a16:creationId xmlns:a16="http://schemas.microsoft.com/office/drawing/2014/main" id="{3AE54A97-78A8-5E85-CD44-D9DC5FEBA24E}"/>
                </a:ext>
              </a:extLst>
            </p:cNvPr>
            <p:cNvSpPr/>
            <p:nvPr/>
          </p:nvSpPr>
          <p:spPr>
            <a:xfrm>
              <a:off x="8932618" y="4313415"/>
              <a:ext cx="75057" cy="102408"/>
            </a:xfrm>
            <a:custGeom>
              <a:avLst/>
              <a:gdLst>
                <a:gd name="connsiteX0" fmla="*/ 13075 w 134277"/>
                <a:gd name="connsiteY0" fmla="*/ 92869 h 178594"/>
                <a:gd name="connsiteX1" fmla="*/ 13075 w 134277"/>
                <a:gd name="connsiteY1" fmla="*/ 92869 h 178594"/>
                <a:gd name="connsiteX2" fmla="*/ 5932 w 134277"/>
                <a:gd name="connsiteY2" fmla="*/ 71438 h 178594"/>
                <a:gd name="connsiteX3" fmla="*/ 1169 w 134277"/>
                <a:gd name="connsiteY3" fmla="*/ 47625 h 178594"/>
                <a:gd name="connsiteX4" fmla="*/ 22600 w 134277"/>
                <a:gd name="connsiteY4" fmla="*/ 35719 h 178594"/>
                <a:gd name="connsiteX5" fmla="*/ 27363 w 134277"/>
                <a:gd name="connsiteY5" fmla="*/ 28575 h 178594"/>
                <a:gd name="connsiteX6" fmla="*/ 34507 w 134277"/>
                <a:gd name="connsiteY6" fmla="*/ 19050 h 178594"/>
                <a:gd name="connsiteX7" fmla="*/ 55938 w 134277"/>
                <a:gd name="connsiteY7" fmla="*/ 0 h 178594"/>
                <a:gd name="connsiteX8" fmla="*/ 74988 w 134277"/>
                <a:gd name="connsiteY8" fmla="*/ 11906 h 178594"/>
                <a:gd name="connsiteX9" fmla="*/ 98800 w 134277"/>
                <a:gd name="connsiteY9" fmla="*/ 23813 h 178594"/>
                <a:gd name="connsiteX10" fmla="*/ 110707 w 134277"/>
                <a:gd name="connsiteY10" fmla="*/ 38100 h 178594"/>
                <a:gd name="connsiteX11" fmla="*/ 124994 w 134277"/>
                <a:gd name="connsiteY11" fmla="*/ 54769 h 178594"/>
                <a:gd name="connsiteX12" fmla="*/ 129757 w 134277"/>
                <a:gd name="connsiteY12" fmla="*/ 64294 h 178594"/>
                <a:gd name="connsiteX13" fmla="*/ 127375 w 134277"/>
                <a:gd name="connsiteY13" fmla="*/ 145256 h 178594"/>
                <a:gd name="connsiteX14" fmla="*/ 120232 w 134277"/>
                <a:gd name="connsiteY14" fmla="*/ 159544 h 178594"/>
                <a:gd name="connsiteX15" fmla="*/ 96419 w 134277"/>
                <a:gd name="connsiteY15" fmla="*/ 176213 h 178594"/>
                <a:gd name="connsiteX16" fmla="*/ 79750 w 134277"/>
                <a:gd name="connsiteY16" fmla="*/ 178594 h 178594"/>
                <a:gd name="connsiteX17" fmla="*/ 41650 w 134277"/>
                <a:gd name="connsiteY17" fmla="*/ 152400 h 178594"/>
                <a:gd name="connsiteX18" fmla="*/ 36888 w 134277"/>
                <a:gd name="connsiteY18" fmla="*/ 142875 h 178594"/>
                <a:gd name="connsiteX19" fmla="*/ 29744 w 134277"/>
                <a:gd name="connsiteY19" fmla="*/ 140494 h 178594"/>
                <a:gd name="connsiteX20" fmla="*/ 20219 w 134277"/>
                <a:gd name="connsiteY20" fmla="*/ 133350 h 178594"/>
                <a:gd name="connsiteX21" fmla="*/ 5932 w 134277"/>
                <a:gd name="connsiteY21" fmla="*/ 116681 h 178594"/>
                <a:gd name="connsiteX22" fmla="*/ 1169 w 134277"/>
                <a:gd name="connsiteY22" fmla="*/ 104775 h 178594"/>
                <a:gd name="connsiteX23" fmla="*/ 13075 w 134277"/>
                <a:gd name="connsiteY23" fmla="*/ 92869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277" h="178594">
                  <a:moveTo>
                    <a:pt x="13075" y="92869"/>
                  </a:moveTo>
                  <a:lnTo>
                    <a:pt x="13075" y="92869"/>
                  </a:lnTo>
                  <a:cubicBezTo>
                    <a:pt x="10694" y="85725"/>
                    <a:pt x="8146" y="78635"/>
                    <a:pt x="5932" y="71438"/>
                  </a:cubicBezTo>
                  <a:cubicBezTo>
                    <a:pt x="3346" y="63033"/>
                    <a:pt x="2661" y="56578"/>
                    <a:pt x="1169" y="47625"/>
                  </a:cubicBezTo>
                  <a:cubicBezTo>
                    <a:pt x="8313" y="43656"/>
                    <a:pt x="15991" y="40526"/>
                    <a:pt x="22600" y="35719"/>
                  </a:cubicBezTo>
                  <a:cubicBezTo>
                    <a:pt x="24915" y="34036"/>
                    <a:pt x="25699" y="30904"/>
                    <a:pt x="27363" y="28575"/>
                  </a:cubicBezTo>
                  <a:cubicBezTo>
                    <a:pt x="29670" y="25346"/>
                    <a:pt x="31852" y="22000"/>
                    <a:pt x="34507" y="19050"/>
                  </a:cubicBezTo>
                  <a:cubicBezTo>
                    <a:pt x="46740" y="5458"/>
                    <a:pt x="44923" y="7344"/>
                    <a:pt x="55938" y="0"/>
                  </a:cubicBezTo>
                  <a:cubicBezTo>
                    <a:pt x="73038" y="5699"/>
                    <a:pt x="50726" y="-2652"/>
                    <a:pt x="74988" y="11906"/>
                  </a:cubicBezTo>
                  <a:cubicBezTo>
                    <a:pt x="82598" y="16472"/>
                    <a:pt x="98800" y="23813"/>
                    <a:pt x="98800" y="23813"/>
                  </a:cubicBezTo>
                  <a:cubicBezTo>
                    <a:pt x="102769" y="28575"/>
                    <a:pt x="107061" y="33086"/>
                    <a:pt x="110707" y="38100"/>
                  </a:cubicBezTo>
                  <a:cubicBezTo>
                    <a:pt x="122873" y="54827"/>
                    <a:pt x="111804" y="45975"/>
                    <a:pt x="124994" y="54769"/>
                  </a:cubicBezTo>
                  <a:cubicBezTo>
                    <a:pt x="126582" y="57944"/>
                    <a:pt x="128359" y="61031"/>
                    <a:pt x="129757" y="64294"/>
                  </a:cubicBezTo>
                  <a:cubicBezTo>
                    <a:pt x="140215" y="88695"/>
                    <a:pt x="129545" y="129200"/>
                    <a:pt x="127375" y="145256"/>
                  </a:cubicBezTo>
                  <a:cubicBezTo>
                    <a:pt x="126662" y="150533"/>
                    <a:pt x="123997" y="155779"/>
                    <a:pt x="120232" y="159544"/>
                  </a:cubicBezTo>
                  <a:cubicBezTo>
                    <a:pt x="113381" y="166395"/>
                    <a:pt x="105186" y="172087"/>
                    <a:pt x="96419" y="176213"/>
                  </a:cubicBezTo>
                  <a:cubicBezTo>
                    <a:pt x="91340" y="178603"/>
                    <a:pt x="85306" y="177800"/>
                    <a:pt x="79750" y="178594"/>
                  </a:cubicBezTo>
                  <a:cubicBezTo>
                    <a:pt x="53268" y="157996"/>
                    <a:pt x="66177" y="166415"/>
                    <a:pt x="41650" y="152400"/>
                  </a:cubicBezTo>
                  <a:cubicBezTo>
                    <a:pt x="40063" y="149225"/>
                    <a:pt x="39398" y="145385"/>
                    <a:pt x="36888" y="142875"/>
                  </a:cubicBezTo>
                  <a:cubicBezTo>
                    <a:pt x="35113" y="141100"/>
                    <a:pt x="31923" y="141739"/>
                    <a:pt x="29744" y="140494"/>
                  </a:cubicBezTo>
                  <a:cubicBezTo>
                    <a:pt x="26298" y="138525"/>
                    <a:pt x="23206" y="135963"/>
                    <a:pt x="20219" y="133350"/>
                  </a:cubicBezTo>
                  <a:cubicBezTo>
                    <a:pt x="15009" y="128791"/>
                    <a:pt x="9145" y="123106"/>
                    <a:pt x="5932" y="116681"/>
                  </a:cubicBezTo>
                  <a:cubicBezTo>
                    <a:pt x="4020" y="112858"/>
                    <a:pt x="2905" y="108681"/>
                    <a:pt x="1169" y="104775"/>
                  </a:cubicBezTo>
                  <a:cubicBezTo>
                    <a:pt x="-4303" y="92464"/>
                    <a:pt x="11091" y="94853"/>
                    <a:pt x="13075" y="9286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10" name="Forme libre : forme 709">
              <a:extLst>
                <a:ext uri="{FF2B5EF4-FFF2-40B4-BE49-F238E27FC236}">
                  <a16:creationId xmlns:a16="http://schemas.microsoft.com/office/drawing/2014/main" id="{6757E2D8-FF5A-A9B2-D4DA-09C086879A29}"/>
                </a:ext>
              </a:extLst>
            </p:cNvPr>
            <p:cNvSpPr/>
            <p:nvPr/>
          </p:nvSpPr>
          <p:spPr>
            <a:xfrm>
              <a:off x="8829450" y="4491918"/>
              <a:ext cx="89237" cy="83661"/>
            </a:xfrm>
            <a:custGeom>
              <a:avLst/>
              <a:gdLst>
                <a:gd name="connsiteX0" fmla="*/ 45243 w 159645"/>
                <a:gd name="connsiteY0" fmla="*/ 26839 h 145901"/>
                <a:gd name="connsiteX1" fmla="*/ 45243 w 159645"/>
                <a:gd name="connsiteY1" fmla="*/ 26839 h 145901"/>
                <a:gd name="connsiteX2" fmla="*/ 80962 w 159645"/>
                <a:gd name="connsiteY2" fmla="*/ 645 h 145901"/>
                <a:gd name="connsiteX3" fmla="*/ 97631 w 159645"/>
                <a:gd name="connsiteY3" fmla="*/ 5407 h 145901"/>
                <a:gd name="connsiteX4" fmla="*/ 114300 w 159645"/>
                <a:gd name="connsiteY4" fmla="*/ 22076 h 145901"/>
                <a:gd name="connsiteX5" fmla="*/ 123825 w 159645"/>
                <a:gd name="connsiteY5" fmla="*/ 26839 h 145901"/>
                <a:gd name="connsiteX6" fmla="*/ 135731 w 159645"/>
                <a:gd name="connsiteY6" fmla="*/ 36364 h 145901"/>
                <a:gd name="connsiteX7" fmla="*/ 145256 w 159645"/>
                <a:gd name="connsiteY7" fmla="*/ 55414 h 145901"/>
                <a:gd name="connsiteX8" fmla="*/ 150018 w 159645"/>
                <a:gd name="connsiteY8" fmla="*/ 69701 h 145901"/>
                <a:gd name="connsiteX9" fmla="*/ 154781 w 159645"/>
                <a:gd name="connsiteY9" fmla="*/ 79226 h 145901"/>
                <a:gd name="connsiteX10" fmla="*/ 157162 w 159645"/>
                <a:gd name="connsiteY10" fmla="*/ 95895 h 145901"/>
                <a:gd name="connsiteX11" fmla="*/ 159543 w 159645"/>
                <a:gd name="connsiteY11" fmla="*/ 107801 h 145901"/>
                <a:gd name="connsiteX12" fmla="*/ 147637 w 159645"/>
                <a:gd name="connsiteY12" fmla="*/ 133995 h 145901"/>
                <a:gd name="connsiteX13" fmla="*/ 123825 w 159645"/>
                <a:gd name="connsiteY13" fmla="*/ 145901 h 145901"/>
                <a:gd name="connsiteX14" fmla="*/ 85725 w 159645"/>
                <a:gd name="connsiteY14" fmla="*/ 141139 h 145901"/>
                <a:gd name="connsiteX15" fmla="*/ 57150 w 159645"/>
                <a:gd name="connsiteY15" fmla="*/ 126851 h 145901"/>
                <a:gd name="connsiteX16" fmla="*/ 30956 w 159645"/>
                <a:gd name="connsiteY16" fmla="*/ 112564 h 145901"/>
                <a:gd name="connsiteX17" fmla="*/ 16668 w 159645"/>
                <a:gd name="connsiteY17" fmla="*/ 91132 h 145901"/>
                <a:gd name="connsiteX18" fmla="*/ 9525 w 159645"/>
                <a:gd name="connsiteY18" fmla="*/ 74464 h 145901"/>
                <a:gd name="connsiteX19" fmla="*/ 0 w 159645"/>
                <a:gd name="connsiteY19" fmla="*/ 55414 h 145901"/>
                <a:gd name="connsiteX20" fmla="*/ 7143 w 159645"/>
                <a:gd name="connsiteY20" fmla="*/ 50651 h 145901"/>
                <a:gd name="connsiteX21" fmla="*/ 21431 w 159645"/>
                <a:gd name="connsiteY21" fmla="*/ 36364 h 145901"/>
                <a:gd name="connsiteX22" fmla="*/ 45243 w 159645"/>
                <a:gd name="connsiteY22" fmla="*/ 26839 h 14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645" h="145901">
                  <a:moveTo>
                    <a:pt x="45243" y="26839"/>
                  </a:moveTo>
                  <a:lnTo>
                    <a:pt x="45243" y="26839"/>
                  </a:lnTo>
                  <a:cubicBezTo>
                    <a:pt x="57149" y="18108"/>
                    <a:pt x="67297" y="6236"/>
                    <a:pt x="80962" y="645"/>
                  </a:cubicBezTo>
                  <a:cubicBezTo>
                    <a:pt x="86310" y="-1543"/>
                    <a:pt x="92770" y="2282"/>
                    <a:pt x="97631" y="5407"/>
                  </a:cubicBezTo>
                  <a:cubicBezTo>
                    <a:pt x="104241" y="9656"/>
                    <a:pt x="108218" y="17100"/>
                    <a:pt x="114300" y="22076"/>
                  </a:cubicBezTo>
                  <a:cubicBezTo>
                    <a:pt x="117047" y="24324"/>
                    <a:pt x="120871" y="24870"/>
                    <a:pt x="123825" y="26839"/>
                  </a:cubicBezTo>
                  <a:cubicBezTo>
                    <a:pt x="128054" y="29658"/>
                    <a:pt x="131762" y="33189"/>
                    <a:pt x="135731" y="36364"/>
                  </a:cubicBezTo>
                  <a:cubicBezTo>
                    <a:pt x="141578" y="59753"/>
                    <a:pt x="133113" y="31128"/>
                    <a:pt x="145256" y="55414"/>
                  </a:cubicBezTo>
                  <a:cubicBezTo>
                    <a:pt x="147501" y="59904"/>
                    <a:pt x="148154" y="65040"/>
                    <a:pt x="150018" y="69701"/>
                  </a:cubicBezTo>
                  <a:cubicBezTo>
                    <a:pt x="151336" y="72997"/>
                    <a:pt x="153193" y="76051"/>
                    <a:pt x="154781" y="79226"/>
                  </a:cubicBezTo>
                  <a:cubicBezTo>
                    <a:pt x="155575" y="84782"/>
                    <a:pt x="156239" y="90359"/>
                    <a:pt x="157162" y="95895"/>
                  </a:cubicBezTo>
                  <a:cubicBezTo>
                    <a:pt x="157827" y="99887"/>
                    <a:pt x="160158" y="103801"/>
                    <a:pt x="159543" y="107801"/>
                  </a:cubicBezTo>
                  <a:cubicBezTo>
                    <a:pt x="159402" y="108716"/>
                    <a:pt x="152783" y="129993"/>
                    <a:pt x="147637" y="133995"/>
                  </a:cubicBezTo>
                  <a:cubicBezTo>
                    <a:pt x="137540" y="141848"/>
                    <a:pt x="133607" y="142640"/>
                    <a:pt x="123825" y="145901"/>
                  </a:cubicBezTo>
                  <a:cubicBezTo>
                    <a:pt x="111125" y="144314"/>
                    <a:pt x="98031" y="144655"/>
                    <a:pt x="85725" y="141139"/>
                  </a:cubicBezTo>
                  <a:cubicBezTo>
                    <a:pt x="75485" y="138213"/>
                    <a:pt x="66675" y="131614"/>
                    <a:pt x="57150" y="126851"/>
                  </a:cubicBezTo>
                  <a:cubicBezTo>
                    <a:pt x="41890" y="119221"/>
                    <a:pt x="50727" y="123862"/>
                    <a:pt x="30956" y="112564"/>
                  </a:cubicBezTo>
                  <a:cubicBezTo>
                    <a:pt x="17173" y="78107"/>
                    <a:pt x="36939" y="122987"/>
                    <a:pt x="16668" y="91132"/>
                  </a:cubicBezTo>
                  <a:cubicBezTo>
                    <a:pt x="13423" y="86032"/>
                    <a:pt x="12228" y="79871"/>
                    <a:pt x="9525" y="74464"/>
                  </a:cubicBezTo>
                  <a:cubicBezTo>
                    <a:pt x="-1722" y="51968"/>
                    <a:pt x="5370" y="71523"/>
                    <a:pt x="0" y="55414"/>
                  </a:cubicBezTo>
                  <a:cubicBezTo>
                    <a:pt x="2381" y="53826"/>
                    <a:pt x="5004" y="52552"/>
                    <a:pt x="7143" y="50651"/>
                  </a:cubicBezTo>
                  <a:cubicBezTo>
                    <a:pt x="12177" y="46176"/>
                    <a:pt x="15042" y="38494"/>
                    <a:pt x="21431" y="36364"/>
                  </a:cubicBezTo>
                  <a:cubicBezTo>
                    <a:pt x="29640" y="33627"/>
                    <a:pt x="41274" y="28426"/>
                    <a:pt x="45243" y="2683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11" name="Nuage 710">
              <a:extLst>
                <a:ext uri="{FF2B5EF4-FFF2-40B4-BE49-F238E27FC236}">
                  <a16:creationId xmlns:a16="http://schemas.microsoft.com/office/drawing/2014/main" id="{B678D9B0-EEE8-CE97-12AA-ADDF9605D501}"/>
                </a:ext>
              </a:extLst>
            </p:cNvPr>
            <p:cNvSpPr/>
            <p:nvPr/>
          </p:nvSpPr>
          <p:spPr>
            <a:xfrm>
              <a:off x="8898234" y="4617810"/>
              <a:ext cx="85723"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12" name="Forme libre : forme 711">
              <a:extLst>
                <a:ext uri="{FF2B5EF4-FFF2-40B4-BE49-F238E27FC236}">
                  <a16:creationId xmlns:a16="http://schemas.microsoft.com/office/drawing/2014/main" id="{1058CFCD-DA2F-7341-F2A4-AB3B25A9745A}"/>
                </a:ext>
              </a:extLst>
            </p:cNvPr>
            <p:cNvSpPr/>
            <p:nvPr/>
          </p:nvSpPr>
          <p:spPr>
            <a:xfrm>
              <a:off x="8918687" y="4456765"/>
              <a:ext cx="59840" cy="57369"/>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13" name="Forme libre : forme 712">
              <a:extLst>
                <a:ext uri="{FF2B5EF4-FFF2-40B4-BE49-F238E27FC236}">
                  <a16:creationId xmlns:a16="http://schemas.microsoft.com/office/drawing/2014/main" id="{0CF90622-B6A4-5BB1-3022-656FE48183A5}"/>
                </a:ext>
              </a:extLst>
            </p:cNvPr>
            <p:cNvSpPr/>
            <p:nvPr/>
          </p:nvSpPr>
          <p:spPr>
            <a:xfrm>
              <a:off x="10896862" y="4200799"/>
              <a:ext cx="134865" cy="11792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14" name="Nuage 713">
              <a:extLst>
                <a:ext uri="{FF2B5EF4-FFF2-40B4-BE49-F238E27FC236}">
                  <a16:creationId xmlns:a16="http://schemas.microsoft.com/office/drawing/2014/main" id="{5702B300-5CB1-4702-57E4-DEEA14D32F02}"/>
                </a:ext>
              </a:extLst>
            </p:cNvPr>
            <p:cNvSpPr/>
            <p:nvPr/>
          </p:nvSpPr>
          <p:spPr>
            <a:xfrm rot="21283852">
              <a:off x="10967022" y="4337468"/>
              <a:ext cx="5019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15" name="Nuage 714">
              <a:extLst>
                <a:ext uri="{FF2B5EF4-FFF2-40B4-BE49-F238E27FC236}">
                  <a16:creationId xmlns:a16="http://schemas.microsoft.com/office/drawing/2014/main" id="{1C382CD5-0EFF-ED00-A1E4-E3F66526E0E9}"/>
                </a:ext>
              </a:extLst>
            </p:cNvPr>
            <p:cNvSpPr/>
            <p:nvPr/>
          </p:nvSpPr>
          <p:spPr>
            <a:xfrm>
              <a:off x="10939629" y="4452353"/>
              <a:ext cx="101934" cy="77033"/>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16" name="Forme libre : forme 715">
              <a:extLst>
                <a:ext uri="{FF2B5EF4-FFF2-40B4-BE49-F238E27FC236}">
                  <a16:creationId xmlns:a16="http://schemas.microsoft.com/office/drawing/2014/main" id="{1151BAEA-F0F4-5604-BD7B-4D09001E3E3F}"/>
                </a:ext>
              </a:extLst>
            </p:cNvPr>
            <p:cNvSpPr/>
            <p:nvPr/>
          </p:nvSpPr>
          <p:spPr>
            <a:xfrm>
              <a:off x="10958357" y="4647863"/>
              <a:ext cx="56010" cy="53348"/>
            </a:xfrm>
            <a:custGeom>
              <a:avLst/>
              <a:gdLst>
                <a:gd name="connsiteX0" fmla="*/ 28575 w 100201"/>
                <a:gd name="connsiteY0" fmla="*/ 0 h 93036"/>
                <a:gd name="connsiteX1" fmla="*/ 28575 w 100201"/>
                <a:gd name="connsiteY1" fmla="*/ 0 h 93036"/>
                <a:gd name="connsiteX2" fmla="*/ 64294 w 100201"/>
                <a:gd name="connsiteY2" fmla="*/ 7143 h 93036"/>
                <a:gd name="connsiteX3" fmla="*/ 73819 w 100201"/>
                <a:gd name="connsiteY3" fmla="*/ 14287 h 93036"/>
                <a:gd name="connsiteX4" fmla="*/ 90488 w 100201"/>
                <a:gd name="connsiteY4" fmla="*/ 23812 h 93036"/>
                <a:gd name="connsiteX5" fmla="*/ 100013 w 100201"/>
                <a:gd name="connsiteY5" fmla="*/ 35718 h 93036"/>
                <a:gd name="connsiteX6" fmla="*/ 95250 w 100201"/>
                <a:gd name="connsiteY6" fmla="*/ 61912 h 93036"/>
                <a:gd name="connsiteX7" fmla="*/ 92869 w 100201"/>
                <a:gd name="connsiteY7" fmla="*/ 69056 h 93036"/>
                <a:gd name="connsiteX8" fmla="*/ 76200 w 100201"/>
                <a:gd name="connsiteY8" fmla="*/ 80962 h 93036"/>
                <a:gd name="connsiteX9" fmla="*/ 64294 w 100201"/>
                <a:gd name="connsiteY9" fmla="*/ 83343 h 93036"/>
                <a:gd name="connsiteX10" fmla="*/ 45244 w 100201"/>
                <a:gd name="connsiteY10" fmla="*/ 92868 h 93036"/>
                <a:gd name="connsiteX11" fmla="*/ 21431 w 100201"/>
                <a:gd name="connsiteY11" fmla="*/ 80962 h 93036"/>
                <a:gd name="connsiteX12" fmla="*/ 16669 w 100201"/>
                <a:gd name="connsiteY12" fmla="*/ 73818 h 93036"/>
                <a:gd name="connsiteX13" fmla="*/ 7144 w 100201"/>
                <a:gd name="connsiteY13" fmla="*/ 61912 h 93036"/>
                <a:gd name="connsiteX14" fmla="*/ 4763 w 100201"/>
                <a:gd name="connsiteY14" fmla="*/ 54768 h 93036"/>
                <a:gd name="connsiteX15" fmla="*/ 2381 w 100201"/>
                <a:gd name="connsiteY15" fmla="*/ 38100 h 93036"/>
                <a:gd name="connsiteX16" fmla="*/ 0 w 100201"/>
                <a:gd name="connsiteY16" fmla="*/ 26193 h 93036"/>
                <a:gd name="connsiteX17" fmla="*/ 28575 w 100201"/>
                <a:gd name="connsiteY17" fmla="*/ 0 h 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1" h="93036">
                  <a:moveTo>
                    <a:pt x="28575" y="0"/>
                  </a:moveTo>
                  <a:lnTo>
                    <a:pt x="28575" y="0"/>
                  </a:lnTo>
                  <a:cubicBezTo>
                    <a:pt x="42042" y="1496"/>
                    <a:pt x="52235" y="1114"/>
                    <a:pt x="64294" y="7143"/>
                  </a:cubicBezTo>
                  <a:cubicBezTo>
                    <a:pt x="67844" y="8918"/>
                    <a:pt x="70471" y="12156"/>
                    <a:pt x="73819" y="14287"/>
                  </a:cubicBezTo>
                  <a:cubicBezTo>
                    <a:pt x="79218" y="17723"/>
                    <a:pt x="84932" y="20637"/>
                    <a:pt x="90488" y="23812"/>
                  </a:cubicBezTo>
                  <a:cubicBezTo>
                    <a:pt x="93663" y="27781"/>
                    <a:pt x="99383" y="30675"/>
                    <a:pt x="100013" y="35718"/>
                  </a:cubicBezTo>
                  <a:cubicBezTo>
                    <a:pt x="101114" y="44524"/>
                    <a:pt x="97110" y="53234"/>
                    <a:pt x="95250" y="61912"/>
                  </a:cubicBezTo>
                  <a:cubicBezTo>
                    <a:pt x="94724" y="64366"/>
                    <a:pt x="94644" y="67281"/>
                    <a:pt x="92869" y="69056"/>
                  </a:cubicBezTo>
                  <a:cubicBezTo>
                    <a:pt x="88041" y="73884"/>
                    <a:pt x="82307" y="77908"/>
                    <a:pt x="76200" y="80962"/>
                  </a:cubicBezTo>
                  <a:cubicBezTo>
                    <a:pt x="72580" y="82772"/>
                    <a:pt x="68263" y="82549"/>
                    <a:pt x="64294" y="83343"/>
                  </a:cubicBezTo>
                  <a:cubicBezTo>
                    <a:pt x="57944" y="86518"/>
                    <a:pt x="52132" y="91146"/>
                    <a:pt x="45244" y="92868"/>
                  </a:cubicBezTo>
                  <a:cubicBezTo>
                    <a:pt x="38390" y="94582"/>
                    <a:pt x="24058" y="82713"/>
                    <a:pt x="21431" y="80962"/>
                  </a:cubicBezTo>
                  <a:cubicBezTo>
                    <a:pt x="19844" y="78581"/>
                    <a:pt x="18386" y="76108"/>
                    <a:pt x="16669" y="73818"/>
                  </a:cubicBezTo>
                  <a:cubicBezTo>
                    <a:pt x="13620" y="69752"/>
                    <a:pt x="9838" y="66222"/>
                    <a:pt x="7144" y="61912"/>
                  </a:cubicBezTo>
                  <a:cubicBezTo>
                    <a:pt x="5814" y="59783"/>
                    <a:pt x="5557" y="57149"/>
                    <a:pt x="4763" y="54768"/>
                  </a:cubicBezTo>
                  <a:cubicBezTo>
                    <a:pt x="3969" y="49212"/>
                    <a:pt x="3304" y="43636"/>
                    <a:pt x="2381" y="38100"/>
                  </a:cubicBezTo>
                  <a:cubicBezTo>
                    <a:pt x="1716" y="34108"/>
                    <a:pt x="0" y="30241"/>
                    <a:pt x="0" y="26193"/>
                  </a:cubicBezTo>
                  <a:cubicBezTo>
                    <a:pt x="0" y="18297"/>
                    <a:pt x="23813" y="4365"/>
                    <a:pt x="28575" y="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17" name="Nuage 716">
              <a:extLst>
                <a:ext uri="{FF2B5EF4-FFF2-40B4-BE49-F238E27FC236}">
                  <a16:creationId xmlns:a16="http://schemas.microsoft.com/office/drawing/2014/main" id="{75B91A12-DA90-23CA-195B-342BBD6B0168}"/>
                </a:ext>
              </a:extLst>
            </p:cNvPr>
            <p:cNvSpPr/>
            <p:nvPr/>
          </p:nvSpPr>
          <p:spPr>
            <a:xfrm>
              <a:off x="10998300" y="4744775"/>
              <a:ext cx="50195"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18" name="Forme libre : forme 717">
              <a:extLst>
                <a:ext uri="{FF2B5EF4-FFF2-40B4-BE49-F238E27FC236}">
                  <a16:creationId xmlns:a16="http://schemas.microsoft.com/office/drawing/2014/main" id="{531C5A8A-F062-1F0D-D76C-4DF293D0C353}"/>
                </a:ext>
              </a:extLst>
            </p:cNvPr>
            <p:cNvSpPr/>
            <p:nvPr/>
          </p:nvSpPr>
          <p:spPr>
            <a:xfrm>
              <a:off x="10914733" y="4945318"/>
              <a:ext cx="89237" cy="83661"/>
            </a:xfrm>
            <a:custGeom>
              <a:avLst/>
              <a:gdLst>
                <a:gd name="connsiteX0" fmla="*/ 45243 w 159645"/>
                <a:gd name="connsiteY0" fmla="*/ 26839 h 145901"/>
                <a:gd name="connsiteX1" fmla="*/ 45243 w 159645"/>
                <a:gd name="connsiteY1" fmla="*/ 26839 h 145901"/>
                <a:gd name="connsiteX2" fmla="*/ 80962 w 159645"/>
                <a:gd name="connsiteY2" fmla="*/ 645 h 145901"/>
                <a:gd name="connsiteX3" fmla="*/ 97631 w 159645"/>
                <a:gd name="connsiteY3" fmla="*/ 5407 h 145901"/>
                <a:gd name="connsiteX4" fmla="*/ 114300 w 159645"/>
                <a:gd name="connsiteY4" fmla="*/ 22076 h 145901"/>
                <a:gd name="connsiteX5" fmla="*/ 123825 w 159645"/>
                <a:gd name="connsiteY5" fmla="*/ 26839 h 145901"/>
                <a:gd name="connsiteX6" fmla="*/ 135731 w 159645"/>
                <a:gd name="connsiteY6" fmla="*/ 36364 h 145901"/>
                <a:gd name="connsiteX7" fmla="*/ 145256 w 159645"/>
                <a:gd name="connsiteY7" fmla="*/ 55414 h 145901"/>
                <a:gd name="connsiteX8" fmla="*/ 150018 w 159645"/>
                <a:gd name="connsiteY8" fmla="*/ 69701 h 145901"/>
                <a:gd name="connsiteX9" fmla="*/ 154781 w 159645"/>
                <a:gd name="connsiteY9" fmla="*/ 79226 h 145901"/>
                <a:gd name="connsiteX10" fmla="*/ 157162 w 159645"/>
                <a:gd name="connsiteY10" fmla="*/ 95895 h 145901"/>
                <a:gd name="connsiteX11" fmla="*/ 159543 w 159645"/>
                <a:gd name="connsiteY11" fmla="*/ 107801 h 145901"/>
                <a:gd name="connsiteX12" fmla="*/ 147637 w 159645"/>
                <a:gd name="connsiteY12" fmla="*/ 133995 h 145901"/>
                <a:gd name="connsiteX13" fmla="*/ 123825 w 159645"/>
                <a:gd name="connsiteY13" fmla="*/ 145901 h 145901"/>
                <a:gd name="connsiteX14" fmla="*/ 85725 w 159645"/>
                <a:gd name="connsiteY14" fmla="*/ 141139 h 145901"/>
                <a:gd name="connsiteX15" fmla="*/ 57150 w 159645"/>
                <a:gd name="connsiteY15" fmla="*/ 126851 h 145901"/>
                <a:gd name="connsiteX16" fmla="*/ 30956 w 159645"/>
                <a:gd name="connsiteY16" fmla="*/ 112564 h 145901"/>
                <a:gd name="connsiteX17" fmla="*/ 16668 w 159645"/>
                <a:gd name="connsiteY17" fmla="*/ 91132 h 145901"/>
                <a:gd name="connsiteX18" fmla="*/ 9525 w 159645"/>
                <a:gd name="connsiteY18" fmla="*/ 74464 h 145901"/>
                <a:gd name="connsiteX19" fmla="*/ 0 w 159645"/>
                <a:gd name="connsiteY19" fmla="*/ 55414 h 145901"/>
                <a:gd name="connsiteX20" fmla="*/ 7143 w 159645"/>
                <a:gd name="connsiteY20" fmla="*/ 50651 h 145901"/>
                <a:gd name="connsiteX21" fmla="*/ 21431 w 159645"/>
                <a:gd name="connsiteY21" fmla="*/ 36364 h 145901"/>
                <a:gd name="connsiteX22" fmla="*/ 45243 w 159645"/>
                <a:gd name="connsiteY22" fmla="*/ 26839 h 14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645" h="145901">
                  <a:moveTo>
                    <a:pt x="45243" y="26839"/>
                  </a:moveTo>
                  <a:lnTo>
                    <a:pt x="45243" y="26839"/>
                  </a:lnTo>
                  <a:cubicBezTo>
                    <a:pt x="57149" y="18108"/>
                    <a:pt x="67297" y="6236"/>
                    <a:pt x="80962" y="645"/>
                  </a:cubicBezTo>
                  <a:cubicBezTo>
                    <a:pt x="86310" y="-1543"/>
                    <a:pt x="92770" y="2282"/>
                    <a:pt x="97631" y="5407"/>
                  </a:cubicBezTo>
                  <a:cubicBezTo>
                    <a:pt x="104241" y="9656"/>
                    <a:pt x="108218" y="17100"/>
                    <a:pt x="114300" y="22076"/>
                  </a:cubicBezTo>
                  <a:cubicBezTo>
                    <a:pt x="117047" y="24324"/>
                    <a:pt x="120871" y="24870"/>
                    <a:pt x="123825" y="26839"/>
                  </a:cubicBezTo>
                  <a:cubicBezTo>
                    <a:pt x="128054" y="29658"/>
                    <a:pt x="131762" y="33189"/>
                    <a:pt x="135731" y="36364"/>
                  </a:cubicBezTo>
                  <a:cubicBezTo>
                    <a:pt x="141578" y="59753"/>
                    <a:pt x="133113" y="31128"/>
                    <a:pt x="145256" y="55414"/>
                  </a:cubicBezTo>
                  <a:cubicBezTo>
                    <a:pt x="147501" y="59904"/>
                    <a:pt x="148154" y="65040"/>
                    <a:pt x="150018" y="69701"/>
                  </a:cubicBezTo>
                  <a:cubicBezTo>
                    <a:pt x="151336" y="72997"/>
                    <a:pt x="153193" y="76051"/>
                    <a:pt x="154781" y="79226"/>
                  </a:cubicBezTo>
                  <a:cubicBezTo>
                    <a:pt x="155575" y="84782"/>
                    <a:pt x="156239" y="90359"/>
                    <a:pt x="157162" y="95895"/>
                  </a:cubicBezTo>
                  <a:cubicBezTo>
                    <a:pt x="157827" y="99887"/>
                    <a:pt x="160158" y="103801"/>
                    <a:pt x="159543" y="107801"/>
                  </a:cubicBezTo>
                  <a:cubicBezTo>
                    <a:pt x="159402" y="108716"/>
                    <a:pt x="152783" y="129993"/>
                    <a:pt x="147637" y="133995"/>
                  </a:cubicBezTo>
                  <a:cubicBezTo>
                    <a:pt x="137540" y="141848"/>
                    <a:pt x="133607" y="142640"/>
                    <a:pt x="123825" y="145901"/>
                  </a:cubicBezTo>
                  <a:cubicBezTo>
                    <a:pt x="111125" y="144314"/>
                    <a:pt x="98031" y="144655"/>
                    <a:pt x="85725" y="141139"/>
                  </a:cubicBezTo>
                  <a:cubicBezTo>
                    <a:pt x="75485" y="138213"/>
                    <a:pt x="66675" y="131614"/>
                    <a:pt x="57150" y="126851"/>
                  </a:cubicBezTo>
                  <a:cubicBezTo>
                    <a:pt x="41890" y="119221"/>
                    <a:pt x="50727" y="123862"/>
                    <a:pt x="30956" y="112564"/>
                  </a:cubicBezTo>
                  <a:cubicBezTo>
                    <a:pt x="17173" y="78107"/>
                    <a:pt x="36939" y="122987"/>
                    <a:pt x="16668" y="91132"/>
                  </a:cubicBezTo>
                  <a:cubicBezTo>
                    <a:pt x="13423" y="86032"/>
                    <a:pt x="12228" y="79871"/>
                    <a:pt x="9525" y="74464"/>
                  </a:cubicBezTo>
                  <a:cubicBezTo>
                    <a:pt x="-1722" y="51968"/>
                    <a:pt x="5370" y="71523"/>
                    <a:pt x="0" y="55414"/>
                  </a:cubicBezTo>
                  <a:cubicBezTo>
                    <a:pt x="2381" y="53826"/>
                    <a:pt x="5004" y="52552"/>
                    <a:pt x="7143" y="50651"/>
                  </a:cubicBezTo>
                  <a:cubicBezTo>
                    <a:pt x="12177" y="46176"/>
                    <a:pt x="15042" y="38494"/>
                    <a:pt x="21431" y="36364"/>
                  </a:cubicBezTo>
                  <a:cubicBezTo>
                    <a:pt x="29640" y="33627"/>
                    <a:pt x="41274" y="28426"/>
                    <a:pt x="45243" y="26839"/>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19" name="Forme libre : forme 718">
              <a:extLst>
                <a:ext uri="{FF2B5EF4-FFF2-40B4-BE49-F238E27FC236}">
                  <a16:creationId xmlns:a16="http://schemas.microsoft.com/office/drawing/2014/main" id="{A9279E29-794F-9F47-4504-7AA40A7487A4}"/>
                </a:ext>
              </a:extLst>
            </p:cNvPr>
            <p:cNvSpPr/>
            <p:nvPr/>
          </p:nvSpPr>
          <p:spPr>
            <a:xfrm>
              <a:off x="10921587" y="3991185"/>
              <a:ext cx="93262" cy="126744"/>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20" name="Nuage 719">
              <a:extLst>
                <a:ext uri="{FF2B5EF4-FFF2-40B4-BE49-F238E27FC236}">
                  <a16:creationId xmlns:a16="http://schemas.microsoft.com/office/drawing/2014/main" id="{2ADC6540-49AA-476A-31F4-CE9ED4CA2D70}"/>
                </a:ext>
              </a:extLst>
            </p:cNvPr>
            <p:cNvSpPr/>
            <p:nvPr/>
          </p:nvSpPr>
          <p:spPr>
            <a:xfrm>
              <a:off x="10928644" y="5118841"/>
              <a:ext cx="85723" cy="53348"/>
            </a:xfrm>
            <a:prstGeom prst="cloud">
              <a:avLst/>
            </a:pr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21" name="Forme libre : forme 720">
              <a:extLst>
                <a:ext uri="{FF2B5EF4-FFF2-40B4-BE49-F238E27FC236}">
                  <a16:creationId xmlns:a16="http://schemas.microsoft.com/office/drawing/2014/main" id="{799F3713-4C74-17A1-61B0-C6D920DB43F1}"/>
                </a:ext>
              </a:extLst>
            </p:cNvPr>
            <p:cNvSpPr/>
            <p:nvPr/>
          </p:nvSpPr>
          <p:spPr>
            <a:xfrm>
              <a:off x="10950080" y="4851857"/>
              <a:ext cx="59840" cy="57369"/>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3F6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448" name="Groupe 1447">
              <a:extLst>
                <a:ext uri="{FF2B5EF4-FFF2-40B4-BE49-F238E27FC236}">
                  <a16:creationId xmlns:a16="http://schemas.microsoft.com/office/drawing/2014/main" id="{6D0B52C2-121B-180E-3EB3-A8E3E8071DFC}"/>
                </a:ext>
              </a:extLst>
            </p:cNvPr>
            <p:cNvGrpSpPr/>
            <p:nvPr/>
          </p:nvGrpSpPr>
          <p:grpSpPr>
            <a:xfrm>
              <a:off x="7769728" y="3544629"/>
              <a:ext cx="3944138" cy="1594188"/>
              <a:chOff x="7769728" y="3544629"/>
              <a:chExt cx="3944138" cy="1594188"/>
            </a:xfrm>
          </p:grpSpPr>
          <p:grpSp>
            <p:nvGrpSpPr>
              <p:cNvPr id="1441" name="Groupe 1440">
                <a:extLst>
                  <a:ext uri="{FF2B5EF4-FFF2-40B4-BE49-F238E27FC236}">
                    <a16:creationId xmlns:a16="http://schemas.microsoft.com/office/drawing/2014/main" id="{FD271AB1-2FB8-057D-7CC8-F89F62EA86DE}"/>
                  </a:ext>
                </a:extLst>
              </p:cNvPr>
              <p:cNvGrpSpPr/>
              <p:nvPr/>
            </p:nvGrpSpPr>
            <p:grpSpPr>
              <a:xfrm>
                <a:off x="7769728" y="3544629"/>
                <a:ext cx="3845546" cy="1278962"/>
                <a:chOff x="7769728" y="3544629"/>
                <a:chExt cx="3845546" cy="1278962"/>
              </a:xfrm>
            </p:grpSpPr>
            <p:sp>
              <p:nvSpPr>
                <p:cNvPr id="499" name="Forme libre : forme 498">
                  <a:extLst>
                    <a:ext uri="{FF2B5EF4-FFF2-40B4-BE49-F238E27FC236}">
                      <a16:creationId xmlns:a16="http://schemas.microsoft.com/office/drawing/2014/main" id="{D4951329-7FDB-87AA-FB2D-6A8947B6AD46}"/>
                    </a:ext>
                  </a:extLst>
                </p:cNvPr>
                <p:cNvSpPr/>
                <p:nvPr/>
              </p:nvSpPr>
              <p:spPr>
                <a:xfrm>
                  <a:off x="7769728" y="4703442"/>
                  <a:ext cx="119300" cy="11788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4B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00" name="Forme libre : forme 499">
                  <a:extLst>
                    <a:ext uri="{FF2B5EF4-FFF2-40B4-BE49-F238E27FC236}">
                      <a16:creationId xmlns:a16="http://schemas.microsoft.com/office/drawing/2014/main" id="{E5CC90C7-E6CF-83C4-5B34-09CEEC59969E}"/>
                    </a:ext>
                  </a:extLst>
                </p:cNvPr>
                <p:cNvSpPr/>
                <p:nvPr/>
              </p:nvSpPr>
              <p:spPr>
                <a:xfrm>
                  <a:off x="8542100" y="3909211"/>
                  <a:ext cx="55780" cy="67430"/>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4B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01" name="Forme libre : forme 500">
                  <a:extLst>
                    <a:ext uri="{FF2B5EF4-FFF2-40B4-BE49-F238E27FC236}">
                      <a16:creationId xmlns:a16="http://schemas.microsoft.com/office/drawing/2014/main" id="{D58D2FA8-0817-6A1C-E0C4-4F1B69C69AA1}"/>
                    </a:ext>
                  </a:extLst>
                </p:cNvPr>
                <p:cNvSpPr/>
                <p:nvPr/>
              </p:nvSpPr>
              <p:spPr>
                <a:xfrm>
                  <a:off x="8457803" y="4218903"/>
                  <a:ext cx="119300" cy="11788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4B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503" name="Nuage 502">
                  <a:extLst>
                    <a:ext uri="{FF2B5EF4-FFF2-40B4-BE49-F238E27FC236}">
                      <a16:creationId xmlns:a16="http://schemas.microsoft.com/office/drawing/2014/main" id="{12FC2073-826A-5EBC-DD25-FF9164904CCC}"/>
                    </a:ext>
                  </a:extLst>
                </p:cNvPr>
                <p:cNvSpPr/>
                <p:nvPr/>
              </p:nvSpPr>
              <p:spPr>
                <a:xfrm>
                  <a:off x="8853713" y="3738418"/>
                  <a:ext cx="85723" cy="53348"/>
                </a:xfrm>
                <a:prstGeom prst="cloud">
                  <a:avLst/>
                </a:prstGeom>
                <a:solidFill>
                  <a:srgbClr val="4B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04" name="Forme libre : forme 503">
                  <a:extLst>
                    <a:ext uri="{FF2B5EF4-FFF2-40B4-BE49-F238E27FC236}">
                      <a16:creationId xmlns:a16="http://schemas.microsoft.com/office/drawing/2014/main" id="{598F74AD-50E4-C7AE-1D32-EC49D25CF63F}"/>
                    </a:ext>
                  </a:extLst>
                </p:cNvPr>
                <p:cNvSpPr/>
                <p:nvPr/>
              </p:nvSpPr>
              <p:spPr>
                <a:xfrm>
                  <a:off x="8611939" y="3544629"/>
                  <a:ext cx="134865" cy="11792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4B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507" name="Forme libre : forme 506">
                  <a:extLst>
                    <a:ext uri="{FF2B5EF4-FFF2-40B4-BE49-F238E27FC236}">
                      <a16:creationId xmlns:a16="http://schemas.microsoft.com/office/drawing/2014/main" id="{F1BAC87C-57E5-780C-B2F3-0D83EC7D7E3A}"/>
                    </a:ext>
                  </a:extLst>
                </p:cNvPr>
                <p:cNvSpPr/>
                <p:nvPr/>
              </p:nvSpPr>
              <p:spPr>
                <a:xfrm>
                  <a:off x="7811099" y="3928241"/>
                  <a:ext cx="89857" cy="83292"/>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4B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68" name="Nuage 667">
                  <a:extLst>
                    <a:ext uri="{FF2B5EF4-FFF2-40B4-BE49-F238E27FC236}">
                      <a16:creationId xmlns:a16="http://schemas.microsoft.com/office/drawing/2014/main" id="{18AABD3A-CE25-E198-E3D3-A06904B5944A}"/>
                    </a:ext>
                  </a:extLst>
                </p:cNvPr>
                <p:cNvSpPr/>
                <p:nvPr/>
              </p:nvSpPr>
              <p:spPr>
                <a:xfrm>
                  <a:off x="8371585" y="3744638"/>
                  <a:ext cx="85723" cy="53348"/>
                </a:xfrm>
                <a:prstGeom prst="cloud">
                  <a:avLst/>
                </a:prstGeom>
                <a:solidFill>
                  <a:srgbClr val="4B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440" name="Groupe 1439">
                  <a:extLst>
                    <a:ext uri="{FF2B5EF4-FFF2-40B4-BE49-F238E27FC236}">
                      <a16:creationId xmlns:a16="http://schemas.microsoft.com/office/drawing/2014/main" id="{7CA1DBF6-B604-1F15-9D70-14831519AA75}"/>
                    </a:ext>
                  </a:extLst>
                </p:cNvPr>
                <p:cNvGrpSpPr/>
                <p:nvPr/>
              </p:nvGrpSpPr>
              <p:grpSpPr>
                <a:xfrm>
                  <a:off x="9314366" y="3546893"/>
                  <a:ext cx="2300908" cy="1276698"/>
                  <a:chOff x="9314366" y="3546893"/>
                  <a:chExt cx="2300908" cy="1276698"/>
                </a:xfrm>
              </p:grpSpPr>
              <p:sp>
                <p:nvSpPr>
                  <p:cNvPr id="505" name="Nuage 504">
                    <a:extLst>
                      <a:ext uri="{FF2B5EF4-FFF2-40B4-BE49-F238E27FC236}">
                        <a16:creationId xmlns:a16="http://schemas.microsoft.com/office/drawing/2014/main" id="{FBB387BC-8E9D-9170-B93D-B119549D305C}"/>
                      </a:ext>
                    </a:extLst>
                  </p:cNvPr>
                  <p:cNvSpPr/>
                  <p:nvPr/>
                </p:nvSpPr>
                <p:spPr>
                  <a:xfrm>
                    <a:off x="9314366" y="4581912"/>
                    <a:ext cx="111664" cy="109399"/>
                  </a:xfrm>
                  <a:prstGeom prst="cloud">
                    <a:avLst/>
                  </a:prstGeom>
                  <a:solidFill>
                    <a:srgbClr val="4B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06" name="Forme libre : forme 505">
                    <a:extLst>
                      <a:ext uri="{FF2B5EF4-FFF2-40B4-BE49-F238E27FC236}">
                        <a16:creationId xmlns:a16="http://schemas.microsoft.com/office/drawing/2014/main" id="{BDDDD360-970D-37A2-D7A5-442EE6DDA351}"/>
                      </a:ext>
                    </a:extLst>
                  </p:cNvPr>
                  <p:cNvSpPr/>
                  <p:nvPr/>
                </p:nvSpPr>
                <p:spPr>
                  <a:xfrm>
                    <a:off x="9498285" y="4208254"/>
                    <a:ext cx="119300" cy="11788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4B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620" name="Forme libre : forme 619">
                    <a:extLst>
                      <a:ext uri="{FF2B5EF4-FFF2-40B4-BE49-F238E27FC236}">
                        <a16:creationId xmlns:a16="http://schemas.microsoft.com/office/drawing/2014/main" id="{816C13E2-BA7E-3E74-05CD-98550C03D0FA}"/>
                      </a:ext>
                    </a:extLst>
                  </p:cNvPr>
                  <p:cNvSpPr/>
                  <p:nvPr/>
                </p:nvSpPr>
                <p:spPr>
                  <a:xfrm>
                    <a:off x="9770500" y="4705706"/>
                    <a:ext cx="119300" cy="11788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4B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21" name="Forme libre : forme 620">
                    <a:extLst>
                      <a:ext uri="{FF2B5EF4-FFF2-40B4-BE49-F238E27FC236}">
                        <a16:creationId xmlns:a16="http://schemas.microsoft.com/office/drawing/2014/main" id="{EA288517-8D7B-D1BC-E44B-C05D0C70DF44}"/>
                      </a:ext>
                    </a:extLst>
                  </p:cNvPr>
                  <p:cNvSpPr/>
                  <p:nvPr/>
                </p:nvSpPr>
                <p:spPr>
                  <a:xfrm>
                    <a:off x="10441566" y="3911476"/>
                    <a:ext cx="55780" cy="67430"/>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4B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22" name="Forme libre : forme 621">
                    <a:extLst>
                      <a:ext uri="{FF2B5EF4-FFF2-40B4-BE49-F238E27FC236}">
                        <a16:creationId xmlns:a16="http://schemas.microsoft.com/office/drawing/2014/main" id="{319E594B-38DA-1E4C-7B4C-0B9F63B16E82}"/>
                      </a:ext>
                    </a:extLst>
                  </p:cNvPr>
                  <p:cNvSpPr/>
                  <p:nvPr/>
                </p:nvSpPr>
                <p:spPr>
                  <a:xfrm>
                    <a:off x="10318478" y="4394528"/>
                    <a:ext cx="119300" cy="11788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4B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23" name="Nuage 622">
                    <a:extLst>
                      <a:ext uri="{FF2B5EF4-FFF2-40B4-BE49-F238E27FC236}">
                        <a16:creationId xmlns:a16="http://schemas.microsoft.com/office/drawing/2014/main" id="{8AD6F2CF-F302-2CE6-B745-7DA1F16AED09}"/>
                      </a:ext>
                    </a:extLst>
                  </p:cNvPr>
                  <p:cNvSpPr/>
                  <p:nvPr/>
                </p:nvSpPr>
                <p:spPr>
                  <a:xfrm>
                    <a:off x="11469740" y="3639845"/>
                    <a:ext cx="111664" cy="109399"/>
                  </a:xfrm>
                  <a:prstGeom prst="cloud">
                    <a:avLst/>
                  </a:prstGeom>
                  <a:solidFill>
                    <a:srgbClr val="4B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24" name="Forme libre : forme 623">
                    <a:extLst>
                      <a:ext uri="{FF2B5EF4-FFF2-40B4-BE49-F238E27FC236}">
                        <a16:creationId xmlns:a16="http://schemas.microsoft.com/office/drawing/2014/main" id="{C025DBE5-9B62-566C-C4D2-5EEDE20E0422}"/>
                      </a:ext>
                    </a:extLst>
                  </p:cNvPr>
                  <p:cNvSpPr/>
                  <p:nvPr/>
                </p:nvSpPr>
                <p:spPr>
                  <a:xfrm>
                    <a:off x="10511405" y="3546893"/>
                    <a:ext cx="134865" cy="11792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4B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25" name="Forme libre : forme 624">
                    <a:extLst>
                      <a:ext uri="{FF2B5EF4-FFF2-40B4-BE49-F238E27FC236}">
                        <a16:creationId xmlns:a16="http://schemas.microsoft.com/office/drawing/2014/main" id="{FD300444-2AC2-A09F-FC70-0BA66B31D727}"/>
                      </a:ext>
                    </a:extLst>
                  </p:cNvPr>
                  <p:cNvSpPr/>
                  <p:nvPr/>
                </p:nvSpPr>
                <p:spPr>
                  <a:xfrm>
                    <a:off x="10821389" y="4359874"/>
                    <a:ext cx="134865" cy="11792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4B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26" name="Nuage 625">
                    <a:extLst>
                      <a:ext uri="{FF2B5EF4-FFF2-40B4-BE49-F238E27FC236}">
                        <a16:creationId xmlns:a16="http://schemas.microsoft.com/office/drawing/2014/main" id="{48A95A1F-13F6-696D-7C51-BF6AC0E7FFB9}"/>
                      </a:ext>
                    </a:extLst>
                  </p:cNvPr>
                  <p:cNvSpPr/>
                  <p:nvPr/>
                </p:nvSpPr>
                <p:spPr>
                  <a:xfrm>
                    <a:off x="11312055" y="4584176"/>
                    <a:ext cx="111664" cy="109399"/>
                  </a:xfrm>
                  <a:prstGeom prst="cloud">
                    <a:avLst/>
                  </a:prstGeom>
                  <a:solidFill>
                    <a:srgbClr val="4B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27" name="Forme libre : forme 626">
                    <a:extLst>
                      <a:ext uri="{FF2B5EF4-FFF2-40B4-BE49-F238E27FC236}">
                        <a16:creationId xmlns:a16="http://schemas.microsoft.com/office/drawing/2014/main" id="{8042C5A4-8C13-E437-28E3-6BBB3053FD0E}"/>
                      </a:ext>
                    </a:extLst>
                  </p:cNvPr>
                  <p:cNvSpPr/>
                  <p:nvPr/>
                </p:nvSpPr>
                <p:spPr>
                  <a:xfrm>
                    <a:off x="10449759" y="4152464"/>
                    <a:ext cx="119300" cy="11788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4B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46" name="Forme libre : forme 645">
                    <a:extLst>
                      <a:ext uri="{FF2B5EF4-FFF2-40B4-BE49-F238E27FC236}">
                        <a16:creationId xmlns:a16="http://schemas.microsoft.com/office/drawing/2014/main" id="{3929B89E-1F2E-2D10-5F89-F16ABBD4E025}"/>
                      </a:ext>
                    </a:extLst>
                  </p:cNvPr>
                  <p:cNvSpPr/>
                  <p:nvPr/>
                </p:nvSpPr>
                <p:spPr>
                  <a:xfrm>
                    <a:off x="11495974" y="4210518"/>
                    <a:ext cx="119300" cy="11788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4B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683" name="Forme libre : forme 682">
                    <a:extLst>
                      <a:ext uri="{FF2B5EF4-FFF2-40B4-BE49-F238E27FC236}">
                        <a16:creationId xmlns:a16="http://schemas.microsoft.com/office/drawing/2014/main" id="{639775B5-8E39-BC53-E70B-ACFD328AD812}"/>
                      </a:ext>
                    </a:extLst>
                  </p:cNvPr>
                  <p:cNvSpPr/>
                  <p:nvPr/>
                </p:nvSpPr>
                <p:spPr>
                  <a:xfrm>
                    <a:off x="9633357" y="4343326"/>
                    <a:ext cx="119300" cy="11788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4B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sp>
            <p:nvSpPr>
              <p:cNvPr id="1442" name="Forme libre : forme 1441">
                <a:extLst>
                  <a:ext uri="{FF2B5EF4-FFF2-40B4-BE49-F238E27FC236}">
                    <a16:creationId xmlns:a16="http://schemas.microsoft.com/office/drawing/2014/main" id="{584B7E2C-A4F8-4724-D2FA-AC560EB21B7B}"/>
                  </a:ext>
                </a:extLst>
              </p:cNvPr>
              <p:cNvSpPr/>
              <p:nvPr/>
            </p:nvSpPr>
            <p:spPr>
              <a:xfrm>
                <a:off x="7855089" y="4918740"/>
                <a:ext cx="119300" cy="11788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4B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43" name="Nuage 1442">
                <a:extLst>
                  <a:ext uri="{FF2B5EF4-FFF2-40B4-BE49-F238E27FC236}">
                    <a16:creationId xmlns:a16="http://schemas.microsoft.com/office/drawing/2014/main" id="{3CE24EEF-50C5-A7EE-EFF7-2EDD67CB82A9}"/>
                  </a:ext>
                </a:extLst>
              </p:cNvPr>
              <p:cNvSpPr/>
              <p:nvPr/>
            </p:nvSpPr>
            <p:spPr>
              <a:xfrm>
                <a:off x="8698288" y="4973630"/>
                <a:ext cx="111664" cy="109399"/>
              </a:xfrm>
              <a:prstGeom prst="cloud">
                <a:avLst/>
              </a:prstGeom>
              <a:solidFill>
                <a:srgbClr val="4B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44" name="Forme libre : forme 1443">
                <a:extLst>
                  <a:ext uri="{FF2B5EF4-FFF2-40B4-BE49-F238E27FC236}">
                    <a16:creationId xmlns:a16="http://schemas.microsoft.com/office/drawing/2014/main" id="{07D1A670-1C02-19DB-2B49-DC907A28481E}"/>
                  </a:ext>
                </a:extLst>
              </p:cNvPr>
              <p:cNvSpPr/>
              <p:nvPr/>
            </p:nvSpPr>
            <p:spPr>
              <a:xfrm>
                <a:off x="10343979" y="4850963"/>
                <a:ext cx="119300" cy="11788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4B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45" name="Nuage 1444">
                <a:extLst>
                  <a:ext uri="{FF2B5EF4-FFF2-40B4-BE49-F238E27FC236}">
                    <a16:creationId xmlns:a16="http://schemas.microsoft.com/office/drawing/2014/main" id="{75F13BC2-3929-D488-8625-D5566BD999B0}"/>
                  </a:ext>
                </a:extLst>
              </p:cNvPr>
              <p:cNvSpPr/>
              <p:nvPr/>
            </p:nvSpPr>
            <p:spPr>
              <a:xfrm>
                <a:off x="9805008" y="5029418"/>
                <a:ext cx="111664" cy="109399"/>
              </a:xfrm>
              <a:prstGeom prst="cloud">
                <a:avLst/>
              </a:prstGeom>
              <a:solidFill>
                <a:srgbClr val="4B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46" name="Forme libre : forme 1445">
                <a:extLst>
                  <a:ext uri="{FF2B5EF4-FFF2-40B4-BE49-F238E27FC236}">
                    <a16:creationId xmlns:a16="http://schemas.microsoft.com/office/drawing/2014/main" id="{9466A4AE-D813-7400-C1AC-721A8C49A0BF}"/>
                  </a:ext>
                </a:extLst>
              </p:cNvPr>
              <p:cNvSpPr/>
              <p:nvPr/>
            </p:nvSpPr>
            <p:spPr>
              <a:xfrm>
                <a:off x="10826453" y="4761634"/>
                <a:ext cx="119300" cy="117885"/>
              </a:xfrm>
              <a:custGeom>
                <a:avLst/>
                <a:gdLst>
                  <a:gd name="connsiteX0" fmla="*/ 3591 w 160754"/>
                  <a:gd name="connsiteY0" fmla="*/ 57150 h 145256"/>
                  <a:gd name="connsiteX1" fmla="*/ 3591 w 160754"/>
                  <a:gd name="connsiteY1" fmla="*/ 57150 h 145256"/>
                  <a:gd name="connsiteX2" fmla="*/ 1210 w 160754"/>
                  <a:gd name="connsiteY2" fmla="*/ 33337 h 145256"/>
                  <a:gd name="connsiteX3" fmla="*/ 13116 w 160754"/>
                  <a:gd name="connsiteY3" fmla="*/ 23812 h 145256"/>
                  <a:gd name="connsiteX4" fmla="*/ 20260 w 160754"/>
                  <a:gd name="connsiteY4" fmla="*/ 16668 h 145256"/>
                  <a:gd name="connsiteX5" fmla="*/ 39310 w 160754"/>
                  <a:gd name="connsiteY5" fmla="*/ 9525 h 145256"/>
                  <a:gd name="connsiteX6" fmla="*/ 58360 w 160754"/>
                  <a:gd name="connsiteY6" fmla="*/ 14287 h 145256"/>
                  <a:gd name="connsiteX7" fmla="*/ 65504 w 160754"/>
                  <a:gd name="connsiteY7" fmla="*/ 9525 h 145256"/>
                  <a:gd name="connsiteX8" fmla="*/ 72648 w 160754"/>
                  <a:gd name="connsiteY8" fmla="*/ 2381 h 145256"/>
                  <a:gd name="connsiteX9" fmla="*/ 79791 w 160754"/>
                  <a:gd name="connsiteY9" fmla="*/ 0 h 145256"/>
                  <a:gd name="connsiteX10" fmla="*/ 113129 w 160754"/>
                  <a:gd name="connsiteY10" fmla="*/ 4762 h 145256"/>
                  <a:gd name="connsiteX11" fmla="*/ 120273 w 160754"/>
                  <a:gd name="connsiteY11" fmla="*/ 9525 h 145256"/>
                  <a:gd name="connsiteX12" fmla="*/ 132179 w 160754"/>
                  <a:gd name="connsiteY12" fmla="*/ 26193 h 145256"/>
                  <a:gd name="connsiteX13" fmla="*/ 139323 w 160754"/>
                  <a:gd name="connsiteY13" fmla="*/ 40481 h 145256"/>
                  <a:gd name="connsiteX14" fmla="*/ 146466 w 160754"/>
                  <a:gd name="connsiteY14" fmla="*/ 50006 h 145256"/>
                  <a:gd name="connsiteX15" fmla="*/ 151229 w 160754"/>
                  <a:gd name="connsiteY15" fmla="*/ 57150 h 145256"/>
                  <a:gd name="connsiteX16" fmla="*/ 153610 w 160754"/>
                  <a:gd name="connsiteY16" fmla="*/ 69056 h 145256"/>
                  <a:gd name="connsiteX17" fmla="*/ 158373 w 160754"/>
                  <a:gd name="connsiteY17" fmla="*/ 76200 h 145256"/>
                  <a:gd name="connsiteX18" fmla="*/ 160754 w 160754"/>
                  <a:gd name="connsiteY18" fmla="*/ 97631 h 145256"/>
                  <a:gd name="connsiteX19" fmla="*/ 151229 w 160754"/>
                  <a:gd name="connsiteY19" fmla="*/ 130968 h 145256"/>
                  <a:gd name="connsiteX20" fmla="*/ 141704 w 160754"/>
                  <a:gd name="connsiteY20" fmla="*/ 142875 h 145256"/>
                  <a:gd name="connsiteX21" fmla="*/ 129798 w 160754"/>
                  <a:gd name="connsiteY21" fmla="*/ 145256 h 145256"/>
                  <a:gd name="connsiteX22" fmla="*/ 75029 w 160754"/>
                  <a:gd name="connsiteY22" fmla="*/ 142875 h 145256"/>
                  <a:gd name="connsiteX23" fmla="*/ 65504 w 160754"/>
                  <a:gd name="connsiteY23" fmla="*/ 138112 h 145256"/>
                  <a:gd name="connsiteX24" fmla="*/ 53598 w 160754"/>
                  <a:gd name="connsiteY24" fmla="*/ 133350 h 145256"/>
                  <a:gd name="connsiteX25" fmla="*/ 34548 w 160754"/>
                  <a:gd name="connsiteY25" fmla="*/ 121443 h 145256"/>
                  <a:gd name="connsiteX26" fmla="*/ 27404 w 160754"/>
                  <a:gd name="connsiteY26" fmla="*/ 114300 h 145256"/>
                  <a:gd name="connsiteX27" fmla="*/ 17879 w 160754"/>
                  <a:gd name="connsiteY27" fmla="*/ 109537 h 145256"/>
                  <a:gd name="connsiteX28" fmla="*/ 5973 w 160754"/>
                  <a:gd name="connsiteY28" fmla="*/ 90487 h 145256"/>
                  <a:gd name="connsiteX29" fmla="*/ 3591 w 160754"/>
                  <a:gd name="connsiteY29" fmla="*/ 83343 h 145256"/>
                  <a:gd name="connsiteX30" fmla="*/ 3591 w 160754"/>
                  <a:gd name="connsiteY30" fmla="*/ 5715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4" h="145256">
                    <a:moveTo>
                      <a:pt x="3591" y="57150"/>
                    </a:moveTo>
                    <a:lnTo>
                      <a:pt x="3591" y="57150"/>
                    </a:lnTo>
                    <a:cubicBezTo>
                      <a:pt x="2797" y="49212"/>
                      <a:pt x="-981" y="41007"/>
                      <a:pt x="1210" y="33337"/>
                    </a:cubicBezTo>
                    <a:cubicBezTo>
                      <a:pt x="2606" y="28450"/>
                      <a:pt x="9291" y="27159"/>
                      <a:pt x="13116" y="23812"/>
                    </a:cubicBezTo>
                    <a:cubicBezTo>
                      <a:pt x="15650" y="21594"/>
                      <a:pt x="17404" y="18453"/>
                      <a:pt x="20260" y="16668"/>
                    </a:cubicBezTo>
                    <a:cubicBezTo>
                      <a:pt x="23514" y="14634"/>
                      <a:pt x="34560" y="11108"/>
                      <a:pt x="39310" y="9525"/>
                    </a:cubicBezTo>
                    <a:cubicBezTo>
                      <a:pt x="45660" y="11112"/>
                      <a:pt x="52914" y="17917"/>
                      <a:pt x="58360" y="14287"/>
                    </a:cubicBezTo>
                    <a:cubicBezTo>
                      <a:pt x="60741" y="12700"/>
                      <a:pt x="63305" y="11357"/>
                      <a:pt x="65504" y="9525"/>
                    </a:cubicBezTo>
                    <a:cubicBezTo>
                      <a:pt x="68091" y="7369"/>
                      <a:pt x="69846" y="4249"/>
                      <a:pt x="72648" y="2381"/>
                    </a:cubicBezTo>
                    <a:cubicBezTo>
                      <a:pt x="74736" y="989"/>
                      <a:pt x="77410" y="794"/>
                      <a:pt x="79791" y="0"/>
                    </a:cubicBezTo>
                    <a:cubicBezTo>
                      <a:pt x="83987" y="420"/>
                      <a:pt x="105249" y="1385"/>
                      <a:pt x="113129" y="4762"/>
                    </a:cubicBezTo>
                    <a:cubicBezTo>
                      <a:pt x="115760" y="5889"/>
                      <a:pt x="117892" y="7937"/>
                      <a:pt x="120273" y="9525"/>
                    </a:cubicBezTo>
                    <a:cubicBezTo>
                      <a:pt x="129086" y="27153"/>
                      <a:pt x="120110" y="11711"/>
                      <a:pt x="132179" y="26193"/>
                    </a:cubicBezTo>
                    <a:cubicBezTo>
                      <a:pt x="143485" y="39760"/>
                      <a:pt x="131517" y="26820"/>
                      <a:pt x="139323" y="40481"/>
                    </a:cubicBezTo>
                    <a:cubicBezTo>
                      <a:pt x="141292" y="43927"/>
                      <a:pt x="144159" y="46777"/>
                      <a:pt x="146466" y="50006"/>
                    </a:cubicBezTo>
                    <a:cubicBezTo>
                      <a:pt x="148130" y="52335"/>
                      <a:pt x="149641" y="54769"/>
                      <a:pt x="151229" y="57150"/>
                    </a:cubicBezTo>
                    <a:cubicBezTo>
                      <a:pt x="152023" y="61119"/>
                      <a:pt x="152189" y="65266"/>
                      <a:pt x="153610" y="69056"/>
                    </a:cubicBezTo>
                    <a:cubicBezTo>
                      <a:pt x="154615" y="71736"/>
                      <a:pt x="157679" y="73423"/>
                      <a:pt x="158373" y="76200"/>
                    </a:cubicBezTo>
                    <a:cubicBezTo>
                      <a:pt x="160116" y="83173"/>
                      <a:pt x="159960" y="90487"/>
                      <a:pt x="160754" y="97631"/>
                    </a:cubicBezTo>
                    <a:cubicBezTo>
                      <a:pt x="158391" y="118899"/>
                      <a:pt x="161730" y="115966"/>
                      <a:pt x="151229" y="130968"/>
                    </a:cubicBezTo>
                    <a:cubicBezTo>
                      <a:pt x="148314" y="135132"/>
                      <a:pt x="145933" y="140056"/>
                      <a:pt x="141704" y="142875"/>
                    </a:cubicBezTo>
                    <a:cubicBezTo>
                      <a:pt x="138337" y="145120"/>
                      <a:pt x="133767" y="144462"/>
                      <a:pt x="129798" y="145256"/>
                    </a:cubicBezTo>
                    <a:cubicBezTo>
                      <a:pt x="111542" y="144462"/>
                      <a:pt x="93191" y="144893"/>
                      <a:pt x="75029" y="142875"/>
                    </a:cubicBezTo>
                    <a:cubicBezTo>
                      <a:pt x="71501" y="142483"/>
                      <a:pt x="68748" y="139554"/>
                      <a:pt x="65504" y="138112"/>
                    </a:cubicBezTo>
                    <a:cubicBezTo>
                      <a:pt x="61598" y="136376"/>
                      <a:pt x="57567" y="134937"/>
                      <a:pt x="53598" y="133350"/>
                    </a:cubicBezTo>
                    <a:cubicBezTo>
                      <a:pt x="43770" y="118609"/>
                      <a:pt x="55550" y="133111"/>
                      <a:pt x="34548" y="121443"/>
                    </a:cubicBezTo>
                    <a:cubicBezTo>
                      <a:pt x="31604" y="119808"/>
                      <a:pt x="30144" y="116257"/>
                      <a:pt x="27404" y="114300"/>
                    </a:cubicBezTo>
                    <a:cubicBezTo>
                      <a:pt x="24515" y="112237"/>
                      <a:pt x="21054" y="111125"/>
                      <a:pt x="17879" y="109537"/>
                    </a:cubicBezTo>
                    <a:cubicBezTo>
                      <a:pt x="14098" y="103866"/>
                      <a:pt x="8848" y="96238"/>
                      <a:pt x="5973" y="90487"/>
                    </a:cubicBezTo>
                    <a:cubicBezTo>
                      <a:pt x="4850" y="88242"/>
                      <a:pt x="4523" y="85674"/>
                      <a:pt x="3591" y="83343"/>
                    </a:cubicBezTo>
                    <a:cubicBezTo>
                      <a:pt x="-4490" y="63141"/>
                      <a:pt x="3591" y="61515"/>
                      <a:pt x="3591" y="57150"/>
                    </a:cubicBezTo>
                    <a:close/>
                  </a:path>
                </a:pathLst>
              </a:custGeom>
              <a:solidFill>
                <a:srgbClr val="4B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47" name="Nuage 1446">
                <a:extLst>
                  <a:ext uri="{FF2B5EF4-FFF2-40B4-BE49-F238E27FC236}">
                    <a16:creationId xmlns:a16="http://schemas.microsoft.com/office/drawing/2014/main" id="{0F85B2C3-6E16-A03B-FD31-0F7F54D9DD87}"/>
                  </a:ext>
                </a:extLst>
              </p:cNvPr>
              <p:cNvSpPr/>
              <p:nvPr/>
            </p:nvSpPr>
            <p:spPr>
              <a:xfrm>
                <a:off x="11602202" y="4951976"/>
                <a:ext cx="111664" cy="109399"/>
              </a:xfrm>
              <a:prstGeom prst="cloud">
                <a:avLst/>
              </a:prstGeom>
              <a:solidFill>
                <a:srgbClr val="4B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pic>
        <p:nvPicPr>
          <p:cNvPr id="1454" name="Image 1453" descr="Une image contenant plein air, plante, arbre, paysage&#10;&#10;Description générée automatiquement">
            <a:extLst>
              <a:ext uri="{FF2B5EF4-FFF2-40B4-BE49-F238E27FC236}">
                <a16:creationId xmlns:a16="http://schemas.microsoft.com/office/drawing/2014/main" id="{15716577-0B50-D4D1-86DC-AC1BB8F179A8}"/>
              </a:ext>
            </a:extLst>
          </p:cNvPr>
          <p:cNvPicPr>
            <a:picLocks noChangeAspect="1"/>
          </p:cNvPicPr>
          <p:nvPr>
            <p:custDataLst>
              <p:tags r:id="rId7"/>
            </p:custDataLst>
          </p:nvPr>
        </p:nvPicPr>
        <p:blipFill>
          <a:blip r:embed="rId11" cstate="print">
            <a:extLst>
              <a:ext uri="{28A0092B-C50C-407E-A947-70E740481C1C}">
                <a14:useLocalDpi xmlns:a14="http://schemas.microsoft.com/office/drawing/2010/main" val="0"/>
              </a:ext>
            </a:extLst>
          </a:blip>
          <a:stretch>
            <a:fillRect/>
          </a:stretch>
        </p:blipFill>
        <p:spPr>
          <a:xfrm rot="10800000">
            <a:off x="7802388" y="1838497"/>
            <a:ext cx="4215555" cy="3161666"/>
          </a:xfrm>
          <a:prstGeom prst="rect">
            <a:avLst/>
          </a:prstGeom>
        </p:spPr>
      </p:pic>
    </p:spTree>
    <p:extLst>
      <p:ext uri="{BB962C8B-B14F-4D97-AF65-F5344CB8AC3E}">
        <p14:creationId xmlns:p14="http://schemas.microsoft.com/office/powerpoint/2010/main" val="302865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5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145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5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8"/>
</p:tagLst>
</file>

<file path=ppt/tags/tag100.xml><?xml version="1.0" encoding="utf-8"?>
<p:tagLst xmlns:a="http://schemas.openxmlformats.org/drawingml/2006/main" xmlns:r="http://schemas.openxmlformats.org/officeDocument/2006/relationships" xmlns:p="http://schemas.openxmlformats.org/presentationml/2006/main">
  <p:tag name="NUM" val="64"/>
</p:tagLst>
</file>

<file path=ppt/tags/tag101.xml><?xml version="1.0" encoding="utf-8"?>
<p:tagLst xmlns:a="http://schemas.openxmlformats.org/drawingml/2006/main" xmlns:r="http://schemas.openxmlformats.org/officeDocument/2006/relationships" xmlns:p="http://schemas.openxmlformats.org/presentationml/2006/main">
  <p:tag name="NUM" val="65"/>
</p:tagLst>
</file>

<file path=ppt/tags/tag102.xml><?xml version="1.0" encoding="utf-8"?>
<p:tagLst xmlns:a="http://schemas.openxmlformats.org/drawingml/2006/main" xmlns:r="http://schemas.openxmlformats.org/officeDocument/2006/relationships" xmlns:p="http://schemas.openxmlformats.org/presentationml/2006/main">
  <p:tag name="NUM" val="66"/>
</p:tagLst>
</file>

<file path=ppt/tags/tag103.xml><?xml version="1.0" encoding="utf-8"?>
<p:tagLst xmlns:a="http://schemas.openxmlformats.org/drawingml/2006/main" xmlns:r="http://schemas.openxmlformats.org/officeDocument/2006/relationships" xmlns:p="http://schemas.openxmlformats.org/presentationml/2006/main">
  <p:tag name="NUM" val="67"/>
</p:tagLst>
</file>

<file path=ppt/tags/tag104.xml><?xml version="1.0" encoding="utf-8"?>
<p:tagLst xmlns:a="http://schemas.openxmlformats.org/drawingml/2006/main" xmlns:r="http://schemas.openxmlformats.org/officeDocument/2006/relationships" xmlns:p="http://schemas.openxmlformats.org/presentationml/2006/main">
  <p:tag name="NUM" val="68"/>
</p:tagLst>
</file>

<file path=ppt/tags/tag105.xml><?xml version="1.0" encoding="utf-8"?>
<p:tagLst xmlns:a="http://schemas.openxmlformats.org/drawingml/2006/main" xmlns:r="http://schemas.openxmlformats.org/officeDocument/2006/relationships" xmlns:p="http://schemas.openxmlformats.org/presentationml/2006/main">
  <p:tag name="NUM" val="69"/>
</p:tagLst>
</file>

<file path=ppt/tags/tag106.xml><?xml version="1.0" encoding="utf-8"?>
<p:tagLst xmlns:a="http://schemas.openxmlformats.org/drawingml/2006/main" xmlns:r="http://schemas.openxmlformats.org/officeDocument/2006/relationships" xmlns:p="http://schemas.openxmlformats.org/presentationml/2006/main">
  <p:tag name="NUM" val="70"/>
</p:tagLst>
</file>

<file path=ppt/tags/tag107.xml><?xml version="1.0" encoding="utf-8"?>
<p:tagLst xmlns:a="http://schemas.openxmlformats.org/drawingml/2006/main" xmlns:r="http://schemas.openxmlformats.org/officeDocument/2006/relationships" xmlns:p="http://schemas.openxmlformats.org/presentationml/2006/main">
  <p:tag name="NUM" val="71"/>
</p:tagLst>
</file>

<file path=ppt/tags/tag108.xml><?xml version="1.0" encoding="utf-8"?>
<p:tagLst xmlns:a="http://schemas.openxmlformats.org/drawingml/2006/main" xmlns:r="http://schemas.openxmlformats.org/officeDocument/2006/relationships" xmlns:p="http://schemas.openxmlformats.org/presentationml/2006/main">
  <p:tag name="NUM" val="72"/>
</p:tagLst>
</file>

<file path=ppt/tags/tag109.xml><?xml version="1.0" encoding="utf-8"?>
<p:tagLst xmlns:a="http://schemas.openxmlformats.org/drawingml/2006/main" xmlns:r="http://schemas.openxmlformats.org/officeDocument/2006/relationships" xmlns:p="http://schemas.openxmlformats.org/presentationml/2006/main">
  <p:tag name="NUM" val="73"/>
</p:tagLst>
</file>

<file path=ppt/tags/tag11.xml><?xml version="1.0" encoding="utf-8"?>
<p:tagLst xmlns:a="http://schemas.openxmlformats.org/drawingml/2006/main" xmlns:r="http://schemas.openxmlformats.org/officeDocument/2006/relationships" xmlns:p="http://schemas.openxmlformats.org/presentationml/2006/main">
  <p:tag name="NUM" val="9"/>
</p:tagLst>
</file>

<file path=ppt/tags/tag110.xml><?xml version="1.0" encoding="utf-8"?>
<p:tagLst xmlns:a="http://schemas.openxmlformats.org/drawingml/2006/main" xmlns:r="http://schemas.openxmlformats.org/officeDocument/2006/relationships" xmlns:p="http://schemas.openxmlformats.org/presentationml/2006/main">
  <p:tag name="NUM" val="74"/>
</p:tagLst>
</file>

<file path=ppt/tags/tag111.xml><?xml version="1.0" encoding="utf-8"?>
<p:tagLst xmlns:a="http://schemas.openxmlformats.org/drawingml/2006/main" xmlns:r="http://schemas.openxmlformats.org/officeDocument/2006/relationships" xmlns:p="http://schemas.openxmlformats.org/presentationml/2006/main">
  <p:tag name="NUM" val="75"/>
</p:tagLst>
</file>

<file path=ppt/tags/tag112.xml><?xml version="1.0" encoding="utf-8"?>
<p:tagLst xmlns:a="http://schemas.openxmlformats.org/drawingml/2006/main" xmlns:r="http://schemas.openxmlformats.org/officeDocument/2006/relationships" xmlns:p="http://schemas.openxmlformats.org/presentationml/2006/main">
  <p:tag name="NUM" val="76"/>
</p:tagLst>
</file>

<file path=ppt/tags/tag113.xml><?xml version="1.0" encoding="utf-8"?>
<p:tagLst xmlns:a="http://schemas.openxmlformats.org/drawingml/2006/main" xmlns:r="http://schemas.openxmlformats.org/officeDocument/2006/relationships" xmlns:p="http://schemas.openxmlformats.org/presentationml/2006/main">
  <p:tag name="NUM" val="77"/>
</p:tagLst>
</file>

<file path=ppt/tags/tag114.xml><?xml version="1.0" encoding="utf-8"?>
<p:tagLst xmlns:a="http://schemas.openxmlformats.org/drawingml/2006/main" xmlns:r="http://schemas.openxmlformats.org/officeDocument/2006/relationships" xmlns:p="http://schemas.openxmlformats.org/presentationml/2006/main">
  <p:tag name="NUM" val="78"/>
</p:tagLst>
</file>

<file path=ppt/tags/tag115.xml><?xml version="1.0" encoding="utf-8"?>
<p:tagLst xmlns:a="http://schemas.openxmlformats.org/drawingml/2006/main" xmlns:r="http://schemas.openxmlformats.org/officeDocument/2006/relationships" xmlns:p="http://schemas.openxmlformats.org/presentationml/2006/main">
  <p:tag name="NUM" val="79"/>
</p:tagLst>
</file>

<file path=ppt/tags/tag116.xml><?xml version="1.0" encoding="utf-8"?>
<p:tagLst xmlns:a="http://schemas.openxmlformats.org/drawingml/2006/main" xmlns:r="http://schemas.openxmlformats.org/officeDocument/2006/relationships" xmlns:p="http://schemas.openxmlformats.org/presentationml/2006/main">
  <p:tag name="NUM" val="80"/>
</p:tagLst>
</file>

<file path=ppt/tags/tag117.xml><?xml version="1.0" encoding="utf-8"?>
<p:tagLst xmlns:a="http://schemas.openxmlformats.org/drawingml/2006/main" xmlns:r="http://schemas.openxmlformats.org/officeDocument/2006/relationships" xmlns:p="http://schemas.openxmlformats.org/presentationml/2006/main">
  <p:tag name="NUM" val="81"/>
</p:tagLst>
</file>

<file path=ppt/tags/tag118.xml><?xml version="1.0" encoding="utf-8"?>
<p:tagLst xmlns:a="http://schemas.openxmlformats.org/drawingml/2006/main" xmlns:r="http://schemas.openxmlformats.org/officeDocument/2006/relationships" xmlns:p="http://schemas.openxmlformats.org/presentationml/2006/main">
  <p:tag name="NUM" val="82"/>
</p:tagLst>
</file>

<file path=ppt/tags/tag119.xml><?xml version="1.0" encoding="utf-8"?>
<p:tagLst xmlns:a="http://schemas.openxmlformats.org/drawingml/2006/main" xmlns:r="http://schemas.openxmlformats.org/officeDocument/2006/relationships" xmlns:p="http://schemas.openxmlformats.org/presentationml/2006/main">
  <p:tag name="NUM" val="83"/>
</p:tagLst>
</file>

<file path=ppt/tags/tag12.xml><?xml version="1.0" encoding="utf-8"?>
<p:tagLst xmlns:a="http://schemas.openxmlformats.org/drawingml/2006/main" xmlns:r="http://schemas.openxmlformats.org/officeDocument/2006/relationships" xmlns:p="http://schemas.openxmlformats.org/presentationml/2006/main">
  <p:tag name="NUM" val="10"/>
</p:tagLst>
</file>

<file path=ppt/tags/tag120.xml><?xml version="1.0" encoding="utf-8"?>
<p:tagLst xmlns:a="http://schemas.openxmlformats.org/drawingml/2006/main" xmlns:r="http://schemas.openxmlformats.org/officeDocument/2006/relationships" xmlns:p="http://schemas.openxmlformats.org/presentationml/2006/main">
  <p:tag name="NUM" val="84"/>
</p:tagLst>
</file>

<file path=ppt/tags/tag121.xml><?xml version="1.0" encoding="utf-8"?>
<p:tagLst xmlns:a="http://schemas.openxmlformats.org/drawingml/2006/main" xmlns:r="http://schemas.openxmlformats.org/officeDocument/2006/relationships" xmlns:p="http://schemas.openxmlformats.org/presentationml/2006/main">
  <p:tag name="NUM" val="85"/>
</p:tagLst>
</file>

<file path=ppt/tags/tag122.xml><?xml version="1.0" encoding="utf-8"?>
<p:tagLst xmlns:a="http://schemas.openxmlformats.org/drawingml/2006/main" xmlns:r="http://schemas.openxmlformats.org/officeDocument/2006/relationships" xmlns:p="http://schemas.openxmlformats.org/presentationml/2006/main">
  <p:tag name="NUM" val="86"/>
</p:tagLst>
</file>

<file path=ppt/tags/tag123.xml><?xml version="1.0" encoding="utf-8"?>
<p:tagLst xmlns:a="http://schemas.openxmlformats.org/drawingml/2006/main" xmlns:r="http://schemas.openxmlformats.org/officeDocument/2006/relationships" xmlns:p="http://schemas.openxmlformats.org/presentationml/2006/main">
  <p:tag name="NUM" val="87"/>
</p:tagLst>
</file>

<file path=ppt/tags/tag124.xml><?xml version="1.0" encoding="utf-8"?>
<p:tagLst xmlns:a="http://schemas.openxmlformats.org/drawingml/2006/main" xmlns:r="http://schemas.openxmlformats.org/officeDocument/2006/relationships" xmlns:p="http://schemas.openxmlformats.org/presentationml/2006/main">
  <p:tag name="NUM" val="88"/>
</p:tagLst>
</file>

<file path=ppt/tags/tag125.xml><?xml version="1.0" encoding="utf-8"?>
<p:tagLst xmlns:a="http://schemas.openxmlformats.org/drawingml/2006/main" xmlns:r="http://schemas.openxmlformats.org/officeDocument/2006/relationships" xmlns:p="http://schemas.openxmlformats.org/presentationml/2006/main">
  <p:tag name="NUM" val="89"/>
</p:tagLst>
</file>

<file path=ppt/tags/tag126.xml><?xml version="1.0" encoding="utf-8"?>
<p:tagLst xmlns:a="http://schemas.openxmlformats.org/drawingml/2006/main" xmlns:r="http://schemas.openxmlformats.org/officeDocument/2006/relationships" xmlns:p="http://schemas.openxmlformats.org/presentationml/2006/main">
  <p:tag name="NUM" val="90"/>
</p:tagLst>
</file>

<file path=ppt/tags/tag127.xml><?xml version="1.0" encoding="utf-8"?>
<p:tagLst xmlns:a="http://schemas.openxmlformats.org/drawingml/2006/main" xmlns:r="http://schemas.openxmlformats.org/officeDocument/2006/relationships" xmlns:p="http://schemas.openxmlformats.org/presentationml/2006/main">
  <p:tag name="NUM" val="91"/>
</p:tagLst>
</file>

<file path=ppt/tags/tag128.xml><?xml version="1.0" encoding="utf-8"?>
<p:tagLst xmlns:a="http://schemas.openxmlformats.org/drawingml/2006/main" xmlns:r="http://schemas.openxmlformats.org/officeDocument/2006/relationships" xmlns:p="http://schemas.openxmlformats.org/presentationml/2006/main">
  <p:tag name="NUM" val="92"/>
</p:tagLst>
</file>

<file path=ppt/tags/tag129.xml><?xml version="1.0" encoding="utf-8"?>
<p:tagLst xmlns:a="http://schemas.openxmlformats.org/drawingml/2006/main" xmlns:r="http://schemas.openxmlformats.org/officeDocument/2006/relationships" xmlns:p="http://schemas.openxmlformats.org/presentationml/2006/main">
  <p:tag name="NUM" val="93"/>
</p:tagLst>
</file>

<file path=ppt/tags/tag13.xml><?xml version="1.0" encoding="utf-8"?>
<p:tagLst xmlns:a="http://schemas.openxmlformats.org/drawingml/2006/main" xmlns:r="http://schemas.openxmlformats.org/officeDocument/2006/relationships" xmlns:p="http://schemas.openxmlformats.org/presentationml/2006/main">
  <p:tag name="NUM" val="11"/>
</p:tagLst>
</file>

<file path=ppt/tags/tag130.xml><?xml version="1.0" encoding="utf-8"?>
<p:tagLst xmlns:a="http://schemas.openxmlformats.org/drawingml/2006/main" xmlns:r="http://schemas.openxmlformats.org/officeDocument/2006/relationships" xmlns:p="http://schemas.openxmlformats.org/presentationml/2006/main">
  <p:tag name="NUM" val="94"/>
</p:tagLst>
</file>

<file path=ppt/tags/tag131.xml><?xml version="1.0" encoding="utf-8"?>
<p:tagLst xmlns:a="http://schemas.openxmlformats.org/drawingml/2006/main" xmlns:r="http://schemas.openxmlformats.org/officeDocument/2006/relationships" xmlns:p="http://schemas.openxmlformats.org/presentationml/2006/main">
  <p:tag name="NUM" val="95"/>
</p:tagLst>
</file>

<file path=ppt/tags/tag132.xml><?xml version="1.0" encoding="utf-8"?>
<p:tagLst xmlns:a="http://schemas.openxmlformats.org/drawingml/2006/main" xmlns:r="http://schemas.openxmlformats.org/officeDocument/2006/relationships" xmlns:p="http://schemas.openxmlformats.org/presentationml/2006/main">
  <p:tag name="NUM" val="96"/>
</p:tagLst>
</file>

<file path=ppt/tags/tag133.xml><?xml version="1.0" encoding="utf-8"?>
<p:tagLst xmlns:a="http://schemas.openxmlformats.org/drawingml/2006/main" xmlns:r="http://schemas.openxmlformats.org/officeDocument/2006/relationships" xmlns:p="http://schemas.openxmlformats.org/presentationml/2006/main">
  <p:tag name="NUM" val="97"/>
</p:tagLst>
</file>

<file path=ppt/tags/tag134.xml><?xml version="1.0" encoding="utf-8"?>
<p:tagLst xmlns:a="http://schemas.openxmlformats.org/drawingml/2006/main" xmlns:r="http://schemas.openxmlformats.org/officeDocument/2006/relationships" xmlns:p="http://schemas.openxmlformats.org/presentationml/2006/main">
  <p:tag name="NUM" val="98"/>
</p:tagLst>
</file>

<file path=ppt/tags/tag135.xml><?xml version="1.0" encoding="utf-8"?>
<p:tagLst xmlns:a="http://schemas.openxmlformats.org/drawingml/2006/main" xmlns:r="http://schemas.openxmlformats.org/officeDocument/2006/relationships" xmlns:p="http://schemas.openxmlformats.org/presentationml/2006/main">
  <p:tag name="NUM" val="99"/>
</p:tagLst>
</file>

<file path=ppt/tags/tag136.xml><?xml version="1.0" encoding="utf-8"?>
<p:tagLst xmlns:a="http://schemas.openxmlformats.org/drawingml/2006/main" xmlns:r="http://schemas.openxmlformats.org/officeDocument/2006/relationships" xmlns:p="http://schemas.openxmlformats.org/presentationml/2006/main">
  <p:tag name="NUM" val="100"/>
</p:tagLst>
</file>

<file path=ppt/tags/tag137.xml><?xml version="1.0" encoding="utf-8"?>
<p:tagLst xmlns:a="http://schemas.openxmlformats.org/drawingml/2006/main" xmlns:r="http://schemas.openxmlformats.org/officeDocument/2006/relationships" xmlns:p="http://schemas.openxmlformats.org/presentationml/2006/main">
  <p:tag name="NUM" val="101"/>
</p:tagLst>
</file>

<file path=ppt/tags/tag138.xml><?xml version="1.0" encoding="utf-8"?>
<p:tagLst xmlns:a="http://schemas.openxmlformats.org/drawingml/2006/main" xmlns:r="http://schemas.openxmlformats.org/officeDocument/2006/relationships" xmlns:p="http://schemas.openxmlformats.org/presentationml/2006/main">
  <p:tag name="NUM" val="102"/>
</p:tagLst>
</file>

<file path=ppt/tags/tag139.xml><?xml version="1.0" encoding="utf-8"?>
<p:tagLst xmlns:a="http://schemas.openxmlformats.org/drawingml/2006/main" xmlns:r="http://schemas.openxmlformats.org/officeDocument/2006/relationships" xmlns:p="http://schemas.openxmlformats.org/presentationml/2006/main">
  <p:tag name="NUM" val="103"/>
</p:tagLst>
</file>

<file path=ppt/tags/tag14.xml><?xml version="1.0" encoding="utf-8"?>
<p:tagLst xmlns:a="http://schemas.openxmlformats.org/drawingml/2006/main" xmlns:r="http://schemas.openxmlformats.org/officeDocument/2006/relationships" xmlns:p="http://schemas.openxmlformats.org/presentationml/2006/main">
  <p:tag name="NUM" val="12"/>
</p:tagLst>
</file>

<file path=ppt/tags/tag140.xml><?xml version="1.0" encoding="utf-8"?>
<p:tagLst xmlns:a="http://schemas.openxmlformats.org/drawingml/2006/main" xmlns:r="http://schemas.openxmlformats.org/officeDocument/2006/relationships" xmlns:p="http://schemas.openxmlformats.org/presentationml/2006/main">
  <p:tag name="NUM" val="104"/>
</p:tagLst>
</file>

<file path=ppt/tags/tag141.xml><?xml version="1.0" encoding="utf-8"?>
<p:tagLst xmlns:a="http://schemas.openxmlformats.org/drawingml/2006/main" xmlns:r="http://schemas.openxmlformats.org/officeDocument/2006/relationships" xmlns:p="http://schemas.openxmlformats.org/presentationml/2006/main">
  <p:tag name="NUM" val="105"/>
</p:tagLst>
</file>

<file path=ppt/tags/tag142.xml><?xml version="1.0" encoding="utf-8"?>
<p:tagLst xmlns:a="http://schemas.openxmlformats.org/drawingml/2006/main" xmlns:r="http://schemas.openxmlformats.org/officeDocument/2006/relationships" xmlns:p="http://schemas.openxmlformats.org/presentationml/2006/main">
  <p:tag name="NUM" val="106"/>
</p:tagLst>
</file>

<file path=ppt/tags/tag143.xml><?xml version="1.0" encoding="utf-8"?>
<p:tagLst xmlns:a="http://schemas.openxmlformats.org/drawingml/2006/main" xmlns:r="http://schemas.openxmlformats.org/officeDocument/2006/relationships" xmlns:p="http://schemas.openxmlformats.org/presentationml/2006/main">
  <p:tag name="NUM" val="107"/>
</p:tagLst>
</file>

<file path=ppt/tags/tag144.xml><?xml version="1.0" encoding="utf-8"?>
<p:tagLst xmlns:a="http://schemas.openxmlformats.org/drawingml/2006/main" xmlns:r="http://schemas.openxmlformats.org/officeDocument/2006/relationships" xmlns:p="http://schemas.openxmlformats.org/presentationml/2006/main">
  <p:tag name="NUM" val="108"/>
</p:tagLst>
</file>

<file path=ppt/tags/tag145.xml><?xml version="1.0" encoding="utf-8"?>
<p:tagLst xmlns:a="http://schemas.openxmlformats.org/drawingml/2006/main" xmlns:r="http://schemas.openxmlformats.org/officeDocument/2006/relationships" xmlns:p="http://schemas.openxmlformats.org/presentationml/2006/main">
  <p:tag name="NUM" val="109"/>
</p:tagLst>
</file>

<file path=ppt/tags/tag146.xml><?xml version="1.0" encoding="utf-8"?>
<p:tagLst xmlns:a="http://schemas.openxmlformats.org/drawingml/2006/main" xmlns:r="http://schemas.openxmlformats.org/officeDocument/2006/relationships" xmlns:p="http://schemas.openxmlformats.org/presentationml/2006/main">
  <p:tag name="NUM" val="110"/>
</p:tagLst>
</file>

<file path=ppt/tags/tag147.xml><?xml version="1.0" encoding="utf-8"?>
<p:tagLst xmlns:a="http://schemas.openxmlformats.org/drawingml/2006/main" xmlns:r="http://schemas.openxmlformats.org/officeDocument/2006/relationships" xmlns:p="http://schemas.openxmlformats.org/presentationml/2006/main">
  <p:tag name="NUM" val="111"/>
</p:tagLst>
</file>

<file path=ppt/tags/tag148.xml><?xml version="1.0" encoding="utf-8"?>
<p:tagLst xmlns:a="http://schemas.openxmlformats.org/drawingml/2006/main" xmlns:r="http://schemas.openxmlformats.org/officeDocument/2006/relationships" xmlns:p="http://schemas.openxmlformats.org/presentationml/2006/main">
  <p:tag name="NUM" val="1"/>
</p:tagLst>
</file>

<file path=ppt/tags/tag149.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13"/>
</p:tagLst>
</file>

<file path=ppt/tags/tag150.xml><?xml version="1.0" encoding="utf-8"?>
<p:tagLst xmlns:a="http://schemas.openxmlformats.org/drawingml/2006/main" xmlns:r="http://schemas.openxmlformats.org/officeDocument/2006/relationships" xmlns:p="http://schemas.openxmlformats.org/presentationml/2006/main">
  <p:tag name="NUM" val="3"/>
</p:tagLst>
</file>

<file path=ppt/tags/tag151.xml><?xml version="1.0" encoding="utf-8"?>
<p:tagLst xmlns:a="http://schemas.openxmlformats.org/drawingml/2006/main" xmlns:r="http://schemas.openxmlformats.org/officeDocument/2006/relationships" xmlns:p="http://schemas.openxmlformats.org/presentationml/2006/main">
  <p:tag name="NUM" val="4"/>
</p:tagLst>
</file>

<file path=ppt/tags/tag152.xml><?xml version="1.0" encoding="utf-8"?>
<p:tagLst xmlns:a="http://schemas.openxmlformats.org/drawingml/2006/main" xmlns:r="http://schemas.openxmlformats.org/officeDocument/2006/relationships" xmlns:p="http://schemas.openxmlformats.org/presentationml/2006/main">
  <p:tag name="NUM" val="1"/>
</p:tagLst>
</file>

<file path=ppt/tags/tag153.xml><?xml version="1.0" encoding="utf-8"?>
<p:tagLst xmlns:a="http://schemas.openxmlformats.org/drawingml/2006/main" xmlns:r="http://schemas.openxmlformats.org/officeDocument/2006/relationships" xmlns:p="http://schemas.openxmlformats.org/presentationml/2006/main">
  <p:tag name="NUM" val="2"/>
</p:tagLst>
</file>

<file path=ppt/tags/tag154.xml><?xml version="1.0" encoding="utf-8"?>
<p:tagLst xmlns:a="http://schemas.openxmlformats.org/drawingml/2006/main" xmlns:r="http://schemas.openxmlformats.org/officeDocument/2006/relationships" xmlns:p="http://schemas.openxmlformats.org/presentationml/2006/main">
  <p:tag name="NUM" val="3"/>
</p:tagLst>
</file>

<file path=ppt/tags/tag155.xml><?xml version="1.0" encoding="utf-8"?>
<p:tagLst xmlns:a="http://schemas.openxmlformats.org/drawingml/2006/main" xmlns:r="http://schemas.openxmlformats.org/officeDocument/2006/relationships" xmlns:p="http://schemas.openxmlformats.org/presentationml/2006/main">
  <p:tag name="NUM" val="4"/>
</p:tagLst>
</file>

<file path=ppt/tags/tag156.xml><?xml version="1.0" encoding="utf-8"?>
<p:tagLst xmlns:a="http://schemas.openxmlformats.org/drawingml/2006/main" xmlns:r="http://schemas.openxmlformats.org/officeDocument/2006/relationships" xmlns:p="http://schemas.openxmlformats.org/presentationml/2006/main">
  <p:tag name="NUM" val="5"/>
</p:tagLst>
</file>

<file path=ppt/tags/tag157.xml><?xml version="1.0" encoding="utf-8"?>
<p:tagLst xmlns:a="http://schemas.openxmlformats.org/drawingml/2006/main" xmlns:r="http://schemas.openxmlformats.org/officeDocument/2006/relationships" xmlns:p="http://schemas.openxmlformats.org/presentationml/2006/main">
  <p:tag name="NUM" val="6"/>
</p:tagLst>
</file>

<file path=ppt/tags/tag158.xml><?xml version="1.0" encoding="utf-8"?>
<p:tagLst xmlns:a="http://schemas.openxmlformats.org/drawingml/2006/main" xmlns:r="http://schemas.openxmlformats.org/officeDocument/2006/relationships" xmlns:p="http://schemas.openxmlformats.org/presentationml/2006/main">
  <p:tag name="NUM" val="7"/>
</p:tagLst>
</file>

<file path=ppt/tags/tag159.xml><?xml version="1.0" encoding="utf-8"?>
<p:tagLst xmlns:a="http://schemas.openxmlformats.org/drawingml/2006/main" xmlns:r="http://schemas.openxmlformats.org/officeDocument/2006/relationships" xmlns:p="http://schemas.openxmlformats.org/presentationml/2006/main">
  <p:tag name="NUM" val="1"/>
</p:tagLst>
</file>

<file path=ppt/tags/tag16.xml><?xml version="1.0" encoding="utf-8"?>
<p:tagLst xmlns:a="http://schemas.openxmlformats.org/drawingml/2006/main" xmlns:r="http://schemas.openxmlformats.org/officeDocument/2006/relationships" xmlns:p="http://schemas.openxmlformats.org/presentationml/2006/main">
  <p:tag name="NUM" val="14"/>
</p:tagLst>
</file>

<file path=ppt/tags/tag160.xml><?xml version="1.0" encoding="utf-8"?>
<p:tagLst xmlns:a="http://schemas.openxmlformats.org/drawingml/2006/main" xmlns:r="http://schemas.openxmlformats.org/officeDocument/2006/relationships" xmlns:p="http://schemas.openxmlformats.org/presentationml/2006/main">
  <p:tag name="NUM" val="2"/>
</p:tagLst>
</file>

<file path=ppt/tags/tag161.xml><?xml version="1.0" encoding="utf-8"?>
<p:tagLst xmlns:a="http://schemas.openxmlformats.org/drawingml/2006/main" xmlns:r="http://schemas.openxmlformats.org/officeDocument/2006/relationships" xmlns:p="http://schemas.openxmlformats.org/presentationml/2006/main">
  <p:tag name="NUM" val="3"/>
</p:tagLst>
</file>

<file path=ppt/tags/tag162.xml><?xml version="1.0" encoding="utf-8"?>
<p:tagLst xmlns:a="http://schemas.openxmlformats.org/drawingml/2006/main" xmlns:r="http://schemas.openxmlformats.org/officeDocument/2006/relationships" xmlns:p="http://schemas.openxmlformats.org/presentationml/2006/main">
  <p:tag name="NUM" val="4"/>
</p:tagLst>
</file>

<file path=ppt/tags/tag163.xml><?xml version="1.0" encoding="utf-8"?>
<p:tagLst xmlns:a="http://schemas.openxmlformats.org/drawingml/2006/main" xmlns:r="http://schemas.openxmlformats.org/officeDocument/2006/relationships" xmlns:p="http://schemas.openxmlformats.org/presentationml/2006/main">
  <p:tag name="NUM" val="5"/>
</p:tagLst>
</file>

<file path=ppt/tags/tag164.xml><?xml version="1.0" encoding="utf-8"?>
<p:tagLst xmlns:a="http://schemas.openxmlformats.org/drawingml/2006/main" xmlns:r="http://schemas.openxmlformats.org/officeDocument/2006/relationships" xmlns:p="http://schemas.openxmlformats.org/presentationml/2006/main">
  <p:tag name="NUM" val="2"/>
</p:tagLst>
</file>

<file path=ppt/tags/tag165.xml><?xml version="1.0" encoding="utf-8"?>
<p:tagLst xmlns:a="http://schemas.openxmlformats.org/drawingml/2006/main" xmlns:r="http://schemas.openxmlformats.org/officeDocument/2006/relationships" xmlns:p="http://schemas.openxmlformats.org/presentationml/2006/main">
  <p:tag name="NUM" val="4"/>
</p:tagLst>
</file>

<file path=ppt/tags/tag166.xml><?xml version="1.0" encoding="utf-8"?>
<p:tagLst xmlns:a="http://schemas.openxmlformats.org/drawingml/2006/main" xmlns:r="http://schemas.openxmlformats.org/officeDocument/2006/relationships" xmlns:p="http://schemas.openxmlformats.org/presentationml/2006/main">
  <p:tag name="NUM" val="5"/>
</p:tagLst>
</file>

<file path=ppt/tags/tag167.xml><?xml version="1.0" encoding="utf-8"?>
<p:tagLst xmlns:a="http://schemas.openxmlformats.org/drawingml/2006/main" xmlns:r="http://schemas.openxmlformats.org/officeDocument/2006/relationships" xmlns:p="http://schemas.openxmlformats.org/presentationml/2006/main">
  <p:tag name="NUM" val="6"/>
</p:tagLst>
</file>

<file path=ppt/tags/tag168.xml><?xml version="1.0" encoding="utf-8"?>
<p:tagLst xmlns:a="http://schemas.openxmlformats.org/drawingml/2006/main" xmlns:r="http://schemas.openxmlformats.org/officeDocument/2006/relationships" xmlns:p="http://schemas.openxmlformats.org/presentationml/2006/main">
  <p:tag name="NUM" val="7"/>
</p:tagLst>
</file>

<file path=ppt/tags/tag169.xml><?xml version="1.0" encoding="utf-8"?>
<p:tagLst xmlns:a="http://schemas.openxmlformats.org/drawingml/2006/main" xmlns:r="http://schemas.openxmlformats.org/officeDocument/2006/relationships" xmlns:p="http://schemas.openxmlformats.org/presentationml/2006/main">
  <p:tag name="NUM" val="8"/>
</p:tagLst>
</file>

<file path=ppt/tags/tag17.xml><?xml version="1.0" encoding="utf-8"?>
<p:tagLst xmlns:a="http://schemas.openxmlformats.org/drawingml/2006/main" xmlns:r="http://schemas.openxmlformats.org/officeDocument/2006/relationships" xmlns:p="http://schemas.openxmlformats.org/presentationml/2006/main">
  <p:tag name="NUM" val="15"/>
</p:tagLst>
</file>

<file path=ppt/tags/tag170.xml><?xml version="1.0" encoding="utf-8"?>
<p:tagLst xmlns:a="http://schemas.openxmlformats.org/drawingml/2006/main" xmlns:r="http://schemas.openxmlformats.org/officeDocument/2006/relationships" xmlns:p="http://schemas.openxmlformats.org/presentationml/2006/main">
  <p:tag name="NUM" val="9"/>
</p:tagLst>
</file>

<file path=ppt/tags/tag171.xml><?xml version="1.0" encoding="utf-8"?>
<p:tagLst xmlns:a="http://schemas.openxmlformats.org/drawingml/2006/main" xmlns:r="http://schemas.openxmlformats.org/officeDocument/2006/relationships" xmlns:p="http://schemas.openxmlformats.org/presentationml/2006/main">
  <p:tag name="NUM" val="10"/>
</p:tagLst>
</file>

<file path=ppt/tags/tag172.xml><?xml version="1.0" encoding="utf-8"?>
<p:tagLst xmlns:a="http://schemas.openxmlformats.org/drawingml/2006/main" xmlns:r="http://schemas.openxmlformats.org/officeDocument/2006/relationships" xmlns:p="http://schemas.openxmlformats.org/presentationml/2006/main">
  <p:tag name="NUM" val="11"/>
</p:tagLst>
</file>

<file path=ppt/tags/tag173.xml><?xml version="1.0" encoding="utf-8"?>
<p:tagLst xmlns:a="http://schemas.openxmlformats.org/drawingml/2006/main" xmlns:r="http://schemas.openxmlformats.org/officeDocument/2006/relationships" xmlns:p="http://schemas.openxmlformats.org/presentationml/2006/main">
  <p:tag name="NUM" val="1"/>
</p:tagLst>
</file>

<file path=ppt/tags/tag174.xml><?xml version="1.0" encoding="utf-8"?>
<p:tagLst xmlns:a="http://schemas.openxmlformats.org/drawingml/2006/main" xmlns:r="http://schemas.openxmlformats.org/officeDocument/2006/relationships" xmlns:p="http://schemas.openxmlformats.org/presentationml/2006/main">
  <p:tag name="NUM" val="2"/>
</p:tagLst>
</file>

<file path=ppt/tags/tag175.xml><?xml version="1.0" encoding="utf-8"?>
<p:tagLst xmlns:a="http://schemas.openxmlformats.org/drawingml/2006/main" xmlns:r="http://schemas.openxmlformats.org/officeDocument/2006/relationships" xmlns:p="http://schemas.openxmlformats.org/presentationml/2006/main">
  <p:tag name="NUM" val="3"/>
</p:tagLst>
</file>

<file path=ppt/tags/tag176.xml><?xml version="1.0" encoding="utf-8"?>
<p:tagLst xmlns:a="http://schemas.openxmlformats.org/drawingml/2006/main" xmlns:r="http://schemas.openxmlformats.org/officeDocument/2006/relationships" xmlns:p="http://schemas.openxmlformats.org/presentationml/2006/main">
  <p:tag name="NUM" val="4"/>
</p:tagLst>
</file>

<file path=ppt/tags/tag177.xml><?xml version="1.0" encoding="utf-8"?>
<p:tagLst xmlns:a="http://schemas.openxmlformats.org/drawingml/2006/main" xmlns:r="http://schemas.openxmlformats.org/officeDocument/2006/relationships" xmlns:p="http://schemas.openxmlformats.org/presentationml/2006/main">
  <p:tag name="NUM" val="5"/>
</p:tagLst>
</file>

<file path=ppt/tags/tag178.xml><?xml version="1.0" encoding="utf-8"?>
<p:tagLst xmlns:a="http://schemas.openxmlformats.org/drawingml/2006/main" xmlns:r="http://schemas.openxmlformats.org/officeDocument/2006/relationships" xmlns:p="http://schemas.openxmlformats.org/presentationml/2006/main">
  <p:tag name="NUM" val="4"/>
</p:tagLst>
</file>

<file path=ppt/tags/tag179.xml><?xml version="1.0" encoding="utf-8"?>
<p:tagLst xmlns:a="http://schemas.openxmlformats.org/drawingml/2006/main" xmlns:r="http://schemas.openxmlformats.org/officeDocument/2006/relationships" xmlns:p="http://schemas.openxmlformats.org/presentationml/2006/main">
  <p:tag name="NUM" val="5"/>
</p:tagLst>
</file>

<file path=ppt/tags/tag18.xml><?xml version="1.0" encoding="utf-8"?>
<p:tagLst xmlns:a="http://schemas.openxmlformats.org/drawingml/2006/main" xmlns:r="http://schemas.openxmlformats.org/officeDocument/2006/relationships" xmlns:p="http://schemas.openxmlformats.org/presentationml/2006/main">
  <p:tag name="NUM" val="3"/>
</p:tagLst>
</file>

<file path=ppt/tags/tag180.xml><?xml version="1.0" encoding="utf-8"?>
<p:tagLst xmlns:a="http://schemas.openxmlformats.org/drawingml/2006/main" xmlns:r="http://schemas.openxmlformats.org/officeDocument/2006/relationships" xmlns:p="http://schemas.openxmlformats.org/presentationml/2006/main">
  <p:tag name="NUM" val="6"/>
</p:tagLst>
</file>

<file path=ppt/tags/tag181.xml><?xml version="1.0" encoding="utf-8"?>
<p:tagLst xmlns:a="http://schemas.openxmlformats.org/drawingml/2006/main" xmlns:r="http://schemas.openxmlformats.org/officeDocument/2006/relationships" xmlns:p="http://schemas.openxmlformats.org/presentationml/2006/main">
  <p:tag name="NUM" val="7"/>
</p:tagLst>
</file>

<file path=ppt/tags/tag182.xml><?xml version="1.0" encoding="utf-8"?>
<p:tagLst xmlns:a="http://schemas.openxmlformats.org/drawingml/2006/main" xmlns:r="http://schemas.openxmlformats.org/officeDocument/2006/relationships" xmlns:p="http://schemas.openxmlformats.org/presentationml/2006/main">
  <p:tag name="NUM" val="8"/>
</p:tagLst>
</file>

<file path=ppt/tags/tag183.xml><?xml version="1.0" encoding="utf-8"?>
<p:tagLst xmlns:a="http://schemas.openxmlformats.org/drawingml/2006/main" xmlns:r="http://schemas.openxmlformats.org/officeDocument/2006/relationships" xmlns:p="http://schemas.openxmlformats.org/presentationml/2006/main">
  <p:tag name="NUM" val="9"/>
</p:tagLst>
</file>

<file path=ppt/tags/tag184.xml><?xml version="1.0" encoding="utf-8"?>
<p:tagLst xmlns:a="http://schemas.openxmlformats.org/drawingml/2006/main" xmlns:r="http://schemas.openxmlformats.org/officeDocument/2006/relationships" xmlns:p="http://schemas.openxmlformats.org/presentationml/2006/main">
  <p:tag name="NUM" val="10"/>
</p:tagLst>
</file>

<file path=ppt/tags/tag185.xml><?xml version="1.0" encoding="utf-8"?>
<p:tagLst xmlns:a="http://schemas.openxmlformats.org/drawingml/2006/main" xmlns:r="http://schemas.openxmlformats.org/officeDocument/2006/relationships" xmlns:p="http://schemas.openxmlformats.org/presentationml/2006/main">
  <p:tag name="NUM" val="11"/>
</p:tagLst>
</file>

<file path=ppt/tags/tag186.xml><?xml version="1.0" encoding="utf-8"?>
<p:tagLst xmlns:a="http://schemas.openxmlformats.org/drawingml/2006/main" xmlns:r="http://schemas.openxmlformats.org/officeDocument/2006/relationships" xmlns:p="http://schemas.openxmlformats.org/presentationml/2006/main">
  <p:tag name="NUM" val="12"/>
</p:tagLst>
</file>

<file path=ppt/tags/tag187.xml><?xml version="1.0" encoding="utf-8"?>
<p:tagLst xmlns:a="http://schemas.openxmlformats.org/drawingml/2006/main" xmlns:r="http://schemas.openxmlformats.org/officeDocument/2006/relationships" xmlns:p="http://schemas.openxmlformats.org/presentationml/2006/main">
  <p:tag name="NUM" val="13"/>
</p:tagLst>
</file>

<file path=ppt/tags/tag188.xml><?xml version="1.0" encoding="utf-8"?>
<p:tagLst xmlns:a="http://schemas.openxmlformats.org/drawingml/2006/main" xmlns:r="http://schemas.openxmlformats.org/officeDocument/2006/relationships" xmlns:p="http://schemas.openxmlformats.org/presentationml/2006/main">
  <p:tag name="NUM" val="14"/>
</p:tagLst>
</file>

<file path=ppt/tags/tag189.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190.xml><?xml version="1.0" encoding="utf-8"?>
<p:tagLst xmlns:a="http://schemas.openxmlformats.org/drawingml/2006/main" xmlns:r="http://schemas.openxmlformats.org/officeDocument/2006/relationships" xmlns:p="http://schemas.openxmlformats.org/presentationml/2006/main">
  <p:tag name="NUM" val="2"/>
</p:tagLst>
</file>

<file path=ppt/tags/tag191.xml><?xml version="1.0" encoding="utf-8"?>
<p:tagLst xmlns:a="http://schemas.openxmlformats.org/drawingml/2006/main" xmlns:r="http://schemas.openxmlformats.org/officeDocument/2006/relationships" xmlns:p="http://schemas.openxmlformats.org/presentationml/2006/main">
  <p:tag name="NUM" val="3"/>
</p:tagLst>
</file>

<file path=ppt/tags/tag192.xml><?xml version="1.0" encoding="utf-8"?>
<p:tagLst xmlns:a="http://schemas.openxmlformats.org/drawingml/2006/main" xmlns:r="http://schemas.openxmlformats.org/officeDocument/2006/relationships" xmlns:p="http://schemas.openxmlformats.org/presentationml/2006/main">
  <p:tag name="NUM" val="4"/>
</p:tagLst>
</file>

<file path=ppt/tags/tag193.xml><?xml version="1.0" encoding="utf-8"?>
<p:tagLst xmlns:a="http://schemas.openxmlformats.org/drawingml/2006/main" xmlns:r="http://schemas.openxmlformats.org/officeDocument/2006/relationships" xmlns:p="http://schemas.openxmlformats.org/presentationml/2006/main">
  <p:tag name="NUM" val="5"/>
</p:tagLst>
</file>

<file path=ppt/tags/tag194.xml><?xml version="1.0" encoding="utf-8"?>
<p:tagLst xmlns:a="http://schemas.openxmlformats.org/drawingml/2006/main" xmlns:r="http://schemas.openxmlformats.org/officeDocument/2006/relationships" xmlns:p="http://schemas.openxmlformats.org/presentationml/2006/main">
  <p:tag name="NUM" val="4"/>
</p:tagLst>
</file>

<file path=ppt/tags/tag195.xml><?xml version="1.0" encoding="utf-8"?>
<p:tagLst xmlns:a="http://schemas.openxmlformats.org/drawingml/2006/main" xmlns:r="http://schemas.openxmlformats.org/officeDocument/2006/relationships" xmlns:p="http://schemas.openxmlformats.org/presentationml/2006/main">
  <p:tag name="NUM" val="7"/>
</p:tagLst>
</file>

<file path=ppt/tags/tag196.xml><?xml version="1.0" encoding="utf-8"?>
<p:tagLst xmlns:a="http://schemas.openxmlformats.org/drawingml/2006/main" xmlns:r="http://schemas.openxmlformats.org/officeDocument/2006/relationships" xmlns:p="http://schemas.openxmlformats.org/presentationml/2006/main">
  <p:tag name="NUM" val="5"/>
</p:tagLst>
</file>

<file path=ppt/tags/tag197.xml><?xml version="1.0" encoding="utf-8"?>
<p:tagLst xmlns:a="http://schemas.openxmlformats.org/drawingml/2006/main" xmlns:r="http://schemas.openxmlformats.org/officeDocument/2006/relationships" xmlns:p="http://schemas.openxmlformats.org/presentationml/2006/main">
  <p:tag name="NUM" val="6"/>
</p:tagLst>
</file>

<file path=ppt/tags/tag198.xml><?xml version="1.0" encoding="utf-8"?>
<p:tagLst xmlns:a="http://schemas.openxmlformats.org/drawingml/2006/main" xmlns:r="http://schemas.openxmlformats.org/officeDocument/2006/relationships" xmlns:p="http://schemas.openxmlformats.org/presentationml/2006/main">
  <p:tag name="NUM" val="1"/>
</p:tagLst>
</file>

<file path=ppt/tags/tag19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00.xml><?xml version="1.0" encoding="utf-8"?>
<p:tagLst xmlns:a="http://schemas.openxmlformats.org/drawingml/2006/main" xmlns:r="http://schemas.openxmlformats.org/officeDocument/2006/relationships" xmlns:p="http://schemas.openxmlformats.org/presentationml/2006/main">
  <p:tag name="NUM" val="3"/>
</p:tagLst>
</file>

<file path=ppt/tags/tag201.xml><?xml version="1.0" encoding="utf-8"?>
<p:tagLst xmlns:a="http://schemas.openxmlformats.org/drawingml/2006/main" xmlns:r="http://schemas.openxmlformats.org/officeDocument/2006/relationships" xmlns:p="http://schemas.openxmlformats.org/presentationml/2006/main">
  <p:tag name="NUM" val="4"/>
</p:tagLst>
</file>

<file path=ppt/tags/tag202.xml><?xml version="1.0" encoding="utf-8"?>
<p:tagLst xmlns:a="http://schemas.openxmlformats.org/drawingml/2006/main" xmlns:r="http://schemas.openxmlformats.org/officeDocument/2006/relationships" xmlns:p="http://schemas.openxmlformats.org/presentationml/2006/main">
  <p:tag name="NUM" val="5"/>
</p:tagLst>
</file>

<file path=ppt/tags/tag203.xml><?xml version="1.0" encoding="utf-8"?>
<p:tagLst xmlns:a="http://schemas.openxmlformats.org/drawingml/2006/main" xmlns:r="http://schemas.openxmlformats.org/officeDocument/2006/relationships" xmlns:p="http://schemas.openxmlformats.org/presentationml/2006/main">
  <p:tag name="NUM" val="6"/>
</p:tagLst>
</file>

<file path=ppt/tags/tag204.xml><?xml version="1.0" encoding="utf-8"?>
<p:tagLst xmlns:a="http://schemas.openxmlformats.org/drawingml/2006/main" xmlns:r="http://schemas.openxmlformats.org/officeDocument/2006/relationships" xmlns:p="http://schemas.openxmlformats.org/presentationml/2006/main">
  <p:tag name="NUM" val="4"/>
</p:tagLst>
</file>

<file path=ppt/tags/tag205.xml><?xml version="1.0" encoding="utf-8"?>
<p:tagLst xmlns:a="http://schemas.openxmlformats.org/drawingml/2006/main" xmlns:r="http://schemas.openxmlformats.org/officeDocument/2006/relationships" xmlns:p="http://schemas.openxmlformats.org/presentationml/2006/main">
  <p:tag name="NUM" val="5"/>
</p:tagLst>
</file>

<file path=ppt/tags/tag206.xml><?xml version="1.0" encoding="utf-8"?>
<p:tagLst xmlns:a="http://schemas.openxmlformats.org/drawingml/2006/main" xmlns:r="http://schemas.openxmlformats.org/officeDocument/2006/relationships" xmlns:p="http://schemas.openxmlformats.org/presentationml/2006/main">
  <p:tag name="NUM" val="5"/>
</p:tagLst>
</file>

<file path=ppt/tags/tag207.xml><?xml version="1.0" encoding="utf-8"?>
<p:tagLst xmlns:a="http://schemas.openxmlformats.org/drawingml/2006/main" xmlns:r="http://schemas.openxmlformats.org/officeDocument/2006/relationships" xmlns:p="http://schemas.openxmlformats.org/presentationml/2006/main">
  <p:tag name="NUM" val="6"/>
</p:tagLst>
</file>

<file path=ppt/tags/tag208.xml><?xml version="1.0" encoding="utf-8"?>
<p:tagLst xmlns:a="http://schemas.openxmlformats.org/drawingml/2006/main" xmlns:r="http://schemas.openxmlformats.org/officeDocument/2006/relationships" xmlns:p="http://schemas.openxmlformats.org/presentationml/2006/main">
  <p:tag name="NUM" val="7"/>
</p:tagLst>
</file>

<file path=ppt/tags/tag209.xml><?xml version="1.0" encoding="utf-8"?>
<p:tagLst xmlns:a="http://schemas.openxmlformats.org/drawingml/2006/main" xmlns:r="http://schemas.openxmlformats.org/officeDocument/2006/relationships" xmlns:p="http://schemas.openxmlformats.org/presentationml/2006/main">
  <p:tag name="NUM" val="8"/>
</p:tagLst>
</file>

<file path=ppt/tags/tag21.xml><?xml version="1.0" encoding="utf-8"?>
<p:tagLst xmlns:a="http://schemas.openxmlformats.org/drawingml/2006/main" xmlns:r="http://schemas.openxmlformats.org/officeDocument/2006/relationships" xmlns:p="http://schemas.openxmlformats.org/presentationml/2006/main">
  <p:tag name="NUM" val="1"/>
</p:tagLst>
</file>

<file path=ppt/tags/tag210.xml><?xml version="1.0" encoding="utf-8"?>
<p:tagLst xmlns:a="http://schemas.openxmlformats.org/drawingml/2006/main" xmlns:r="http://schemas.openxmlformats.org/officeDocument/2006/relationships" xmlns:p="http://schemas.openxmlformats.org/presentationml/2006/main">
  <p:tag name="NUM" val="9"/>
</p:tagLst>
</file>

<file path=ppt/tags/tag211.xml><?xml version="1.0" encoding="utf-8"?>
<p:tagLst xmlns:a="http://schemas.openxmlformats.org/drawingml/2006/main" xmlns:r="http://schemas.openxmlformats.org/officeDocument/2006/relationships" xmlns:p="http://schemas.openxmlformats.org/presentationml/2006/main">
  <p:tag name="NUM" val="10"/>
</p:tagLst>
</file>

<file path=ppt/tags/tag212.xml><?xml version="1.0" encoding="utf-8"?>
<p:tagLst xmlns:a="http://schemas.openxmlformats.org/drawingml/2006/main" xmlns:r="http://schemas.openxmlformats.org/officeDocument/2006/relationships" xmlns:p="http://schemas.openxmlformats.org/presentationml/2006/main">
  <p:tag name="NUM" val="11"/>
</p:tagLst>
</file>

<file path=ppt/tags/tag213.xml><?xml version="1.0" encoding="utf-8"?>
<p:tagLst xmlns:a="http://schemas.openxmlformats.org/drawingml/2006/main" xmlns:r="http://schemas.openxmlformats.org/officeDocument/2006/relationships" xmlns:p="http://schemas.openxmlformats.org/presentationml/2006/main">
  <p:tag name="NUM" val="12"/>
</p:tagLst>
</file>

<file path=ppt/tags/tag214.xml><?xml version="1.0" encoding="utf-8"?>
<p:tagLst xmlns:a="http://schemas.openxmlformats.org/drawingml/2006/main" xmlns:r="http://schemas.openxmlformats.org/officeDocument/2006/relationships" xmlns:p="http://schemas.openxmlformats.org/presentationml/2006/main">
  <p:tag name="NUM" val="13"/>
</p:tagLst>
</file>

<file path=ppt/tags/tag215.xml><?xml version="1.0" encoding="utf-8"?>
<p:tagLst xmlns:a="http://schemas.openxmlformats.org/drawingml/2006/main" xmlns:r="http://schemas.openxmlformats.org/officeDocument/2006/relationships" xmlns:p="http://schemas.openxmlformats.org/presentationml/2006/main">
  <p:tag name="NUM" val="14"/>
</p:tagLst>
</file>

<file path=ppt/tags/tag216.xml><?xml version="1.0" encoding="utf-8"?>
<p:tagLst xmlns:a="http://schemas.openxmlformats.org/drawingml/2006/main" xmlns:r="http://schemas.openxmlformats.org/officeDocument/2006/relationships" xmlns:p="http://schemas.openxmlformats.org/presentationml/2006/main">
  <p:tag name="NUM" val="1"/>
</p:tagLst>
</file>

<file path=ppt/tags/tag217.xml><?xml version="1.0" encoding="utf-8"?>
<p:tagLst xmlns:a="http://schemas.openxmlformats.org/drawingml/2006/main" xmlns:r="http://schemas.openxmlformats.org/officeDocument/2006/relationships" xmlns:p="http://schemas.openxmlformats.org/presentationml/2006/main">
  <p:tag name="NUM" val="3"/>
</p:tagLst>
</file>

<file path=ppt/tags/tag218.xml><?xml version="1.0" encoding="utf-8"?>
<p:tagLst xmlns:a="http://schemas.openxmlformats.org/drawingml/2006/main" xmlns:r="http://schemas.openxmlformats.org/officeDocument/2006/relationships" xmlns:p="http://schemas.openxmlformats.org/presentationml/2006/main">
  <p:tag name="NUM" val="4"/>
</p:tagLst>
</file>

<file path=ppt/tags/tag219.xml><?xml version="1.0" encoding="utf-8"?>
<p:tagLst xmlns:a="http://schemas.openxmlformats.org/drawingml/2006/main" xmlns:r="http://schemas.openxmlformats.org/officeDocument/2006/relationships" xmlns:p="http://schemas.openxmlformats.org/presentationml/2006/main">
  <p:tag name="NUM" val="1"/>
</p:tagLst>
</file>

<file path=ppt/tags/tag22.xml><?xml version="1.0" encoding="utf-8"?>
<p:tagLst xmlns:a="http://schemas.openxmlformats.org/drawingml/2006/main" xmlns:r="http://schemas.openxmlformats.org/officeDocument/2006/relationships" xmlns:p="http://schemas.openxmlformats.org/presentationml/2006/main">
  <p:tag name="NUM" val="2"/>
</p:tagLst>
</file>

<file path=ppt/tags/tag220.xml><?xml version="1.0" encoding="utf-8"?>
<p:tagLst xmlns:a="http://schemas.openxmlformats.org/drawingml/2006/main" xmlns:r="http://schemas.openxmlformats.org/officeDocument/2006/relationships" xmlns:p="http://schemas.openxmlformats.org/presentationml/2006/main">
  <p:tag name="NUM" val="2"/>
</p:tagLst>
</file>

<file path=ppt/tags/tag221.xml><?xml version="1.0" encoding="utf-8"?>
<p:tagLst xmlns:a="http://schemas.openxmlformats.org/drawingml/2006/main" xmlns:r="http://schemas.openxmlformats.org/officeDocument/2006/relationships" xmlns:p="http://schemas.openxmlformats.org/presentationml/2006/main">
  <p:tag name="NUM" val="1"/>
</p:tagLst>
</file>

<file path=ppt/tags/tag222.xml><?xml version="1.0" encoding="utf-8"?>
<p:tagLst xmlns:a="http://schemas.openxmlformats.org/drawingml/2006/main" xmlns:r="http://schemas.openxmlformats.org/officeDocument/2006/relationships" xmlns:p="http://schemas.openxmlformats.org/presentationml/2006/main">
  <p:tag name="NUM" val="2"/>
</p:tagLst>
</file>

<file path=ppt/tags/tag223.xml><?xml version="1.0" encoding="utf-8"?>
<p:tagLst xmlns:a="http://schemas.openxmlformats.org/drawingml/2006/main" xmlns:r="http://schemas.openxmlformats.org/officeDocument/2006/relationships" xmlns:p="http://schemas.openxmlformats.org/presentationml/2006/main">
  <p:tag name="NUM" val="3"/>
</p:tagLst>
</file>

<file path=ppt/tags/tag224.xml><?xml version="1.0" encoding="utf-8"?>
<p:tagLst xmlns:a="http://schemas.openxmlformats.org/drawingml/2006/main" xmlns:r="http://schemas.openxmlformats.org/officeDocument/2006/relationships" xmlns:p="http://schemas.openxmlformats.org/presentationml/2006/main">
  <p:tag name="NUM" val="4"/>
</p:tagLst>
</file>

<file path=ppt/tags/tag225.xml><?xml version="1.0" encoding="utf-8"?>
<p:tagLst xmlns:a="http://schemas.openxmlformats.org/drawingml/2006/main" xmlns:r="http://schemas.openxmlformats.org/officeDocument/2006/relationships" xmlns:p="http://schemas.openxmlformats.org/presentationml/2006/main">
  <p:tag name="NUM" val="5"/>
</p:tagLst>
</file>

<file path=ppt/tags/tag226.xml><?xml version="1.0" encoding="utf-8"?>
<p:tagLst xmlns:a="http://schemas.openxmlformats.org/drawingml/2006/main" xmlns:r="http://schemas.openxmlformats.org/officeDocument/2006/relationships" xmlns:p="http://schemas.openxmlformats.org/presentationml/2006/main">
  <p:tag name="NUM" val="6"/>
</p:tagLst>
</file>

<file path=ppt/tags/tag227.xml><?xml version="1.0" encoding="utf-8"?>
<p:tagLst xmlns:a="http://schemas.openxmlformats.org/drawingml/2006/main" xmlns:r="http://schemas.openxmlformats.org/officeDocument/2006/relationships" xmlns:p="http://schemas.openxmlformats.org/presentationml/2006/main">
  <p:tag name="NUM" val="7"/>
</p:tagLst>
</file>

<file path=ppt/tags/tag228.xml><?xml version="1.0" encoding="utf-8"?>
<p:tagLst xmlns:a="http://schemas.openxmlformats.org/drawingml/2006/main" xmlns:r="http://schemas.openxmlformats.org/officeDocument/2006/relationships" xmlns:p="http://schemas.openxmlformats.org/presentationml/2006/main">
  <p:tag name="NUM" val="8"/>
</p:tagLst>
</file>

<file path=ppt/tags/tag229.xml><?xml version="1.0" encoding="utf-8"?>
<p:tagLst xmlns:a="http://schemas.openxmlformats.org/drawingml/2006/main" xmlns:r="http://schemas.openxmlformats.org/officeDocument/2006/relationships" xmlns:p="http://schemas.openxmlformats.org/presentationml/2006/main">
  <p:tag name="NUM" val="9"/>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30.xml><?xml version="1.0" encoding="utf-8"?>
<p:tagLst xmlns:a="http://schemas.openxmlformats.org/drawingml/2006/main" xmlns:r="http://schemas.openxmlformats.org/officeDocument/2006/relationships" xmlns:p="http://schemas.openxmlformats.org/presentationml/2006/main">
  <p:tag name="NUM" val="10"/>
</p:tagLst>
</file>

<file path=ppt/tags/tag231.xml><?xml version="1.0" encoding="utf-8"?>
<p:tagLst xmlns:a="http://schemas.openxmlformats.org/drawingml/2006/main" xmlns:r="http://schemas.openxmlformats.org/officeDocument/2006/relationships" xmlns:p="http://schemas.openxmlformats.org/presentationml/2006/main">
  <p:tag name="NUM" val="11"/>
</p:tagLst>
</file>

<file path=ppt/tags/tag232.xml><?xml version="1.0" encoding="utf-8"?>
<p:tagLst xmlns:a="http://schemas.openxmlformats.org/drawingml/2006/main" xmlns:r="http://schemas.openxmlformats.org/officeDocument/2006/relationships" xmlns:p="http://schemas.openxmlformats.org/presentationml/2006/main">
  <p:tag name="NUM" val="12"/>
</p:tagLst>
</file>

<file path=ppt/tags/tag233.xml><?xml version="1.0" encoding="utf-8"?>
<p:tagLst xmlns:a="http://schemas.openxmlformats.org/drawingml/2006/main" xmlns:r="http://schemas.openxmlformats.org/officeDocument/2006/relationships" xmlns:p="http://schemas.openxmlformats.org/presentationml/2006/main">
  <p:tag name="NUM" val="13"/>
</p:tagLst>
</file>

<file path=ppt/tags/tag234.xml><?xml version="1.0" encoding="utf-8"?>
<p:tagLst xmlns:a="http://schemas.openxmlformats.org/drawingml/2006/main" xmlns:r="http://schemas.openxmlformats.org/officeDocument/2006/relationships" xmlns:p="http://schemas.openxmlformats.org/presentationml/2006/main">
  <p:tag name="NUM" val="14"/>
</p:tagLst>
</file>

<file path=ppt/tags/tag235.xml><?xml version="1.0" encoding="utf-8"?>
<p:tagLst xmlns:a="http://schemas.openxmlformats.org/drawingml/2006/main" xmlns:r="http://schemas.openxmlformats.org/officeDocument/2006/relationships" xmlns:p="http://schemas.openxmlformats.org/presentationml/2006/main">
  <p:tag name="NUM" val="15"/>
</p:tagLst>
</file>

<file path=ppt/tags/tag236.xml><?xml version="1.0" encoding="utf-8"?>
<p:tagLst xmlns:a="http://schemas.openxmlformats.org/drawingml/2006/main" xmlns:r="http://schemas.openxmlformats.org/officeDocument/2006/relationships" xmlns:p="http://schemas.openxmlformats.org/presentationml/2006/main">
  <p:tag name="NUM" val="16"/>
</p:tagLst>
</file>

<file path=ppt/tags/tag237.xml><?xml version="1.0" encoding="utf-8"?>
<p:tagLst xmlns:a="http://schemas.openxmlformats.org/drawingml/2006/main" xmlns:r="http://schemas.openxmlformats.org/officeDocument/2006/relationships" xmlns:p="http://schemas.openxmlformats.org/presentationml/2006/main">
  <p:tag name="NUM" val="17"/>
</p:tagLst>
</file>

<file path=ppt/tags/tag238.xml><?xml version="1.0" encoding="utf-8"?>
<p:tagLst xmlns:a="http://schemas.openxmlformats.org/drawingml/2006/main" xmlns:r="http://schemas.openxmlformats.org/officeDocument/2006/relationships" xmlns:p="http://schemas.openxmlformats.org/presentationml/2006/main">
  <p:tag name="NUM" val="18"/>
</p:tagLst>
</file>

<file path=ppt/tags/tag239.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40.xml><?xml version="1.0" encoding="utf-8"?>
<p:tagLst xmlns:a="http://schemas.openxmlformats.org/drawingml/2006/main" xmlns:r="http://schemas.openxmlformats.org/officeDocument/2006/relationships" xmlns:p="http://schemas.openxmlformats.org/presentationml/2006/main">
  <p:tag name="NUM" val="2"/>
</p:tagLst>
</file>

<file path=ppt/tags/tag241.xml><?xml version="1.0" encoding="utf-8"?>
<p:tagLst xmlns:a="http://schemas.openxmlformats.org/drawingml/2006/main" xmlns:r="http://schemas.openxmlformats.org/officeDocument/2006/relationships" xmlns:p="http://schemas.openxmlformats.org/presentationml/2006/main">
  <p:tag name="NUM" val="3"/>
</p:tagLst>
</file>

<file path=ppt/tags/tag242.xml><?xml version="1.0" encoding="utf-8"?>
<p:tagLst xmlns:a="http://schemas.openxmlformats.org/drawingml/2006/main" xmlns:r="http://schemas.openxmlformats.org/officeDocument/2006/relationships" xmlns:p="http://schemas.openxmlformats.org/presentationml/2006/main">
  <p:tag name="NUM" val="4"/>
</p:tagLst>
</file>

<file path=ppt/tags/tag243.xml><?xml version="1.0" encoding="utf-8"?>
<p:tagLst xmlns:a="http://schemas.openxmlformats.org/drawingml/2006/main" xmlns:r="http://schemas.openxmlformats.org/officeDocument/2006/relationships" xmlns:p="http://schemas.openxmlformats.org/presentationml/2006/main">
  <p:tag name="NUM" val="5"/>
</p:tagLst>
</file>

<file path=ppt/tags/tag244.xml><?xml version="1.0" encoding="utf-8"?>
<p:tagLst xmlns:a="http://schemas.openxmlformats.org/drawingml/2006/main" xmlns:r="http://schemas.openxmlformats.org/officeDocument/2006/relationships" xmlns:p="http://schemas.openxmlformats.org/presentationml/2006/main">
  <p:tag name="NUM" val="6"/>
</p:tagLst>
</file>

<file path=ppt/tags/tag245.xml><?xml version="1.0" encoding="utf-8"?>
<p:tagLst xmlns:a="http://schemas.openxmlformats.org/drawingml/2006/main" xmlns:r="http://schemas.openxmlformats.org/officeDocument/2006/relationships" xmlns:p="http://schemas.openxmlformats.org/presentationml/2006/main">
  <p:tag name="NUM" val="7"/>
</p:tagLst>
</file>

<file path=ppt/tags/tag246.xml><?xml version="1.0" encoding="utf-8"?>
<p:tagLst xmlns:a="http://schemas.openxmlformats.org/drawingml/2006/main" xmlns:r="http://schemas.openxmlformats.org/officeDocument/2006/relationships" xmlns:p="http://schemas.openxmlformats.org/presentationml/2006/main">
  <p:tag name="NUM" val="8"/>
</p:tagLst>
</file>

<file path=ppt/tags/tag247.xml><?xml version="1.0" encoding="utf-8"?>
<p:tagLst xmlns:a="http://schemas.openxmlformats.org/drawingml/2006/main" xmlns:r="http://schemas.openxmlformats.org/officeDocument/2006/relationships" xmlns:p="http://schemas.openxmlformats.org/presentationml/2006/main">
  <p:tag name="NUM" val="9"/>
</p:tagLst>
</file>

<file path=ppt/tags/tag248.xml><?xml version="1.0" encoding="utf-8"?>
<p:tagLst xmlns:a="http://schemas.openxmlformats.org/drawingml/2006/main" xmlns:r="http://schemas.openxmlformats.org/officeDocument/2006/relationships" xmlns:p="http://schemas.openxmlformats.org/presentationml/2006/main">
  <p:tag name="NUM" val="10"/>
</p:tagLst>
</file>

<file path=ppt/tags/tag249.xml><?xml version="1.0" encoding="utf-8"?>
<p:tagLst xmlns:a="http://schemas.openxmlformats.org/drawingml/2006/main" xmlns:r="http://schemas.openxmlformats.org/officeDocument/2006/relationships" xmlns:p="http://schemas.openxmlformats.org/presentationml/2006/main">
  <p:tag name="NUM" val="11"/>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50.xml><?xml version="1.0" encoding="utf-8"?>
<p:tagLst xmlns:a="http://schemas.openxmlformats.org/drawingml/2006/main" xmlns:r="http://schemas.openxmlformats.org/officeDocument/2006/relationships" xmlns:p="http://schemas.openxmlformats.org/presentationml/2006/main">
  <p:tag name="NUM" val="12"/>
</p:tagLst>
</file>

<file path=ppt/tags/tag251.xml><?xml version="1.0" encoding="utf-8"?>
<p:tagLst xmlns:a="http://schemas.openxmlformats.org/drawingml/2006/main" xmlns:r="http://schemas.openxmlformats.org/officeDocument/2006/relationships" xmlns:p="http://schemas.openxmlformats.org/presentationml/2006/main">
  <p:tag name="NUM" val="13"/>
</p:tagLst>
</file>

<file path=ppt/tags/tag252.xml><?xml version="1.0" encoding="utf-8"?>
<p:tagLst xmlns:a="http://schemas.openxmlformats.org/drawingml/2006/main" xmlns:r="http://schemas.openxmlformats.org/officeDocument/2006/relationships" xmlns:p="http://schemas.openxmlformats.org/presentationml/2006/main">
  <p:tag name="NUM" val="14"/>
</p:tagLst>
</file>

<file path=ppt/tags/tag253.xml><?xml version="1.0" encoding="utf-8"?>
<p:tagLst xmlns:a="http://schemas.openxmlformats.org/drawingml/2006/main" xmlns:r="http://schemas.openxmlformats.org/officeDocument/2006/relationships" xmlns:p="http://schemas.openxmlformats.org/presentationml/2006/main">
  <p:tag name="NUM" val="15"/>
</p:tagLst>
</file>

<file path=ppt/tags/tag254.xml><?xml version="1.0" encoding="utf-8"?>
<p:tagLst xmlns:a="http://schemas.openxmlformats.org/drawingml/2006/main" xmlns:r="http://schemas.openxmlformats.org/officeDocument/2006/relationships" xmlns:p="http://schemas.openxmlformats.org/presentationml/2006/main">
  <p:tag name="NUM" val="16"/>
</p:tagLst>
</file>

<file path=ppt/tags/tag255.xml><?xml version="1.0" encoding="utf-8"?>
<p:tagLst xmlns:a="http://schemas.openxmlformats.org/drawingml/2006/main" xmlns:r="http://schemas.openxmlformats.org/officeDocument/2006/relationships" xmlns:p="http://schemas.openxmlformats.org/presentationml/2006/main">
  <p:tag name="NUM" val="1"/>
</p:tagLst>
</file>

<file path=ppt/tags/tag256.xml><?xml version="1.0" encoding="utf-8"?>
<p:tagLst xmlns:a="http://schemas.openxmlformats.org/drawingml/2006/main" xmlns:r="http://schemas.openxmlformats.org/officeDocument/2006/relationships" xmlns:p="http://schemas.openxmlformats.org/presentationml/2006/main">
  <p:tag name="NUM" val="2"/>
</p:tagLst>
</file>

<file path=ppt/tags/tag257.xml><?xml version="1.0" encoding="utf-8"?>
<p:tagLst xmlns:a="http://schemas.openxmlformats.org/drawingml/2006/main" xmlns:r="http://schemas.openxmlformats.org/officeDocument/2006/relationships" xmlns:p="http://schemas.openxmlformats.org/presentationml/2006/main">
  <p:tag name="NUM" val="3"/>
</p:tagLst>
</file>

<file path=ppt/tags/tag258.xml><?xml version="1.0" encoding="utf-8"?>
<p:tagLst xmlns:a="http://schemas.openxmlformats.org/drawingml/2006/main" xmlns:r="http://schemas.openxmlformats.org/officeDocument/2006/relationships" xmlns:p="http://schemas.openxmlformats.org/presentationml/2006/main">
  <p:tag name="NUM" val="4"/>
</p:tagLst>
</file>

<file path=ppt/tags/tag259.xml><?xml version="1.0" encoding="utf-8"?>
<p:tagLst xmlns:a="http://schemas.openxmlformats.org/drawingml/2006/main" xmlns:r="http://schemas.openxmlformats.org/officeDocument/2006/relationships" xmlns:p="http://schemas.openxmlformats.org/presentationml/2006/main">
  <p:tag name="NUM" val="5"/>
</p:tagLst>
</file>

<file path=ppt/tags/tag26.xml><?xml version="1.0" encoding="utf-8"?>
<p:tagLst xmlns:a="http://schemas.openxmlformats.org/drawingml/2006/main" xmlns:r="http://schemas.openxmlformats.org/officeDocument/2006/relationships" xmlns:p="http://schemas.openxmlformats.org/presentationml/2006/main">
  <p:tag name="NUM" val="4"/>
</p:tagLst>
</file>

<file path=ppt/tags/tag260.xml><?xml version="1.0" encoding="utf-8"?>
<p:tagLst xmlns:a="http://schemas.openxmlformats.org/drawingml/2006/main" xmlns:r="http://schemas.openxmlformats.org/officeDocument/2006/relationships" xmlns:p="http://schemas.openxmlformats.org/presentationml/2006/main">
  <p:tag name="NUM" val="6"/>
</p:tagLst>
</file>

<file path=ppt/tags/tag261.xml><?xml version="1.0" encoding="utf-8"?>
<p:tagLst xmlns:a="http://schemas.openxmlformats.org/drawingml/2006/main" xmlns:r="http://schemas.openxmlformats.org/officeDocument/2006/relationships" xmlns:p="http://schemas.openxmlformats.org/presentationml/2006/main">
  <p:tag name="NUM" val="7"/>
</p:tagLst>
</file>

<file path=ppt/tags/tag262.xml><?xml version="1.0" encoding="utf-8"?>
<p:tagLst xmlns:a="http://schemas.openxmlformats.org/drawingml/2006/main" xmlns:r="http://schemas.openxmlformats.org/officeDocument/2006/relationships" xmlns:p="http://schemas.openxmlformats.org/presentationml/2006/main">
  <p:tag name="NUM" val="8"/>
</p:tagLst>
</file>

<file path=ppt/tags/tag263.xml><?xml version="1.0" encoding="utf-8"?>
<p:tagLst xmlns:a="http://schemas.openxmlformats.org/drawingml/2006/main" xmlns:r="http://schemas.openxmlformats.org/officeDocument/2006/relationships" xmlns:p="http://schemas.openxmlformats.org/presentationml/2006/main">
  <p:tag name="NUM" val="9"/>
</p:tagLst>
</file>

<file path=ppt/tags/tag264.xml><?xml version="1.0" encoding="utf-8"?>
<p:tagLst xmlns:a="http://schemas.openxmlformats.org/drawingml/2006/main" xmlns:r="http://schemas.openxmlformats.org/officeDocument/2006/relationships" xmlns:p="http://schemas.openxmlformats.org/presentationml/2006/main">
  <p:tag name="NUM" val="10"/>
</p:tagLst>
</file>

<file path=ppt/tags/tag265.xml><?xml version="1.0" encoding="utf-8"?>
<p:tagLst xmlns:a="http://schemas.openxmlformats.org/drawingml/2006/main" xmlns:r="http://schemas.openxmlformats.org/officeDocument/2006/relationships" xmlns:p="http://schemas.openxmlformats.org/presentationml/2006/main">
  <p:tag name="NUM" val="11"/>
</p:tagLst>
</file>

<file path=ppt/tags/tag266.xml><?xml version="1.0" encoding="utf-8"?>
<p:tagLst xmlns:a="http://schemas.openxmlformats.org/drawingml/2006/main" xmlns:r="http://schemas.openxmlformats.org/officeDocument/2006/relationships" xmlns:p="http://schemas.openxmlformats.org/presentationml/2006/main">
  <p:tag name="NUM" val="12"/>
</p:tagLst>
</file>

<file path=ppt/tags/tag267.xml><?xml version="1.0" encoding="utf-8"?>
<p:tagLst xmlns:a="http://schemas.openxmlformats.org/drawingml/2006/main" xmlns:r="http://schemas.openxmlformats.org/officeDocument/2006/relationships" xmlns:p="http://schemas.openxmlformats.org/presentationml/2006/main">
  <p:tag name="NUM" val="13"/>
</p:tagLst>
</file>

<file path=ppt/tags/tag268.xml><?xml version="1.0" encoding="utf-8"?>
<p:tagLst xmlns:a="http://schemas.openxmlformats.org/drawingml/2006/main" xmlns:r="http://schemas.openxmlformats.org/officeDocument/2006/relationships" xmlns:p="http://schemas.openxmlformats.org/presentationml/2006/main">
  <p:tag name="NUM" val="14"/>
</p:tagLst>
</file>

<file path=ppt/tags/tag269.xml><?xml version="1.0" encoding="utf-8"?>
<p:tagLst xmlns:a="http://schemas.openxmlformats.org/drawingml/2006/main" xmlns:r="http://schemas.openxmlformats.org/officeDocument/2006/relationships" xmlns:p="http://schemas.openxmlformats.org/presentationml/2006/main">
  <p:tag name="NUM" val="1"/>
</p:tagLst>
</file>

<file path=ppt/tags/tag27.xml><?xml version="1.0" encoding="utf-8"?>
<p:tagLst xmlns:a="http://schemas.openxmlformats.org/drawingml/2006/main" xmlns:r="http://schemas.openxmlformats.org/officeDocument/2006/relationships" xmlns:p="http://schemas.openxmlformats.org/presentationml/2006/main">
  <p:tag name="NUM" val="5"/>
</p:tagLst>
</file>

<file path=ppt/tags/tag270.xml><?xml version="1.0" encoding="utf-8"?>
<p:tagLst xmlns:a="http://schemas.openxmlformats.org/drawingml/2006/main" xmlns:r="http://schemas.openxmlformats.org/officeDocument/2006/relationships" xmlns:p="http://schemas.openxmlformats.org/presentationml/2006/main">
  <p:tag name="NUM" val="2"/>
</p:tagLst>
</file>

<file path=ppt/tags/tag271.xml><?xml version="1.0" encoding="utf-8"?>
<p:tagLst xmlns:a="http://schemas.openxmlformats.org/drawingml/2006/main" xmlns:r="http://schemas.openxmlformats.org/officeDocument/2006/relationships" xmlns:p="http://schemas.openxmlformats.org/presentationml/2006/main">
  <p:tag name="NUM" val="3"/>
</p:tagLst>
</file>

<file path=ppt/tags/tag272.xml><?xml version="1.0" encoding="utf-8"?>
<p:tagLst xmlns:a="http://schemas.openxmlformats.org/drawingml/2006/main" xmlns:r="http://schemas.openxmlformats.org/officeDocument/2006/relationships" xmlns:p="http://schemas.openxmlformats.org/presentationml/2006/main">
  <p:tag name="NUM" val="4"/>
</p:tagLst>
</file>

<file path=ppt/tags/tag273.xml><?xml version="1.0" encoding="utf-8"?>
<p:tagLst xmlns:a="http://schemas.openxmlformats.org/drawingml/2006/main" xmlns:r="http://schemas.openxmlformats.org/officeDocument/2006/relationships" xmlns:p="http://schemas.openxmlformats.org/presentationml/2006/main">
  <p:tag name="NUM" val="5"/>
</p:tagLst>
</file>

<file path=ppt/tags/tag274.xml><?xml version="1.0" encoding="utf-8"?>
<p:tagLst xmlns:a="http://schemas.openxmlformats.org/drawingml/2006/main" xmlns:r="http://schemas.openxmlformats.org/officeDocument/2006/relationships" xmlns:p="http://schemas.openxmlformats.org/presentationml/2006/main">
  <p:tag name="NUM" val="6"/>
</p:tagLst>
</file>

<file path=ppt/tags/tag275.xml><?xml version="1.0" encoding="utf-8"?>
<p:tagLst xmlns:a="http://schemas.openxmlformats.org/drawingml/2006/main" xmlns:r="http://schemas.openxmlformats.org/officeDocument/2006/relationships" xmlns:p="http://schemas.openxmlformats.org/presentationml/2006/main">
  <p:tag name="NUM" val="7"/>
</p:tagLst>
</file>

<file path=ppt/tags/tag276.xml><?xml version="1.0" encoding="utf-8"?>
<p:tagLst xmlns:a="http://schemas.openxmlformats.org/drawingml/2006/main" xmlns:r="http://schemas.openxmlformats.org/officeDocument/2006/relationships" xmlns:p="http://schemas.openxmlformats.org/presentationml/2006/main">
  <p:tag name="NUM" val="8"/>
</p:tagLst>
</file>

<file path=ppt/tags/tag277.xml><?xml version="1.0" encoding="utf-8"?>
<p:tagLst xmlns:a="http://schemas.openxmlformats.org/drawingml/2006/main" xmlns:r="http://schemas.openxmlformats.org/officeDocument/2006/relationships" xmlns:p="http://schemas.openxmlformats.org/presentationml/2006/main">
  <p:tag name="NUM" val="9"/>
</p:tagLst>
</file>

<file path=ppt/tags/tag278.xml><?xml version="1.0" encoding="utf-8"?>
<p:tagLst xmlns:a="http://schemas.openxmlformats.org/drawingml/2006/main" xmlns:r="http://schemas.openxmlformats.org/officeDocument/2006/relationships" xmlns:p="http://schemas.openxmlformats.org/presentationml/2006/main">
  <p:tag name="NUM" val="10"/>
</p:tagLst>
</file>

<file path=ppt/tags/tag279.xml><?xml version="1.0" encoding="utf-8"?>
<p:tagLst xmlns:a="http://schemas.openxmlformats.org/drawingml/2006/main" xmlns:r="http://schemas.openxmlformats.org/officeDocument/2006/relationships" xmlns:p="http://schemas.openxmlformats.org/presentationml/2006/main">
  <p:tag name="NUM" val="11"/>
</p:tagLst>
</file>

<file path=ppt/tags/tag28.xml><?xml version="1.0" encoding="utf-8"?>
<p:tagLst xmlns:a="http://schemas.openxmlformats.org/drawingml/2006/main" xmlns:r="http://schemas.openxmlformats.org/officeDocument/2006/relationships" xmlns:p="http://schemas.openxmlformats.org/presentationml/2006/main">
  <p:tag name="NUM" val="1"/>
</p:tagLst>
</file>

<file path=ppt/tags/tag280.xml><?xml version="1.0" encoding="utf-8"?>
<p:tagLst xmlns:a="http://schemas.openxmlformats.org/drawingml/2006/main" xmlns:r="http://schemas.openxmlformats.org/officeDocument/2006/relationships" xmlns:p="http://schemas.openxmlformats.org/presentationml/2006/main">
  <p:tag name="NUM" val="12"/>
</p:tagLst>
</file>

<file path=ppt/tags/tag281.xml><?xml version="1.0" encoding="utf-8"?>
<p:tagLst xmlns:a="http://schemas.openxmlformats.org/drawingml/2006/main" xmlns:r="http://schemas.openxmlformats.org/officeDocument/2006/relationships" xmlns:p="http://schemas.openxmlformats.org/presentationml/2006/main">
  <p:tag name="NUM" val="13"/>
</p:tagLst>
</file>

<file path=ppt/tags/tag282.xml><?xml version="1.0" encoding="utf-8"?>
<p:tagLst xmlns:a="http://schemas.openxmlformats.org/drawingml/2006/main" xmlns:r="http://schemas.openxmlformats.org/officeDocument/2006/relationships" xmlns:p="http://schemas.openxmlformats.org/presentationml/2006/main">
  <p:tag name="NUM" val="14"/>
</p:tagLst>
</file>

<file path=ppt/tags/tag283.xml><?xml version="1.0" encoding="utf-8"?>
<p:tagLst xmlns:a="http://schemas.openxmlformats.org/drawingml/2006/main" xmlns:r="http://schemas.openxmlformats.org/officeDocument/2006/relationships" xmlns:p="http://schemas.openxmlformats.org/presentationml/2006/main">
  <p:tag name="NUM" val="1"/>
</p:tagLst>
</file>

<file path=ppt/tags/tag284.xml><?xml version="1.0" encoding="utf-8"?>
<p:tagLst xmlns:a="http://schemas.openxmlformats.org/drawingml/2006/main" xmlns:r="http://schemas.openxmlformats.org/officeDocument/2006/relationships" xmlns:p="http://schemas.openxmlformats.org/presentationml/2006/main">
  <p:tag name="NUM" val="2"/>
</p:tagLst>
</file>

<file path=ppt/tags/tag285.xml><?xml version="1.0" encoding="utf-8"?>
<p:tagLst xmlns:a="http://schemas.openxmlformats.org/drawingml/2006/main" xmlns:r="http://schemas.openxmlformats.org/officeDocument/2006/relationships" xmlns:p="http://schemas.openxmlformats.org/presentationml/2006/main">
  <p:tag name="NUM" val="3"/>
</p:tagLst>
</file>

<file path=ppt/tags/tag286.xml><?xml version="1.0" encoding="utf-8"?>
<p:tagLst xmlns:a="http://schemas.openxmlformats.org/drawingml/2006/main" xmlns:r="http://schemas.openxmlformats.org/officeDocument/2006/relationships" xmlns:p="http://schemas.openxmlformats.org/presentationml/2006/main">
  <p:tag name="NUM" val="4"/>
</p:tagLst>
</file>

<file path=ppt/tags/tag287.xml><?xml version="1.0" encoding="utf-8"?>
<p:tagLst xmlns:a="http://schemas.openxmlformats.org/drawingml/2006/main" xmlns:r="http://schemas.openxmlformats.org/officeDocument/2006/relationships" xmlns:p="http://schemas.openxmlformats.org/presentationml/2006/main">
  <p:tag name="NUM" val="5"/>
</p:tagLst>
</file>

<file path=ppt/tags/tag288.xml><?xml version="1.0" encoding="utf-8"?>
<p:tagLst xmlns:a="http://schemas.openxmlformats.org/drawingml/2006/main" xmlns:r="http://schemas.openxmlformats.org/officeDocument/2006/relationships" xmlns:p="http://schemas.openxmlformats.org/presentationml/2006/main">
  <p:tag name="NUM" val="6"/>
</p:tagLst>
</file>

<file path=ppt/tags/tag289.xml><?xml version="1.0" encoding="utf-8"?>
<p:tagLst xmlns:a="http://schemas.openxmlformats.org/drawingml/2006/main" xmlns:r="http://schemas.openxmlformats.org/officeDocument/2006/relationships" xmlns:p="http://schemas.openxmlformats.org/presentationml/2006/main">
  <p:tag name="NUM" val="7"/>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290.xml><?xml version="1.0" encoding="utf-8"?>
<p:tagLst xmlns:a="http://schemas.openxmlformats.org/drawingml/2006/main" xmlns:r="http://schemas.openxmlformats.org/officeDocument/2006/relationships" xmlns:p="http://schemas.openxmlformats.org/presentationml/2006/main">
  <p:tag name="NUM" val="8"/>
</p:tagLst>
</file>

<file path=ppt/tags/tag291.xml><?xml version="1.0" encoding="utf-8"?>
<p:tagLst xmlns:a="http://schemas.openxmlformats.org/drawingml/2006/main" xmlns:r="http://schemas.openxmlformats.org/officeDocument/2006/relationships" xmlns:p="http://schemas.openxmlformats.org/presentationml/2006/main">
  <p:tag name="NUM" val="9"/>
</p:tagLst>
</file>

<file path=ppt/tags/tag292.xml><?xml version="1.0" encoding="utf-8"?>
<p:tagLst xmlns:a="http://schemas.openxmlformats.org/drawingml/2006/main" xmlns:r="http://schemas.openxmlformats.org/officeDocument/2006/relationships" xmlns:p="http://schemas.openxmlformats.org/presentationml/2006/main">
  <p:tag name="NUM" val="10"/>
</p:tagLst>
</file>

<file path=ppt/tags/tag293.xml><?xml version="1.0" encoding="utf-8"?>
<p:tagLst xmlns:a="http://schemas.openxmlformats.org/drawingml/2006/main" xmlns:r="http://schemas.openxmlformats.org/officeDocument/2006/relationships" xmlns:p="http://schemas.openxmlformats.org/presentationml/2006/main">
  <p:tag name="NUM" val="11"/>
</p:tagLst>
</file>

<file path=ppt/tags/tag294.xml><?xml version="1.0" encoding="utf-8"?>
<p:tagLst xmlns:a="http://schemas.openxmlformats.org/drawingml/2006/main" xmlns:r="http://schemas.openxmlformats.org/officeDocument/2006/relationships" xmlns:p="http://schemas.openxmlformats.org/presentationml/2006/main">
  <p:tag name="NUM" val="12"/>
</p:tagLst>
</file>

<file path=ppt/tags/tag295.xml><?xml version="1.0" encoding="utf-8"?>
<p:tagLst xmlns:a="http://schemas.openxmlformats.org/drawingml/2006/main" xmlns:r="http://schemas.openxmlformats.org/officeDocument/2006/relationships" xmlns:p="http://schemas.openxmlformats.org/presentationml/2006/main">
  <p:tag name="NUM" val="13"/>
</p:tagLst>
</file>

<file path=ppt/tags/tag296.xml><?xml version="1.0" encoding="utf-8"?>
<p:tagLst xmlns:a="http://schemas.openxmlformats.org/drawingml/2006/main" xmlns:r="http://schemas.openxmlformats.org/officeDocument/2006/relationships" xmlns:p="http://schemas.openxmlformats.org/presentationml/2006/main">
  <p:tag name="NUM" val="1"/>
</p:tagLst>
</file>

<file path=ppt/tags/tag297.xml><?xml version="1.0" encoding="utf-8"?>
<p:tagLst xmlns:a="http://schemas.openxmlformats.org/drawingml/2006/main" xmlns:r="http://schemas.openxmlformats.org/officeDocument/2006/relationships" xmlns:p="http://schemas.openxmlformats.org/presentationml/2006/main">
  <p:tag name="NUM" val="2"/>
</p:tagLst>
</file>

<file path=ppt/tags/tag298.xml><?xml version="1.0" encoding="utf-8"?>
<p:tagLst xmlns:a="http://schemas.openxmlformats.org/drawingml/2006/main" xmlns:r="http://schemas.openxmlformats.org/officeDocument/2006/relationships" xmlns:p="http://schemas.openxmlformats.org/presentationml/2006/main">
  <p:tag name="NUM" val="3"/>
</p:tagLst>
</file>

<file path=ppt/tags/tag299.xml><?xml version="1.0" encoding="utf-8"?>
<p:tagLst xmlns:a="http://schemas.openxmlformats.org/drawingml/2006/main" xmlns:r="http://schemas.openxmlformats.org/officeDocument/2006/relationships" xmlns:p="http://schemas.openxmlformats.org/presentationml/2006/main">
  <p:tag name="NUM" val="4"/>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30.xml><?xml version="1.0" encoding="utf-8"?>
<p:tagLst xmlns:a="http://schemas.openxmlformats.org/drawingml/2006/main" xmlns:r="http://schemas.openxmlformats.org/officeDocument/2006/relationships" xmlns:p="http://schemas.openxmlformats.org/presentationml/2006/main">
  <p:tag name="NUM" val="3"/>
</p:tagLst>
</file>

<file path=ppt/tags/tag300.xml><?xml version="1.0" encoding="utf-8"?>
<p:tagLst xmlns:a="http://schemas.openxmlformats.org/drawingml/2006/main" xmlns:r="http://schemas.openxmlformats.org/officeDocument/2006/relationships" xmlns:p="http://schemas.openxmlformats.org/presentationml/2006/main">
  <p:tag name="NUM" val="5"/>
</p:tagLst>
</file>

<file path=ppt/tags/tag301.xml><?xml version="1.0" encoding="utf-8"?>
<p:tagLst xmlns:a="http://schemas.openxmlformats.org/drawingml/2006/main" xmlns:r="http://schemas.openxmlformats.org/officeDocument/2006/relationships" xmlns:p="http://schemas.openxmlformats.org/presentationml/2006/main">
  <p:tag name="NUM" val="6"/>
</p:tagLst>
</file>

<file path=ppt/tags/tag302.xml><?xml version="1.0" encoding="utf-8"?>
<p:tagLst xmlns:a="http://schemas.openxmlformats.org/drawingml/2006/main" xmlns:r="http://schemas.openxmlformats.org/officeDocument/2006/relationships" xmlns:p="http://schemas.openxmlformats.org/presentationml/2006/main">
  <p:tag name="NUM" val="7"/>
</p:tagLst>
</file>

<file path=ppt/tags/tag303.xml><?xml version="1.0" encoding="utf-8"?>
<p:tagLst xmlns:a="http://schemas.openxmlformats.org/drawingml/2006/main" xmlns:r="http://schemas.openxmlformats.org/officeDocument/2006/relationships" xmlns:p="http://schemas.openxmlformats.org/presentationml/2006/main">
  <p:tag name="NUM" val="8"/>
</p:tagLst>
</file>

<file path=ppt/tags/tag304.xml><?xml version="1.0" encoding="utf-8"?>
<p:tagLst xmlns:a="http://schemas.openxmlformats.org/drawingml/2006/main" xmlns:r="http://schemas.openxmlformats.org/officeDocument/2006/relationships" xmlns:p="http://schemas.openxmlformats.org/presentationml/2006/main">
  <p:tag name="NUM" val="9"/>
</p:tagLst>
</file>

<file path=ppt/tags/tag305.xml><?xml version="1.0" encoding="utf-8"?>
<p:tagLst xmlns:a="http://schemas.openxmlformats.org/drawingml/2006/main" xmlns:r="http://schemas.openxmlformats.org/officeDocument/2006/relationships" xmlns:p="http://schemas.openxmlformats.org/presentationml/2006/main">
  <p:tag name="NUM" val="10"/>
</p:tagLst>
</file>

<file path=ppt/tags/tag306.xml><?xml version="1.0" encoding="utf-8"?>
<p:tagLst xmlns:a="http://schemas.openxmlformats.org/drawingml/2006/main" xmlns:r="http://schemas.openxmlformats.org/officeDocument/2006/relationships" xmlns:p="http://schemas.openxmlformats.org/presentationml/2006/main">
  <p:tag name="NUM" val="1"/>
</p:tagLst>
</file>

<file path=ppt/tags/tag307.xml><?xml version="1.0" encoding="utf-8"?>
<p:tagLst xmlns:a="http://schemas.openxmlformats.org/drawingml/2006/main" xmlns:r="http://schemas.openxmlformats.org/officeDocument/2006/relationships" xmlns:p="http://schemas.openxmlformats.org/presentationml/2006/main">
  <p:tag name="NUM" val="2"/>
</p:tagLst>
</file>

<file path=ppt/tags/tag308.xml><?xml version="1.0" encoding="utf-8"?>
<p:tagLst xmlns:a="http://schemas.openxmlformats.org/drawingml/2006/main" xmlns:r="http://schemas.openxmlformats.org/officeDocument/2006/relationships" xmlns:p="http://schemas.openxmlformats.org/presentationml/2006/main">
  <p:tag name="NUM" val="3"/>
</p:tagLst>
</file>

<file path=ppt/tags/tag309.xml><?xml version="1.0" encoding="utf-8"?>
<p:tagLst xmlns:a="http://schemas.openxmlformats.org/drawingml/2006/main" xmlns:r="http://schemas.openxmlformats.org/officeDocument/2006/relationships" xmlns:p="http://schemas.openxmlformats.org/presentationml/2006/main">
  <p:tag name="NUM" val="4"/>
</p:tagLst>
</file>

<file path=ppt/tags/tag31.xml><?xml version="1.0" encoding="utf-8"?>
<p:tagLst xmlns:a="http://schemas.openxmlformats.org/drawingml/2006/main" xmlns:r="http://schemas.openxmlformats.org/officeDocument/2006/relationships" xmlns:p="http://schemas.openxmlformats.org/presentationml/2006/main">
  <p:tag name="NUM" val="4"/>
</p:tagLst>
</file>

<file path=ppt/tags/tag310.xml><?xml version="1.0" encoding="utf-8"?>
<p:tagLst xmlns:a="http://schemas.openxmlformats.org/drawingml/2006/main" xmlns:r="http://schemas.openxmlformats.org/officeDocument/2006/relationships" xmlns:p="http://schemas.openxmlformats.org/presentationml/2006/main">
  <p:tag name="NUM" val="5"/>
</p:tagLst>
</file>

<file path=ppt/tags/tag311.xml><?xml version="1.0" encoding="utf-8"?>
<p:tagLst xmlns:a="http://schemas.openxmlformats.org/drawingml/2006/main" xmlns:r="http://schemas.openxmlformats.org/officeDocument/2006/relationships" xmlns:p="http://schemas.openxmlformats.org/presentationml/2006/main">
  <p:tag name="NUM" val="6"/>
</p:tagLst>
</file>

<file path=ppt/tags/tag312.xml><?xml version="1.0" encoding="utf-8"?>
<p:tagLst xmlns:a="http://schemas.openxmlformats.org/drawingml/2006/main" xmlns:r="http://schemas.openxmlformats.org/officeDocument/2006/relationships" xmlns:p="http://schemas.openxmlformats.org/presentationml/2006/main">
  <p:tag name="NUM" val="7"/>
</p:tagLst>
</file>

<file path=ppt/tags/tag313.xml><?xml version="1.0" encoding="utf-8"?>
<p:tagLst xmlns:a="http://schemas.openxmlformats.org/drawingml/2006/main" xmlns:r="http://schemas.openxmlformats.org/officeDocument/2006/relationships" xmlns:p="http://schemas.openxmlformats.org/presentationml/2006/main">
  <p:tag name="NUM" val="8"/>
</p:tagLst>
</file>

<file path=ppt/tags/tag314.xml><?xml version="1.0" encoding="utf-8"?>
<p:tagLst xmlns:a="http://schemas.openxmlformats.org/drawingml/2006/main" xmlns:r="http://schemas.openxmlformats.org/officeDocument/2006/relationships" xmlns:p="http://schemas.openxmlformats.org/presentationml/2006/main">
  <p:tag name="NUM" val="9"/>
</p:tagLst>
</file>

<file path=ppt/tags/tag315.xml><?xml version="1.0" encoding="utf-8"?>
<p:tagLst xmlns:a="http://schemas.openxmlformats.org/drawingml/2006/main" xmlns:r="http://schemas.openxmlformats.org/officeDocument/2006/relationships" xmlns:p="http://schemas.openxmlformats.org/presentationml/2006/main">
  <p:tag name="NUM" val="10"/>
</p:tagLst>
</file>

<file path=ppt/tags/tag316.xml><?xml version="1.0" encoding="utf-8"?>
<p:tagLst xmlns:a="http://schemas.openxmlformats.org/drawingml/2006/main" xmlns:r="http://schemas.openxmlformats.org/officeDocument/2006/relationships" xmlns:p="http://schemas.openxmlformats.org/presentationml/2006/main">
  <p:tag name="NUM" val="11"/>
</p:tagLst>
</file>

<file path=ppt/tags/tag317.xml><?xml version="1.0" encoding="utf-8"?>
<p:tagLst xmlns:a="http://schemas.openxmlformats.org/drawingml/2006/main" xmlns:r="http://schemas.openxmlformats.org/officeDocument/2006/relationships" xmlns:p="http://schemas.openxmlformats.org/presentationml/2006/main">
  <p:tag name="NUM" val="12"/>
</p:tagLst>
</file>

<file path=ppt/tags/tag318.xml><?xml version="1.0" encoding="utf-8"?>
<p:tagLst xmlns:a="http://schemas.openxmlformats.org/drawingml/2006/main" xmlns:r="http://schemas.openxmlformats.org/officeDocument/2006/relationships" xmlns:p="http://schemas.openxmlformats.org/presentationml/2006/main">
  <p:tag name="NUM" val="13"/>
</p:tagLst>
</file>

<file path=ppt/tags/tag319.xml><?xml version="1.0" encoding="utf-8"?>
<p:tagLst xmlns:a="http://schemas.openxmlformats.org/drawingml/2006/main" xmlns:r="http://schemas.openxmlformats.org/officeDocument/2006/relationships" xmlns:p="http://schemas.openxmlformats.org/presentationml/2006/main">
  <p:tag name="NUM" val="14"/>
</p:tagLst>
</file>

<file path=ppt/tags/tag32.xml><?xml version="1.0" encoding="utf-8"?>
<p:tagLst xmlns:a="http://schemas.openxmlformats.org/drawingml/2006/main" xmlns:r="http://schemas.openxmlformats.org/officeDocument/2006/relationships" xmlns:p="http://schemas.openxmlformats.org/presentationml/2006/main">
  <p:tag name="NUM" val="5"/>
</p:tagLst>
</file>

<file path=ppt/tags/tag320.xml><?xml version="1.0" encoding="utf-8"?>
<p:tagLst xmlns:a="http://schemas.openxmlformats.org/drawingml/2006/main" xmlns:r="http://schemas.openxmlformats.org/officeDocument/2006/relationships" xmlns:p="http://schemas.openxmlformats.org/presentationml/2006/main">
  <p:tag name="NUM" val="15"/>
</p:tagLst>
</file>

<file path=ppt/tags/tag321.xml><?xml version="1.0" encoding="utf-8"?>
<p:tagLst xmlns:a="http://schemas.openxmlformats.org/drawingml/2006/main" xmlns:r="http://schemas.openxmlformats.org/officeDocument/2006/relationships" xmlns:p="http://schemas.openxmlformats.org/presentationml/2006/main">
  <p:tag name="NUM" val="16"/>
</p:tagLst>
</file>

<file path=ppt/tags/tag322.xml><?xml version="1.0" encoding="utf-8"?>
<p:tagLst xmlns:a="http://schemas.openxmlformats.org/drawingml/2006/main" xmlns:r="http://schemas.openxmlformats.org/officeDocument/2006/relationships" xmlns:p="http://schemas.openxmlformats.org/presentationml/2006/main">
  <p:tag name="NUM" val="17"/>
</p:tagLst>
</file>

<file path=ppt/tags/tag323.xml><?xml version="1.0" encoding="utf-8"?>
<p:tagLst xmlns:a="http://schemas.openxmlformats.org/drawingml/2006/main" xmlns:r="http://schemas.openxmlformats.org/officeDocument/2006/relationships" xmlns:p="http://schemas.openxmlformats.org/presentationml/2006/main">
  <p:tag name="NUM" val="18"/>
</p:tagLst>
</file>

<file path=ppt/tags/tag324.xml><?xml version="1.0" encoding="utf-8"?>
<p:tagLst xmlns:a="http://schemas.openxmlformats.org/drawingml/2006/main" xmlns:r="http://schemas.openxmlformats.org/officeDocument/2006/relationships" xmlns:p="http://schemas.openxmlformats.org/presentationml/2006/main">
  <p:tag name="NUM" val="19"/>
</p:tagLst>
</file>

<file path=ppt/tags/tag325.xml><?xml version="1.0" encoding="utf-8"?>
<p:tagLst xmlns:a="http://schemas.openxmlformats.org/drawingml/2006/main" xmlns:r="http://schemas.openxmlformats.org/officeDocument/2006/relationships" xmlns:p="http://schemas.openxmlformats.org/presentationml/2006/main">
  <p:tag name="NUM" val="20"/>
</p:tagLst>
</file>

<file path=ppt/tags/tag326.xml><?xml version="1.0" encoding="utf-8"?>
<p:tagLst xmlns:a="http://schemas.openxmlformats.org/drawingml/2006/main" xmlns:r="http://schemas.openxmlformats.org/officeDocument/2006/relationships" xmlns:p="http://schemas.openxmlformats.org/presentationml/2006/main">
  <p:tag name="NUM" val="21"/>
</p:tagLst>
</file>

<file path=ppt/tags/tag327.xml><?xml version="1.0" encoding="utf-8"?>
<p:tagLst xmlns:a="http://schemas.openxmlformats.org/drawingml/2006/main" xmlns:r="http://schemas.openxmlformats.org/officeDocument/2006/relationships" xmlns:p="http://schemas.openxmlformats.org/presentationml/2006/main">
  <p:tag name="NUM" val="1"/>
</p:tagLst>
</file>

<file path=ppt/tags/tag328.xml><?xml version="1.0" encoding="utf-8"?>
<p:tagLst xmlns:a="http://schemas.openxmlformats.org/drawingml/2006/main" xmlns:r="http://schemas.openxmlformats.org/officeDocument/2006/relationships" xmlns:p="http://schemas.openxmlformats.org/presentationml/2006/main">
  <p:tag name="NUM" val="2"/>
</p:tagLst>
</file>

<file path=ppt/tags/tag329.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NUM" val="6"/>
</p:tagLst>
</file>

<file path=ppt/tags/tag330.xml><?xml version="1.0" encoding="utf-8"?>
<p:tagLst xmlns:a="http://schemas.openxmlformats.org/drawingml/2006/main" xmlns:r="http://schemas.openxmlformats.org/officeDocument/2006/relationships" xmlns:p="http://schemas.openxmlformats.org/presentationml/2006/main">
  <p:tag name="NUM" val="2"/>
</p:tagLst>
</file>

<file path=ppt/tags/tag331.xml><?xml version="1.0" encoding="utf-8"?>
<p:tagLst xmlns:a="http://schemas.openxmlformats.org/drawingml/2006/main" xmlns:r="http://schemas.openxmlformats.org/officeDocument/2006/relationships" xmlns:p="http://schemas.openxmlformats.org/presentationml/2006/main">
  <p:tag name="NUM" val="1"/>
</p:tagLst>
</file>

<file path=ppt/tags/tag332.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7"/>
</p:tagLst>
</file>

<file path=ppt/tags/tag35.xml><?xml version="1.0" encoding="utf-8"?>
<p:tagLst xmlns:a="http://schemas.openxmlformats.org/drawingml/2006/main" xmlns:r="http://schemas.openxmlformats.org/officeDocument/2006/relationships" xmlns:p="http://schemas.openxmlformats.org/presentationml/2006/main">
  <p:tag name="NUM" val="8"/>
</p:tagLst>
</file>

<file path=ppt/tags/tag36.xml><?xml version="1.0" encoding="utf-8"?>
<p:tagLst xmlns:a="http://schemas.openxmlformats.org/drawingml/2006/main" xmlns:r="http://schemas.openxmlformats.org/officeDocument/2006/relationships" xmlns:p="http://schemas.openxmlformats.org/presentationml/2006/main">
  <p:tag name="NUM" val="9"/>
</p:tagLst>
</file>

<file path=ppt/tags/tag37.xml><?xml version="1.0" encoding="utf-8"?>
<p:tagLst xmlns:a="http://schemas.openxmlformats.org/drawingml/2006/main" xmlns:r="http://schemas.openxmlformats.org/officeDocument/2006/relationships" xmlns:p="http://schemas.openxmlformats.org/presentationml/2006/main">
  <p:tag name="NUM" val="1"/>
</p:tagLst>
</file>

<file path=ppt/tags/tag38.xml><?xml version="1.0" encoding="utf-8"?>
<p:tagLst xmlns:a="http://schemas.openxmlformats.org/drawingml/2006/main" xmlns:r="http://schemas.openxmlformats.org/officeDocument/2006/relationships" xmlns:p="http://schemas.openxmlformats.org/presentationml/2006/main">
  <p:tag name="NUM" val="2"/>
</p:tagLst>
</file>

<file path=ppt/tags/tag39.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40.xml><?xml version="1.0" encoding="utf-8"?>
<p:tagLst xmlns:a="http://schemas.openxmlformats.org/drawingml/2006/main" xmlns:r="http://schemas.openxmlformats.org/officeDocument/2006/relationships" xmlns:p="http://schemas.openxmlformats.org/presentationml/2006/main">
  <p:tag name="NUM" val="4"/>
</p:tagLst>
</file>

<file path=ppt/tags/tag41.xml><?xml version="1.0" encoding="utf-8"?>
<p:tagLst xmlns:a="http://schemas.openxmlformats.org/drawingml/2006/main" xmlns:r="http://schemas.openxmlformats.org/officeDocument/2006/relationships" xmlns:p="http://schemas.openxmlformats.org/presentationml/2006/main">
  <p:tag name="NUM" val="5"/>
</p:tagLst>
</file>

<file path=ppt/tags/tag42.xml><?xml version="1.0" encoding="utf-8"?>
<p:tagLst xmlns:a="http://schemas.openxmlformats.org/drawingml/2006/main" xmlns:r="http://schemas.openxmlformats.org/officeDocument/2006/relationships" xmlns:p="http://schemas.openxmlformats.org/presentationml/2006/main">
  <p:tag name="NUM" val="6"/>
</p:tagLst>
</file>

<file path=ppt/tags/tag43.xml><?xml version="1.0" encoding="utf-8"?>
<p:tagLst xmlns:a="http://schemas.openxmlformats.org/drawingml/2006/main" xmlns:r="http://schemas.openxmlformats.org/officeDocument/2006/relationships" xmlns:p="http://schemas.openxmlformats.org/presentationml/2006/main">
  <p:tag name="NUM" val="7"/>
</p:tagLst>
</file>

<file path=ppt/tags/tag44.xml><?xml version="1.0" encoding="utf-8"?>
<p:tagLst xmlns:a="http://schemas.openxmlformats.org/drawingml/2006/main" xmlns:r="http://schemas.openxmlformats.org/officeDocument/2006/relationships" xmlns:p="http://schemas.openxmlformats.org/presentationml/2006/main">
  <p:tag name="NUM" val="8"/>
</p:tagLst>
</file>

<file path=ppt/tags/tag45.xml><?xml version="1.0" encoding="utf-8"?>
<p:tagLst xmlns:a="http://schemas.openxmlformats.org/drawingml/2006/main" xmlns:r="http://schemas.openxmlformats.org/officeDocument/2006/relationships" xmlns:p="http://schemas.openxmlformats.org/presentationml/2006/main">
  <p:tag name="NUM" val="9"/>
</p:tagLst>
</file>

<file path=ppt/tags/tag46.xml><?xml version="1.0" encoding="utf-8"?>
<p:tagLst xmlns:a="http://schemas.openxmlformats.org/drawingml/2006/main" xmlns:r="http://schemas.openxmlformats.org/officeDocument/2006/relationships" xmlns:p="http://schemas.openxmlformats.org/presentationml/2006/main">
  <p:tag name="NUM" val="10"/>
</p:tagLst>
</file>

<file path=ppt/tags/tag47.xml><?xml version="1.0" encoding="utf-8"?>
<p:tagLst xmlns:a="http://schemas.openxmlformats.org/drawingml/2006/main" xmlns:r="http://schemas.openxmlformats.org/officeDocument/2006/relationships" xmlns:p="http://schemas.openxmlformats.org/presentationml/2006/main">
  <p:tag name="NUM" val="11"/>
</p:tagLst>
</file>

<file path=ppt/tags/tag48.xml><?xml version="1.0" encoding="utf-8"?>
<p:tagLst xmlns:a="http://schemas.openxmlformats.org/drawingml/2006/main" xmlns:r="http://schemas.openxmlformats.org/officeDocument/2006/relationships" xmlns:p="http://schemas.openxmlformats.org/presentationml/2006/main">
  <p:tag name="NUM" val="12"/>
</p:tagLst>
</file>

<file path=ppt/tags/tag49.xml><?xml version="1.0" encoding="utf-8"?>
<p:tagLst xmlns:a="http://schemas.openxmlformats.org/drawingml/2006/main" xmlns:r="http://schemas.openxmlformats.org/officeDocument/2006/relationships" xmlns:p="http://schemas.openxmlformats.org/presentationml/2006/main">
  <p:tag name="NUM" val="13"/>
</p:tagLst>
</file>

<file path=ppt/tags/tag5.xml><?xml version="1.0" encoding="utf-8"?>
<p:tagLst xmlns:a="http://schemas.openxmlformats.org/drawingml/2006/main" xmlns:r="http://schemas.openxmlformats.org/officeDocument/2006/relationships" xmlns:p="http://schemas.openxmlformats.org/presentationml/2006/main">
  <p:tag name="NUM" val="3"/>
</p:tagLst>
</file>

<file path=ppt/tags/tag50.xml><?xml version="1.0" encoding="utf-8"?>
<p:tagLst xmlns:a="http://schemas.openxmlformats.org/drawingml/2006/main" xmlns:r="http://schemas.openxmlformats.org/officeDocument/2006/relationships" xmlns:p="http://schemas.openxmlformats.org/presentationml/2006/main">
  <p:tag name="NUM" val="14"/>
</p:tagLst>
</file>

<file path=ppt/tags/tag51.xml><?xml version="1.0" encoding="utf-8"?>
<p:tagLst xmlns:a="http://schemas.openxmlformats.org/drawingml/2006/main" xmlns:r="http://schemas.openxmlformats.org/officeDocument/2006/relationships" xmlns:p="http://schemas.openxmlformats.org/presentationml/2006/main">
  <p:tag name="NUM" val="15"/>
</p:tagLst>
</file>

<file path=ppt/tags/tag52.xml><?xml version="1.0" encoding="utf-8"?>
<p:tagLst xmlns:a="http://schemas.openxmlformats.org/drawingml/2006/main" xmlns:r="http://schemas.openxmlformats.org/officeDocument/2006/relationships" xmlns:p="http://schemas.openxmlformats.org/presentationml/2006/main">
  <p:tag name="NUM" val="16"/>
</p:tagLst>
</file>

<file path=ppt/tags/tag53.xml><?xml version="1.0" encoding="utf-8"?>
<p:tagLst xmlns:a="http://schemas.openxmlformats.org/drawingml/2006/main" xmlns:r="http://schemas.openxmlformats.org/officeDocument/2006/relationships" xmlns:p="http://schemas.openxmlformats.org/presentationml/2006/main">
  <p:tag name="NUM" val="17"/>
</p:tagLst>
</file>

<file path=ppt/tags/tag54.xml><?xml version="1.0" encoding="utf-8"?>
<p:tagLst xmlns:a="http://schemas.openxmlformats.org/drawingml/2006/main" xmlns:r="http://schemas.openxmlformats.org/officeDocument/2006/relationships" xmlns:p="http://schemas.openxmlformats.org/presentationml/2006/main">
  <p:tag name="NUM" val="18"/>
</p:tagLst>
</file>

<file path=ppt/tags/tag55.xml><?xml version="1.0" encoding="utf-8"?>
<p:tagLst xmlns:a="http://schemas.openxmlformats.org/drawingml/2006/main" xmlns:r="http://schemas.openxmlformats.org/officeDocument/2006/relationships" xmlns:p="http://schemas.openxmlformats.org/presentationml/2006/main">
  <p:tag name="NUM" val="19"/>
</p:tagLst>
</file>

<file path=ppt/tags/tag56.xml><?xml version="1.0" encoding="utf-8"?>
<p:tagLst xmlns:a="http://schemas.openxmlformats.org/drawingml/2006/main" xmlns:r="http://schemas.openxmlformats.org/officeDocument/2006/relationships" xmlns:p="http://schemas.openxmlformats.org/presentationml/2006/main">
  <p:tag name="NUM" val="20"/>
</p:tagLst>
</file>

<file path=ppt/tags/tag57.xml><?xml version="1.0" encoding="utf-8"?>
<p:tagLst xmlns:a="http://schemas.openxmlformats.org/drawingml/2006/main" xmlns:r="http://schemas.openxmlformats.org/officeDocument/2006/relationships" xmlns:p="http://schemas.openxmlformats.org/presentationml/2006/main">
  <p:tag name="NUM" val="21"/>
</p:tagLst>
</file>

<file path=ppt/tags/tag58.xml><?xml version="1.0" encoding="utf-8"?>
<p:tagLst xmlns:a="http://schemas.openxmlformats.org/drawingml/2006/main" xmlns:r="http://schemas.openxmlformats.org/officeDocument/2006/relationships" xmlns:p="http://schemas.openxmlformats.org/presentationml/2006/main">
  <p:tag name="NUM" val="22"/>
</p:tagLst>
</file>

<file path=ppt/tags/tag59.xml><?xml version="1.0" encoding="utf-8"?>
<p:tagLst xmlns:a="http://schemas.openxmlformats.org/drawingml/2006/main" xmlns:r="http://schemas.openxmlformats.org/officeDocument/2006/relationships" xmlns:p="http://schemas.openxmlformats.org/presentationml/2006/main">
  <p:tag name="NUM" val="23"/>
</p:tagLst>
</file>

<file path=ppt/tags/tag6.xml><?xml version="1.0" encoding="utf-8"?>
<p:tagLst xmlns:a="http://schemas.openxmlformats.org/drawingml/2006/main" xmlns:r="http://schemas.openxmlformats.org/officeDocument/2006/relationships" xmlns:p="http://schemas.openxmlformats.org/presentationml/2006/main">
  <p:tag name="NUM" val="4"/>
</p:tagLst>
</file>

<file path=ppt/tags/tag60.xml><?xml version="1.0" encoding="utf-8"?>
<p:tagLst xmlns:a="http://schemas.openxmlformats.org/drawingml/2006/main" xmlns:r="http://schemas.openxmlformats.org/officeDocument/2006/relationships" xmlns:p="http://schemas.openxmlformats.org/presentationml/2006/main">
  <p:tag name="NUM" val="24"/>
</p:tagLst>
</file>

<file path=ppt/tags/tag61.xml><?xml version="1.0" encoding="utf-8"?>
<p:tagLst xmlns:a="http://schemas.openxmlformats.org/drawingml/2006/main" xmlns:r="http://schemas.openxmlformats.org/officeDocument/2006/relationships" xmlns:p="http://schemas.openxmlformats.org/presentationml/2006/main">
  <p:tag name="NUM" val="25"/>
</p:tagLst>
</file>

<file path=ppt/tags/tag62.xml><?xml version="1.0" encoding="utf-8"?>
<p:tagLst xmlns:a="http://schemas.openxmlformats.org/drawingml/2006/main" xmlns:r="http://schemas.openxmlformats.org/officeDocument/2006/relationships" xmlns:p="http://schemas.openxmlformats.org/presentationml/2006/main">
  <p:tag name="NUM" val="26"/>
</p:tagLst>
</file>

<file path=ppt/tags/tag63.xml><?xml version="1.0" encoding="utf-8"?>
<p:tagLst xmlns:a="http://schemas.openxmlformats.org/drawingml/2006/main" xmlns:r="http://schemas.openxmlformats.org/officeDocument/2006/relationships" xmlns:p="http://schemas.openxmlformats.org/presentationml/2006/main">
  <p:tag name="NUM" val="27"/>
</p:tagLst>
</file>

<file path=ppt/tags/tag64.xml><?xml version="1.0" encoding="utf-8"?>
<p:tagLst xmlns:a="http://schemas.openxmlformats.org/drawingml/2006/main" xmlns:r="http://schemas.openxmlformats.org/officeDocument/2006/relationships" xmlns:p="http://schemas.openxmlformats.org/presentationml/2006/main">
  <p:tag name="NUM" val="28"/>
</p:tagLst>
</file>

<file path=ppt/tags/tag65.xml><?xml version="1.0" encoding="utf-8"?>
<p:tagLst xmlns:a="http://schemas.openxmlformats.org/drawingml/2006/main" xmlns:r="http://schemas.openxmlformats.org/officeDocument/2006/relationships" xmlns:p="http://schemas.openxmlformats.org/presentationml/2006/main">
  <p:tag name="NUM" val="29"/>
</p:tagLst>
</file>

<file path=ppt/tags/tag66.xml><?xml version="1.0" encoding="utf-8"?>
<p:tagLst xmlns:a="http://schemas.openxmlformats.org/drawingml/2006/main" xmlns:r="http://schemas.openxmlformats.org/officeDocument/2006/relationships" xmlns:p="http://schemas.openxmlformats.org/presentationml/2006/main">
  <p:tag name="NUM" val="30"/>
</p:tagLst>
</file>

<file path=ppt/tags/tag67.xml><?xml version="1.0" encoding="utf-8"?>
<p:tagLst xmlns:a="http://schemas.openxmlformats.org/drawingml/2006/main" xmlns:r="http://schemas.openxmlformats.org/officeDocument/2006/relationships" xmlns:p="http://schemas.openxmlformats.org/presentationml/2006/main">
  <p:tag name="NUM" val="31"/>
</p:tagLst>
</file>

<file path=ppt/tags/tag68.xml><?xml version="1.0" encoding="utf-8"?>
<p:tagLst xmlns:a="http://schemas.openxmlformats.org/drawingml/2006/main" xmlns:r="http://schemas.openxmlformats.org/officeDocument/2006/relationships" xmlns:p="http://schemas.openxmlformats.org/presentationml/2006/main">
  <p:tag name="NUM" val="32"/>
</p:tagLst>
</file>

<file path=ppt/tags/tag69.xml><?xml version="1.0" encoding="utf-8"?>
<p:tagLst xmlns:a="http://schemas.openxmlformats.org/drawingml/2006/main" xmlns:r="http://schemas.openxmlformats.org/officeDocument/2006/relationships" xmlns:p="http://schemas.openxmlformats.org/presentationml/2006/main">
  <p:tag name="NUM" val="33"/>
</p:tagLst>
</file>

<file path=ppt/tags/tag7.xml><?xml version="1.0" encoding="utf-8"?>
<p:tagLst xmlns:a="http://schemas.openxmlformats.org/drawingml/2006/main" xmlns:r="http://schemas.openxmlformats.org/officeDocument/2006/relationships" xmlns:p="http://schemas.openxmlformats.org/presentationml/2006/main">
  <p:tag name="NUM" val="5"/>
</p:tagLst>
</file>

<file path=ppt/tags/tag70.xml><?xml version="1.0" encoding="utf-8"?>
<p:tagLst xmlns:a="http://schemas.openxmlformats.org/drawingml/2006/main" xmlns:r="http://schemas.openxmlformats.org/officeDocument/2006/relationships" xmlns:p="http://schemas.openxmlformats.org/presentationml/2006/main">
  <p:tag name="NUM" val="34"/>
</p:tagLst>
</file>

<file path=ppt/tags/tag71.xml><?xml version="1.0" encoding="utf-8"?>
<p:tagLst xmlns:a="http://schemas.openxmlformats.org/drawingml/2006/main" xmlns:r="http://schemas.openxmlformats.org/officeDocument/2006/relationships" xmlns:p="http://schemas.openxmlformats.org/presentationml/2006/main">
  <p:tag name="NUM" val="35"/>
</p:tagLst>
</file>

<file path=ppt/tags/tag72.xml><?xml version="1.0" encoding="utf-8"?>
<p:tagLst xmlns:a="http://schemas.openxmlformats.org/drawingml/2006/main" xmlns:r="http://schemas.openxmlformats.org/officeDocument/2006/relationships" xmlns:p="http://schemas.openxmlformats.org/presentationml/2006/main">
  <p:tag name="NUM" val="36"/>
</p:tagLst>
</file>

<file path=ppt/tags/tag73.xml><?xml version="1.0" encoding="utf-8"?>
<p:tagLst xmlns:a="http://schemas.openxmlformats.org/drawingml/2006/main" xmlns:r="http://schemas.openxmlformats.org/officeDocument/2006/relationships" xmlns:p="http://schemas.openxmlformats.org/presentationml/2006/main">
  <p:tag name="NUM" val="37"/>
</p:tagLst>
</file>

<file path=ppt/tags/tag74.xml><?xml version="1.0" encoding="utf-8"?>
<p:tagLst xmlns:a="http://schemas.openxmlformats.org/drawingml/2006/main" xmlns:r="http://schemas.openxmlformats.org/officeDocument/2006/relationships" xmlns:p="http://schemas.openxmlformats.org/presentationml/2006/main">
  <p:tag name="NUM" val="38"/>
</p:tagLst>
</file>

<file path=ppt/tags/tag75.xml><?xml version="1.0" encoding="utf-8"?>
<p:tagLst xmlns:a="http://schemas.openxmlformats.org/drawingml/2006/main" xmlns:r="http://schemas.openxmlformats.org/officeDocument/2006/relationships" xmlns:p="http://schemas.openxmlformats.org/presentationml/2006/main">
  <p:tag name="NUM" val="39"/>
</p:tagLst>
</file>

<file path=ppt/tags/tag76.xml><?xml version="1.0" encoding="utf-8"?>
<p:tagLst xmlns:a="http://schemas.openxmlformats.org/drawingml/2006/main" xmlns:r="http://schemas.openxmlformats.org/officeDocument/2006/relationships" xmlns:p="http://schemas.openxmlformats.org/presentationml/2006/main">
  <p:tag name="NUM" val="40"/>
</p:tagLst>
</file>

<file path=ppt/tags/tag77.xml><?xml version="1.0" encoding="utf-8"?>
<p:tagLst xmlns:a="http://schemas.openxmlformats.org/drawingml/2006/main" xmlns:r="http://schemas.openxmlformats.org/officeDocument/2006/relationships" xmlns:p="http://schemas.openxmlformats.org/presentationml/2006/main">
  <p:tag name="NUM" val="41"/>
</p:tagLst>
</file>

<file path=ppt/tags/tag78.xml><?xml version="1.0" encoding="utf-8"?>
<p:tagLst xmlns:a="http://schemas.openxmlformats.org/drawingml/2006/main" xmlns:r="http://schemas.openxmlformats.org/officeDocument/2006/relationships" xmlns:p="http://schemas.openxmlformats.org/presentationml/2006/main">
  <p:tag name="NUM" val="42"/>
</p:tagLst>
</file>

<file path=ppt/tags/tag79.xml><?xml version="1.0" encoding="utf-8"?>
<p:tagLst xmlns:a="http://schemas.openxmlformats.org/drawingml/2006/main" xmlns:r="http://schemas.openxmlformats.org/officeDocument/2006/relationships" xmlns:p="http://schemas.openxmlformats.org/presentationml/2006/main">
  <p:tag name="NUM" val="43"/>
</p:tagLst>
</file>

<file path=ppt/tags/tag8.xml><?xml version="1.0" encoding="utf-8"?>
<p:tagLst xmlns:a="http://schemas.openxmlformats.org/drawingml/2006/main" xmlns:r="http://schemas.openxmlformats.org/officeDocument/2006/relationships" xmlns:p="http://schemas.openxmlformats.org/presentationml/2006/main">
  <p:tag name="NUM" val="6"/>
</p:tagLst>
</file>

<file path=ppt/tags/tag80.xml><?xml version="1.0" encoding="utf-8"?>
<p:tagLst xmlns:a="http://schemas.openxmlformats.org/drawingml/2006/main" xmlns:r="http://schemas.openxmlformats.org/officeDocument/2006/relationships" xmlns:p="http://schemas.openxmlformats.org/presentationml/2006/main">
  <p:tag name="NUM" val="44"/>
</p:tagLst>
</file>

<file path=ppt/tags/tag81.xml><?xml version="1.0" encoding="utf-8"?>
<p:tagLst xmlns:a="http://schemas.openxmlformats.org/drawingml/2006/main" xmlns:r="http://schemas.openxmlformats.org/officeDocument/2006/relationships" xmlns:p="http://schemas.openxmlformats.org/presentationml/2006/main">
  <p:tag name="NUM" val="45"/>
</p:tagLst>
</file>

<file path=ppt/tags/tag82.xml><?xml version="1.0" encoding="utf-8"?>
<p:tagLst xmlns:a="http://schemas.openxmlformats.org/drawingml/2006/main" xmlns:r="http://schemas.openxmlformats.org/officeDocument/2006/relationships" xmlns:p="http://schemas.openxmlformats.org/presentationml/2006/main">
  <p:tag name="NUM" val="46"/>
</p:tagLst>
</file>

<file path=ppt/tags/tag83.xml><?xml version="1.0" encoding="utf-8"?>
<p:tagLst xmlns:a="http://schemas.openxmlformats.org/drawingml/2006/main" xmlns:r="http://schemas.openxmlformats.org/officeDocument/2006/relationships" xmlns:p="http://schemas.openxmlformats.org/presentationml/2006/main">
  <p:tag name="NUM" val="47"/>
</p:tagLst>
</file>

<file path=ppt/tags/tag84.xml><?xml version="1.0" encoding="utf-8"?>
<p:tagLst xmlns:a="http://schemas.openxmlformats.org/drawingml/2006/main" xmlns:r="http://schemas.openxmlformats.org/officeDocument/2006/relationships" xmlns:p="http://schemas.openxmlformats.org/presentationml/2006/main">
  <p:tag name="NUM" val="48"/>
</p:tagLst>
</file>

<file path=ppt/tags/tag85.xml><?xml version="1.0" encoding="utf-8"?>
<p:tagLst xmlns:a="http://schemas.openxmlformats.org/drawingml/2006/main" xmlns:r="http://schemas.openxmlformats.org/officeDocument/2006/relationships" xmlns:p="http://schemas.openxmlformats.org/presentationml/2006/main">
  <p:tag name="NUM" val="49"/>
</p:tagLst>
</file>

<file path=ppt/tags/tag86.xml><?xml version="1.0" encoding="utf-8"?>
<p:tagLst xmlns:a="http://schemas.openxmlformats.org/drawingml/2006/main" xmlns:r="http://schemas.openxmlformats.org/officeDocument/2006/relationships" xmlns:p="http://schemas.openxmlformats.org/presentationml/2006/main">
  <p:tag name="NUM" val="50"/>
</p:tagLst>
</file>

<file path=ppt/tags/tag87.xml><?xml version="1.0" encoding="utf-8"?>
<p:tagLst xmlns:a="http://schemas.openxmlformats.org/drawingml/2006/main" xmlns:r="http://schemas.openxmlformats.org/officeDocument/2006/relationships" xmlns:p="http://schemas.openxmlformats.org/presentationml/2006/main">
  <p:tag name="NUM" val="51"/>
</p:tagLst>
</file>

<file path=ppt/tags/tag88.xml><?xml version="1.0" encoding="utf-8"?>
<p:tagLst xmlns:a="http://schemas.openxmlformats.org/drawingml/2006/main" xmlns:r="http://schemas.openxmlformats.org/officeDocument/2006/relationships" xmlns:p="http://schemas.openxmlformats.org/presentationml/2006/main">
  <p:tag name="NUM" val="52"/>
</p:tagLst>
</file>

<file path=ppt/tags/tag89.xml><?xml version="1.0" encoding="utf-8"?>
<p:tagLst xmlns:a="http://schemas.openxmlformats.org/drawingml/2006/main" xmlns:r="http://schemas.openxmlformats.org/officeDocument/2006/relationships" xmlns:p="http://schemas.openxmlformats.org/presentationml/2006/main">
  <p:tag name="NUM" val="53"/>
</p:tagLst>
</file>

<file path=ppt/tags/tag9.xml><?xml version="1.0" encoding="utf-8"?>
<p:tagLst xmlns:a="http://schemas.openxmlformats.org/drawingml/2006/main" xmlns:r="http://schemas.openxmlformats.org/officeDocument/2006/relationships" xmlns:p="http://schemas.openxmlformats.org/presentationml/2006/main">
  <p:tag name="NUM" val="7"/>
</p:tagLst>
</file>

<file path=ppt/tags/tag90.xml><?xml version="1.0" encoding="utf-8"?>
<p:tagLst xmlns:a="http://schemas.openxmlformats.org/drawingml/2006/main" xmlns:r="http://schemas.openxmlformats.org/officeDocument/2006/relationships" xmlns:p="http://schemas.openxmlformats.org/presentationml/2006/main">
  <p:tag name="NUM" val="54"/>
</p:tagLst>
</file>

<file path=ppt/tags/tag91.xml><?xml version="1.0" encoding="utf-8"?>
<p:tagLst xmlns:a="http://schemas.openxmlformats.org/drawingml/2006/main" xmlns:r="http://schemas.openxmlformats.org/officeDocument/2006/relationships" xmlns:p="http://schemas.openxmlformats.org/presentationml/2006/main">
  <p:tag name="NUM" val="55"/>
</p:tagLst>
</file>

<file path=ppt/tags/tag92.xml><?xml version="1.0" encoding="utf-8"?>
<p:tagLst xmlns:a="http://schemas.openxmlformats.org/drawingml/2006/main" xmlns:r="http://schemas.openxmlformats.org/officeDocument/2006/relationships" xmlns:p="http://schemas.openxmlformats.org/presentationml/2006/main">
  <p:tag name="NUM" val="56"/>
</p:tagLst>
</file>

<file path=ppt/tags/tag93.xml><?xml version="1.0" encoding="utf-8"?>
<p:tagLst xmlns:a="http://schemas.openxmlformats.org/drawingml/2006/main" xmlns:r="http://schemas.openxmlformats.org/officeDocument/2006/relationships" xmlns:p="http://schemas.openxmlformats.org/presentationml/2006/main">
  <p:tag name="NUM" val="57"/>
</p:tagLst>
</file>

<file path=ppt/tags/tag94.xml><?xml version="1.0" encoding="utf-8"?>
<p:tagLst xmlns:a="http://schemas.openxmlformats.org/drawingml/2006/main" xmlns:r="http://schemas.openxmlformats.org/officeDocument/2006/relationships" xmlns:p="http://schemas.openxmlformats.org/presentationml/2006/main">
  <p:tag name="NUM" val="58"/>
</p:tagLst>
</file>

<file path=ppt/tags/tag95.xml><?xml version="1.0" encoding="utf-8"?>
<p:tagLst xmlns:a="http://schemas.openxmlformats.org/drawingml/2006/main" xmlns:r="http://schemas.openxmlformats.org/officeDocument/2006/relationships" xmlns:p="http://schemas.openxmlformats.org/presentationml/2006/main">
  <p:tag name="NUM" val="59"/>
</p:tagLst>
</file>

<file path=ppt/tags/tag96.xml><?xml version="1.0" encoding="utf-8"?>
<p:tagLst xmlns:a="http://schemas.openxmlformats.org/drawingml/2006/main" xmlns:r="http://schemas.openxmlformats.org/officeDocument/2006/relationships" xmlns:p="http://schemas.openxmlformats.org/presentationml/2006/main">
  <p:tag name="NUM" val="60"/>
</p:tagLst>
</file>

<file path=ppt/tags/tag97.xml><?xml version="1.0" encoding="utf-8"?>
<p:tagLst xmlns:a="http://schemas.openxmlformats.org/drawingml/2006/main" xmlns:r="http://schemas.openxmlformats.org/officeDocument/2006/relationships" xmlns:p="http://schemas.openxmlformats.org/presentationml/2006/main">
  <p:tag name="NUM" val="61"/>
</p:tagLst>
</file>

<file path=ppt/tags/tag98.xml><?xml version="1.0" encoding="utf-8"?>
<p:tagLst xmlns:a="http://schemas.openxmlformats.org/drawingml/2006/main" xmlns:r="http://schemas.openxmlformats.org/officeDocument/2006/relationships" xmlns:p="http://schemas.openxmlformats.org/presentationml/2006/main">
  <p:tag name="NUM" val="62"/>
</p:tagLst>
</file>

<file path=ppt/tags/tag99.xml><?xml version="1.0" encoding="utf-8"?>
<p:tagLst xmlns:a="http://schemas.openxmlformats.org/drawingml/2006/main" xmlns:r="http://schemas.openxmlformats.org/officeDocument/2006/relationships" xmlns:p="http://schemas.openxmlformats.org/presentationml/2006/main">
  <p:tag name="NUM" val="63"/>
</p:tagLst>
</file>

<file path=ppt/theme/theme1.xml><?xml version="1.0" encoding="utf-8"?>
<a:theme xmlns:a="http://schemas.openxmlformats.org/drawingml/2006/main" name="Thème Office">
  <a:themeElements>
    <a:clrScheme name="Personnalisé 9">
      <a:dk1>
        <a:srgbClr val="2D2E83"/>
      </a:dk1>
      <a:lt1>
        <a:sysClr val="window" lastClr="FFFFFF"/>
      </a:lt1>
      <a:dk2>
        <a:srgbClr val="38A7DE"/>
      </a:dk2>
      <a:lt2>
        <a:srgbClr val="BDE3F2"/>
      </a:lt2>
      <a:accent1>
        <a:srgbClr val="005DA1"/>
      </a:accent1>
      <a:accent2>
        <a:srgbClr val="3B85C4"/>
      </a:accent2>
      <a:accent3>
        <a:srgbClr val="4DC0DF"/>
      </a:accent3>
      <a:accent4>
        <a:srgbClr val="2FB7C2"/>
      </a:accent4>
      <a:accent5>
        <a:srgbClr val="2FB7C2"/>
      </a:accent5>
      <a:accent6>
        <a:srgbClr val="F7F109"/>
      </a:accent6>
      <a:hlink>
        <a:srgbClr val="0000FF"/>
      </a:hlink>
      <a:folHlink>
        <a:srgbClr val="002060"/>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Thème Carrefour Forêts">
      <a:dk1>
        <a:srgbClr val="000000"/>
      </a:dk1>
      <a:lt1>
        <a:srgbClr val="FFFFFF"/>
      </a:lt1>
      <a:dk2>
        <a:srgbClr val="54933F"/>
      </a:dk2>
      <a:lt2>
        <a:srgbClr val="BDE3F2"/>
      </a:lt2>
      <a:accent1>
        <a:srgbClr val="145560"/>
      </a:accent1>
      <a:accent2>
        <a:srgbClr val="3B85C4"/>
      </a:accent2>
      <a:accent3>
        <a:srgbClr val="4DC0DF"/>
      </a:accent3>
      <a:accent4>
        <a:srgbClr val="2FB7C2"/>
      </a:accent4>
      <a:accent5>
        <a:srgbClr val="9BC75A"/>
      </a:accent5>
      <a:accent6>
        <a:srgbClr val="54933F"/>
      </a:accent6>
      <a:hlink>
        <a:srgbClr val="9BC75A"/>
      </a:hlink>
      <a:folHlink>
        <a:srgbClr val="002060"/>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AD7C1E2A01D204EBBDFE43A709E8652" ma:contentTypeVersion="15" ma:contentTypeDescription="Crée un document." ma:contentTypeScope="" ma:versionID="4465caaf17a24b23aaf809fe040061c9">
  <xsd:schema xmlns:xsd="http://www.w3.org/2001/XMLSchema" xmlns:xs="http://www.w3.org/2001/XMLSchema" xmlns:p="http://schemas.microsoft.com/office/2006/metadata/properties" xmlns:ns2="fe5c49b8-84d4-4cbe-b321-f920606112bc" xmlns:ns3="f8e2b868-9564-4504-9c17-0404c407b24b" targetNamespace="http://schemas.microsoft.com/office/2006/metadata/properties" ma:root="true" ma:fieldsID="94ed88702b4f25f446f0948f67379723" ns2:_="" ns3:_="">
    <xsd:import namespace="fe5c49b8-84d4-4cbe-b321-f920606112bc"/>
    <xsd:import namespace="f8e2b868-9564-4504-9c17-0404c407b24b"/>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3:TaxCatchAll" minOccurs="0"/>
                <xsd:element ref="ns2:MediaServiceGenerationTime" minOccurs="0"/>
                <xsd:element ref="ns2:MediaServiceEventHashCode" minOccurs="0"/>
                <xsd:element ref="ns2:lcf76f155ced4ddcb4097134ff3c332f" minOccurs="0"/>
                <xsd:element ref="ns2:MediaServiceLocatio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5c49b8-84d4-4cbe-b321-f920606112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Balises d’images" ma:readOnly="false" ma:fieldId="{5cf76f15-5ced-4ddc-b409-7134ff3c332f}" ma:taxonomyMulti="true" ma:sspId="0cf8f87d-e6cf-4108-bcfb-1a37cd633115" ma:termSetId="09814cd3-568e-fe90-9814-8d621ff8fb84" ma:anchorId="fba54fb3-c3e1-fe81-a776-ca4b69148c4d" ma:open="true" ma:isKeyword="false">
      <xsd:complexType>
        <xsd:sequence>
          <xsd:element ref="pc:Terms" minOccurs="0" maxOccurs="1"/>
        </xsd:sequence>
      </xsd:complex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8e2b868-9564-4504-9c17-0404c407b24b"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f5858030-cd15-474b-a439-20b11229a7a5}" ma:internalName="TaxCatchAll" ma:showField="CatchAllData" ma:web="f8e2b868-9564-4504-9c17-0404c407b24b">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F7D5F8-3969-474C-B949-213E0A651C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5c49b8-84d4-4cbe-b321-f920606112bc"/>
    <ds:schemaRef ds:uri="f8e2b868-9564-4504-9c17-0404c407b2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FC129AD-AA36-48CE-96EF-5405AF8121D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3345</TotalTime>
  <Words>4399</Words>
  <Application>Microsoft Office PowerPoint</Application>
  <PresentationFormat>Grand écran</PresentationFormat>
  <Paragraphs>553</Paragraphs>
  <Slides>25</Slides>
  <Notes>19</Notes>
  <HiddenSlides>0</HiddenSlides>
  <MMClips>0</MMClips>
  <ScaleCrop>false</ScaleCrop>
  <HeadingPairs>
    <vt:vector size="6" baseType="variant">
      <vt:variant>
        <vt:lpstr>Polices utilisées</vt:lpstr>
      </vt:variant>
      <vt:variant>
        <vt:i4>2</vt:i4>
      </vt:variant>
      <vt:variant>
        <vt:lpstr>Thème</vt:lpstr>
      </vt:variant>
      <vt:variant>
        <vt:i4>2</vt:i4>
      </vt:variant>
      <vt:variant>
        <vt:lpstr>Titres des diapositives</vt:lpstr>
      </vt:variant>
      <vt:variant>
        <vt:i4>25</vt:i4>
      </vt:variant>
    </vt:vector>
  </HeadingPairs>
  <TitlesOfParts>
    <vt:vector size="29" baseType="lpstr">
      <vt:lpstr>Arial</vt:lpstr>
      <vt:lpstr>Calibri</vt:lpstr>
      <vt:lpstr>Thème Office</vt:lpstr>
      <vt:lpstr>1_Thème Office</vt:lpstr>
      <vt:lpstr>Dispositifs de recherche sur des coupes partielles et effets de coupes partielles sur l’installation de la régénération</vt:lpstr>
      <vt:lpstr>Pourquoi étudier les coupes partielles?</vt:lpstr>
      <vt:lpstr>Le défi d’étudier les coupes partielles</vt:lpstr>
      <vt:lpstr>Projet de recherche DRF sur la coupe progressive irrégulière (CPI) – volet résineux</vt:lpstr>
      <vt:lpstr>Objectif général</vt:lpstr>
      <vt:lpstr>Objectif spécifiques</vt:lpstr>
      <vt:lpstr>Unité expérimentale</vt:lpstr>
      <vt:lpstr>Dispositifs</vt:lpstr>
      <vt:lpstr>Dispositif Chute à Michel (FERCM)</vt:lpstr>
      <vt:lpstr>Dispositif Lac Duparquet (FERLD)</vt:lpstr>
      <vt:lpstr>Dispositif Lac à Régis (FERFM)</vt:lpstr>
      <vt:lpstr>Dispositif Lac à Régis (FERFM)</vt:lpstr>
      <vt:lpstr>Dispositif Lac du Curé</vt:lpstr>
      <vt:lpstr>Dispositif lac du Curé : exemples de traitements</vt:lpstr>
      <vt:lpstr>Dispositif Lac du Curé - résultats</vt:lpstr>
      <vt:lpstr>Petits semis de sapin  (5 cm à 30 cm de hauteur)</vt:lpstr>
      <vt:lpstr>Petits semis d’autres essences résineuses  (5 cm à 30 cm de hauteur)</vt:lpstr>
      <vt:lpstr>Petits semis de feuillus  (5 cm à 30 cm de hauteur)</vt:lpstr>
      <vt:lpstr>Grands semis de feuillus  (hauteur &gt; 30 cm et DHP ≤ 1,0 cm)</vt:lpstr>
      <vt:lpstr>Petits semis d’essences non commerciales  (5 cm à 30 cm de hauteur)</vt:lpstr>
      <vt:lpstr>Grands semis d’essence non commerciales  (hauteur &gt; 30 cm et DHP ≤ 1,0 cm)</vt:lpstr>
      <vt:lpstr>Couvert de framboisier</vt:lpstr>
      <vt:lpstr>En résumé par rapport aux résultats obtenus</vt:lpstr>
      <vt:lpstr>En résumé par rapport aux dispositifs</vt:lpstr>
      <vt:lpstr>Remerciements</vt:lpstr>
    </vt:vector>
  </TitlesOfParts>
  <Company>Ministère du Conseil exécutif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Sandoval, Claudia</dc:creator>
  <cp:lastModifiedBy>Lisa Bureau-Levasseur</cp:lastModifiedBy>
  <cp:revision>81</cp:revision>
  <dcterms:created xsi:type="dcterms:W3CDTF">2019-04-02T14:08:11Z</dcterms:created>
  <dcterms:modified xsi:type="dcterms:W3CDTF">2023-06-06T21:07:06Z</dcterms:modified>
</cp:coreProperties>
</file>