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df" ContentType="application/pdf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369" r:id="rId3"/>
    <p:sldId id="277" r:id="rId4"/>
    <p:sldId id="502" r:id="rId5"/>
    <p:sldId id="519" r:id="rId6"/>
    <p:sldId id="299" r:id="rId7"/>
    <p:sldId id="432" r:id="rId8"/>
    <p:sldId id="433" r:id="rId9"/>
    <p:sldId id="331" r:id="rId10"/>
    <p:sldId id="307" r:id="rId11"/>
    <p:sldId id="332" r:id="rId12"/>
    <p:sldId id="333" r:id="rId13"/>
    <p:sldId id="334" r:id="rId14"/>
    <p:sldId id="381" r:id="rId15"/>
    <p:sldId id="513" r:id="rId16"/>
    <p:sldId id="512" r:id="rId17"/>
    <p:sldId id="273" r:id="rId18"/>
    <p:sldId id="514" r:id="rId19"/>
    <p:sldId id="443" r:id="rId20"/>
    <p:sldId id="510" r:id="rId21"/>
    <p:sldId id="515" r:id="rId22"/>
    <p:sldId id="445" r:id="rId23"/>
    <p:sldId id="447" r:id="rId24"/>
    <p:sldId id="448" r:id="rId25"/>
    <p:sldId id="465" r:id="rId26"/>
    <p:sldId id="517" r:id="rId27"/>
    <p:sldId id="431" r:id="rId28"/>
    <p:sldId id="468" r:id="rId29"/>
    <p:sldId id="518" r:id="rId30"/>
    <p:sldId id="508" r:id="rId31"/>
    <p:sldId id="511" r:id="rId32"/>
    <p:sldId id="509" r:id="rId33"/>
    <p:sldId id="386" r:id="rId34"/>
    <p:sldId id="318" r:id="rId3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orbe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060"/>
    <a:srgbClr val="D4A24F"/>
    <a:srgbClr val="006400"/>
    <a:srgbClr val="9F7536"/>
    <a:srgbClr val="CFEFEC"/>
    <a:srgbClr val="91C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4D4364-FD79-9748-9601-D7F3CCA9862F}" v="640" dt="2023-06-02T17:59:18.67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F2F2"/>
          </a:solidFill>
        </a:fill>
      </a:tcStyle>
    </a:wholeTbl>
    <a:band2H>
      <a:tcTxStyle/>
      <a:tcStyle>
        <a:tcBdr/>
        <a:fill>
          <a:solidFill>
            <a:srgbClr val="F9F9F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DDDD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DCDC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DDDDD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DDDDD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>
              <a:lumOff val="9410"/>
            </a:schemeClr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9"/>
    <p:restoredTop sz="75930"/>
  </p:normalViewPr>
  <p:slideViewPr>
    <p:cSldViewPr snapToGrid="0">
      <p:cViewPr varScale="1">
        <p:scale>
          <a:sx n="113" d="100"/>
          <a:sy n="113" d="100"/>
        </p:scale>
        <p:origin x="1432" y="176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lou Yargeau" userId="21548455-e1fd-484a-ab8c-647fd998e9d7" providerId="ADAL" clId="{D24D4364-FD79-9748-9601-D7F3CCA9862F}"/>
    <pc:docChg chg="undo redo custSel addSld delSld modSld sldOrd">
      <pc:chgData name="Marilou Yargeau" userId="21548455-e1fd-484a-ab8c-647fd998e9d7" providerId="ADAL" clId="{D24D4364-FD79-9748-9601-D7F3CCA9862F}" dt="2023-06-02T18:30:13.903" v="18612" actId="20577"/>
      <pc:docMkLst>
        <pc:docMk/>
      </pc:docMkLst>
      <pc:sldChg chg="modSp mod modNotesTx">
        <pc:chgData name="Marilou Yargeau" userId="21548455-e1fd-484a-ab8c-647fd998e9d7" providerId="ADAL" clId="{D24D4364-FD79-9748-9601-D7F3CCA9862F}" dt="2023-06-02T17:54:08.334" v="12835" actId="20577"/>
        <pc:sldMkLst>
          <pc:docMk/>
          <pc:sldMk cId="0" sldId="256"/>
        </pc:sldMkLst>
        <pc:spChg chg="mod">
          <ac:chgData name="Marilou Yargeau" userId="21548455-e1fd-484a-ab8c-647fd998e9d7" providerId="ADAL" clId="{D24D4364-FD79-9748-9601-D7F3CCA9862F}" dt="2023-05-29T13:10:12.252" v="7796" actId="1076"/>
          <ac:spMkLst>
            <pc:docMk/>
            <pc:sldMk cId="0" sldId="256"/>
            <ac:spMk id="728" creationId="{00000000-0000-0000-0000-000000000000}"/>
          </ac:spMkLst>
        </pc:spChg>
        <pc:spChg chg="mod">
          <ac:chgData name="Marilou Yargeau" userId="21548455-e1fd-484a-ab8c-647fd998e9d7" providerId="ADAL" clId="{D24D4364-FD79-9748-9601-D7F3CCA9862F}" dt="2023-05-31T14:46:16.064" v="12562" actId="20577"/>
          <ac:spMkLst>
            <pc:docMk/>
            <pc:sldMk cId="0" sldId="256"/>
            <ac:spMk id="729" creationId="{00000000-0000-0000-0000-000000000000}"/>
          </ac:spMkLst>
        </pc:spChg>
      </pc:sldChg>
      <pc:sldChg chg="del">
        <pc:chgData name="Marilou Yargeau" userId="21548455-e1fd-484a-ab8c-647fd998e9d7" providerId="ADAL" clId="{D24D4364-FD79-9748-9601-D7F3CCA9862F}" dt="2023-05-16T17:51:49.092" v="336" actId="2696"/>
        <pc:sldMkLst>
          <pc:docMk/>
          <pc:sldMk cId="3950703047" sldId="267"/>
        </pc:sldMkLst>
      </pc:sldChg>
      <pc:sldChg chg="del">
        <pc:chgData name="Marilou Yargeau" userId="21548455-e1fd-484a-ab8c-647fd998e9d7" providerId="ADAL" clId="{D24D4364-FD79-9748-9601-D7F3CCA9862F}" dt="2023-05-16T19:21:48.440" v="3152" actId="2696"/>
        <pc:sldMkLst>
          <pc:docMk/>
          <pc:sldMk cId="300461840" sldId="268"/>
        </pc:sldMkLst>
      </pc:sldChg>
      <pc:sldChg chg="del">
        <pc:chgData name="Marilou Yargeau" userId="21548455-e1fd-484a-ab8c-647fd998e9d7" providerId="ADAL" clId="{D24D4364-FD79-9748-9601-D7F3CCA9862F}" dt="2023-05-16T19:23:15.937" v="3171" actId="2696"/>
        <pc:sldMkLst>
          <pc:docMk/>
          <pc:sldMk cId="811985521" sldId="269"/>
        </pc:sldMkLst>
      </pc:sldChg>
      <pc:sldChg chg="addSp delSp modSp mod ord modNotesTx">
        <pc:chgData name="Marilou Yargeau" userId="21548455-e1fd-484a-ab8c-647fd998e9d7" providerId="ADAL" clId="{D24D4364-FD79-9748-9601-D7F3CCA9862F}" dt="2023-06-02T18:09:01.152" v="14120" actId="20577"/>
        <pc:sldMkLst>
          <pc:docMk/>
          <pc:sldMk cId="2830645485" sldId="273"/>
        </pc:sldMkLst>
        <pc:spChg chg="add del">
          <ac:chgData name="Marilou Yargeau" userId="21548455-e1fd-484a-ab8c-647fd998e9d7" providerId="ADAL" clId="{D24D4364-FD79-9748-9601-D7F3CCA9862F}" dt="2023-05-25T14:16:03.458" v="6160" actId="478"/>
          <ac:spMkLst>
            <pc:docMk/>
            <pc:sldMk cId="2830645485" sldId="273"/>
            <ac:spMk id="2" creationId="{23BA1918-D333-DFB5-5AC5-9C65ED64DAC9}"/>
          </ac:spMkLst>
        </pc:spChg>
        <pc:spChg chg="add del mod">
          <ac:chgData name="Marilou Yargeau" userId="21548455-e1fd-484a-ab8c-647fd998e9d7" providerId="ADAL" clId="{D24D4364-FD79-9748-9601-D7F3CCA9862F}" dt="2023-05-25T20:35:21.008" v="6349"/>
          <ac:spMkLst>
            <pc:docMk/>
            <pc:sldMk cId="2830645485" sldId="273"/>
            <ac:spMk id="2" creationId="{C575ADFE-D4ED-283E-DAC0-66329F519588}"/>
          </ac:spMkLst>
        </pc:spChg>
        <pc:spChg chg="add mod">
          <ac:chgData name="Marilou Yargeau" userId="21548455-e1fd-484a-ab8c-647fd998e9d7" providerId="ADAL" clId="{D24D4364-FD79-9748-9601-D7F3CCA9862F}" dt="2023-05-25T20:35:22.534" v="6351"/>
          <ac:spMkLst>
            <pc:docMk/>
            <pc:sldMk cId="2830645485" sldId="273"/>
            <ac:spMk id="3" creationId="{23917042-A0EC-04D6-F9C1-DC06F93EDB9A}"/>
          </ac:spMkLst>
        </pc:spChg>
        <pc:spChg chg="mod">
          <ac:chgData name="Marilou Yargeau" userId="21548455-e1fd-484a-ab8c-647fd998e9d7" providerId="ADAL" clId="{D24D4364-FD79-9748-9601-D7F3CCA9862F}" dt="2023-06-02T17:03:57.411" v="12687" actId="20577"/>
          <ac:spMkLst>
            <pc:docMk/>
            <pc:sldMk cId="2830645485" sldId="273"/>
            <ac:spMk id="4" creationId="{D96FE940-1021-C046-7E7D-7F086BB5F477}"/>
          </ac:spMkLst>
        </pc:spChg>
        <pc:spChg chg="del">
          <ac:chgData name="Marilou Yargeau" userId="21548455-e1fd-484a-ab8c-647fd998e9d7" providerId="ADAL" clId="{D24D4364-FD79-9748-9601-D7F3CCA9862F}" dt="2023-05-25T20:35:22.054" v="6350" actId="478"/>
          <ac:spMkLst>
            <pc:docMk/>
            <pc:sldMk cId="2830645485" sldId="273"/>
            <ac:spMk id="12" creationId="{978A411B-DBC5-839E-A557-C8E7F54C27E8}"/>
          </ac:spMkLst>
        </pc:spChg>
        <pc:spChg chg="add mod">
          <ac:chgData name="Marilou Yargeau" userId="21548455-e1fd-484a-ab8c-647fd998e9d7" providerId="ADAL" clId="{D24D4364-FD79-9748-9601-D7F3CCA9862F}" dt="2023-05-25T20:44:15.273" v="6509" actId="1076"/>
          <ac:spMkLst>
            <pc:docMk/>
            <pc:sldMk cId="2830645485" sldId="273"/>
            <ac:spMk id="14" creationId="{EEF9BE15-927A-69B1-3413-15FA1CFFAD17}"/>
          </ac:spMkLst>
        </pc:spChg>
        <pc:spChg chg="add del mod">
          <ac:chgData name="Marilou Yargeau" userId="21548455-e1fd-484a-ab8c-647fd998e9d7" providerId="ADAL" clId="{D24D4364-FD79-9748-9601-D7F3CCA9862F}" dt="2023-05-25T14:18:13.484" v="6182" actId="478"/>
          <ac:spMkLst>
            <pc:docMk/>
            <pc:sldMk cId="2830645485" sldId="273"/>
            <ac:spMk id="19" creationId="{09706492-55F2-AA60-7184-AF75C0CA04A5}"/>
          </ac:spMkLst>
        </pc:spChg>
        <pc:spChg chg="add mod">
          <ac:chgData name="Marilou Yargeau" userId="21548455-e1fd-484a-ab8c-647fd998e9d7" providerId="ADAL" clId="{D24D4364-FD79-9748-9601-D7F3CCA9862F}" dt="2023-05-25T20:46:03.057" v="6543" actId="1035"/>
          <ac:spMkLst>
            <pc:docMk/>
            <pc:sldMk cId="2830645485" sldId="273"/>
            <ac:spMk id="23" creationId="{5A2757BC-9D32-15A4-DBE4-F57FB14039C7}"/>
          </ac:spMkLst>
        </pc:spChg>
        <pc:spChg chg="add mod">
          <ac:chgData name="Marilou Yargeau" userId="21548455-e1fd-484a-ab8c-647fd998e9d7" providerId="ADAL" clId="{D24D4364-FD79-9748-9601-D7F3CCA9862F}" dt="2023-05-25T20:47:11.026" v="6555" actId="20577"/>
          <ac:spMkLst>
            <pc:docMk/>
            <pc:sldMk cId="2830645485" sldId="273"/>
            <ac:spMk id="30" creationId="{7E02B806-DFB7-A38D-8A91-EBC6B9930B6D}"/>
          </ac:spMkLst>
        </pc:spChg>
        <pc:picChg chg="add del">
          <ac:chgData name="Marilou Yargeau" userId="21548455-e1fd-484a-ab8c-647fd998e9d7" providerId="ADAL" clId="{D24D4364-FD79-9748-9601-D7F3CCA9862F}" dt="2023-05-25T14:16:01.246" v="6159" actId="478"/>
          <ac:picMkLst>
            <pc:docMk/>
            <pc:sldMk cId="2830645485" sldId="273"/>
            <ac:picMk id="3" creationId="{3801CA9C-1465-02A8-9E91-9449FA1B5161}"/>
          </ac:picMkLst>
        </pc:picChg>
        <pc:picChg chg="add mod">
          <ac:chgData name="Marilou Yargeau" userId="21548455-e1fd-484a-ab8c-647fd998e9d7" providerId="ADAL" clId="{D24D4364-FD79-9748-9601-D7F3CCA9862F}" dt="2023-05-25T20:41:24.428" v="6470" actId="1076"/>
          <ac:picMkLst>
            <pc:docMk/>
            <pc:sldMk cId="2830645485" sldId="273"/>
            <ac:picMk id="13" creationId="{3B15898A-EA03-997D-C9B4-7027486531D0}"/>
          </ac:picMkLst>
        </pc:picChg>
        <pc:picChg chg="add del mod">
          <ac:chgData name="Marilou Yargeau" userId="21548455-e1fd-484a-ab8c-647fd998e9d7" providerId="ADAL" clId="{D24D4364-FD79-9748-9601-D7F3CCA9862F}" dt="2023-05-31T14:16:09.376" v="12398" actId="478"/>
          <ac:picMkLst>
            <pc:docMk/>
            <pc:sldMk cId="2830645485" sldId="273"/>
            <ac:picMk id="31" creationId="{63DECB2A-E60B-EA9A-A07A-A146604D5246}"/>
          </ac:picMkLst>
        </pc:picChg>
        <pc:cxnChg chg="add del mod">
          <ac:chgData name="Marilou Yargeau" userId="21548455-e1fd-484a-ab8c-647fd998e9d7" providerId="ADAL" clId="{D24D4364-FD79-9748-9601-D7F3CCA9862F}" dt="2023-05-25T14:18:15.120" v="6183" actId="478"/>
          <ac:cxnSpMkLst>
            <pc:docMk/>
            <pc:sldMk cId="2830645485" sldId="273"/>
            <ac:cxnSpMk id="14" creationId="{50D7E8AE-8C6A-D71D-C938-E8112422373C}"/>
          </ac:cxnSpMkLst>
        </pc:cxnChg>
        <pc:cxnChg chg="add mod">
          <ac:chgData name="Marilou Yargeau" userId="21548455-e1fd-484a-ab8c-647fd998e9d7" providerId="ADAL" clId="{D24D4364-FD79-9748-9601-D7F3CCA9862F}" dt="2023-05-25T20:41:39.031" v="6478" actId="1035"/>
          <ac:cxnSpMkLst>
            <pc:docMk/>
            <pc:sldMk cId="2830645485" sldId="273"/>
            <ac:cxnSpMk id="16" creationId="{D60471B2-10C5-211E-158E-D00272DD71E1}"/>
          </ac:cxnSpMkLst>
        </pc:cxnChg>
        <pc:cxnChg chg="add mod">
          <ac:chgData name="Marilou Yargeau" userId="21548455-e1fd-484a-ab8c-647fd998e9d7" providerId="ADAL" clId="{D24D4364-FD79-9748-9601-D7F3CCA9862F}" dt="2023-05-25T20:44:11.252" v="6508" actId="208"/>
          <ac:cxnSpMkLst>
            <pc:docMk/>
            <pc:sldMk cId="2830645485" sldId="273"/>
            <ac:cxnSpMk id="20" creationId="{55FC66E3-1F6F-735D-DAFD-9DDC0614A72E}"/>
          </ac:cxnSpMkLst>
        </pc:cxnChg>
        <pc:cxnChg chg="add mod">
          <ac:chgData name="Marilou Yargeau" userId="21548455-e1fd-484a-ab8c-647fd998e9d7" providerId="ADAL" clId="{D24D4364-FD79-9748-9601-D7F3CCA9862F}" dt="2023-05-25T20:45:44.466" v="6529" actId="1035"/>
          <ac:cxnSpMkLst>
            <pc:docMk/>
            <pc:sldMk cId="2830645485" sldId="273"/>
            <ac:cxnSpMk id="26" creationId="{48865D37-95E7-D783-69FB-BD2AD6ABF9EE}"/>
          </ac:cxnSpMkLst>
        </pc:cxnChg>
        <pc:cxnChg chg="add mod">
          <ac:chgData name="Marilou Yargeau" userId="21548455-e1fd-484a-ab8c-647fd998e9d7" providerId="ADAL" clId="{D24D4364-FD79-9748-9601-D7F3CCA9862F}" dt="2023-05-25T20:41:39.031" v="6478" actId="1035"/>
          <ac:cxnSpMkLst>
            <pc:docMk/>
            <pc:sldMk cId="2830645485" sldId="273"/>
            <ac:cxnSpMk id="28" creationId="{8BAE6C92-7F9D-EDB5-3A33-48B8E8E502DF}"/>
          </ac:cxnSpMkLst>
        </pc:cxnChg>
      </pc:sldChg>
      <pc:sldChg chg="del">
        <pc:chgData name="Marilou Yargeau" userId="21548455-e1fd-484a-ab8c-647fd998e9d7" providerId="ADAL" clId="{D24D4364-FD79-9748-9601-D7F3CCA9862F}" dt="2023-05-16T19:23:16.607" v="3172" actId="2696"/>
        <pc:sldMkLst>
          <pc:docMk/>
          <pc:sldMk cId="3402767912" sldId="275"/>
        </pc:sldMkLst>
      </pc:sldChg>
      <pc:sldChg chg="modSp mod modNotesTx">
        <pc:chgData name="Marilou Yargeau" userId="21548455-e1fd-484a-ab8c-647fd998e9d7" providerId="ADAL" clId="{D24D4364-FD79-9748-9601-D7F3CCA9862F}" dt="2023-06-02T17:57:19.440" v="13571" actId="5793"/>
        <pc:sldMkLst>
          <pc:docMk/>
          <pc:sldMk cId="894008259" sldId="277"/>
        </pc:sldMkLst>
        <pc:spChg chg="mod">
          <ac:chgData name="Marilou Yargeau" userId="21548455-e1fd-484a-ab8c-647fd998e9d7" providerId="ADAL" clId="{D24D4364-FD79-9748-9601-D7F3CCA9862F}" dt="2023-06-02T17:03:08.007" v="12673" actId="20577"/>
          <ac:spMkLst>
            <pc:docMk/>
            <pc:sldMk cId="894008259" sldId="277"/>
            <ac:spMk id="4" creationId="{D8A9590F-000C-D8CC-83AC-322712732FA3}"/>
          </ac:spMkLst>
        </pc:spChg>
        <pc:spChg chg="mod">
          <ac:chgData name="Marilou Yargeau" userId="21548455-e1fd-484a-ab8c-647fd998e9d7" providerId="ADAL" clId="{D24D4364-FD79-9748-9601-D7F3CCA9862F}" dt="2023-05-25T13:47:15.047" v="4833" actId="113"/>
          <ac:spMkLst>
            <pc:docMk/>
            <pc:sldMk cId="894008259" sldId="277"/>
            <ac:spMk id="12" creationId="{ADA8F3BF-13D7-5FA4-813A-9E52608D3BC2}"/>
          </ac:spMkLst>
        </pc:spChg>
      </pc:sldChg>
      <pc:sldChg chg="del">
        <pc:chgData name="Marilou Yargeau" userId="21548455-e1fd-484a-ab8c-647fd998e9d7" providerId="ADAL" clId="{D24D4364-FD79-9748-9601-D7F3CCA9862F}" dt="2023-05-16T19:22:33.469" v="3169" actId="2696"/>
        <pc:sldMkLst>
          <pc:docMk/>
          <pc:sldMk cId="59426729" sldId="278"/>
        </pc:sldMkLst>
      </pc:sldChg>
      <pc:sldChg chg="del">
        <pc:chgData name="Marilou Yargeau" userId="21548455-e1fd-484a-ab8c-647fd998e9d7" providerId="ADAL" clId="{D24D4364-FD79-9748-9601-D7F3CCA9862F}" dt="2023-05-16T19:11:14.182" v="2457" actId="2696"/>
        <pc:sldMkLst>
          <pc:docMk/>
          <pc:sldMk cId="3034228439" sldId="281"/>
        </pc:sldMkLst>
      </pc:sldChg>
      <pc:sldChg chg="addSp delSp modSp del mod">
        <pc:chgData name="Marilou Yargeau" userId="21548455-e1fd-484a-ab8c-647fd998e9d7" providerId="ADAL" clId="{D24D4364-FD79-9748-9601-D7F3CCA9862F}" dt="2023-06-02T11:41:27.536" v="12601" actId="2696"/>
        <pc:sldMkLst>
          <pc:docMk/>
          <pc:sldMk cId="2071574142" sldId="287"/>
        </pc:sldMkLst>
        <pc:spChg chg="add mod">
          <ac:chgData name="Marilou Yargeau" userId="21548455-e1fd-484a-ab8c-647fd998e9d7" providerId="ADAL" clId="{D24D4364-FD79-9748-9601-D7F3CCA9862F}" dt="2023-05-30T19:21:54.127" v="11936" actId="20577"/>
          <ac:spMkLst>
            <pc:docMk/>
            <pc:sldMk cId="2071574142" sldId="287"/>
            <ac:spMk id="2" creationId="{9FD36EC0-D7CE-0DB8-62E5-0BFD3F5A2D82}"/>
          </ac:spMkLst>
        </pc:spChg>
        <pc:spChg chg="del mod">
          <ac:chgData name="Marilou Yargeau" userId="21548455-e1fd-484a-ab8c-647fd998e9d7" providerId="ADAL" clId="{D24D4364-FD79-9748-9601-D7F3CCA9862F}" dt="2023-05-30T19:21:41.913" v="11933" actId="478"/>
          <ac:spMkLst>
            <pc:docMk/>
            <pc:sldMk cId="2071574142" sldId="287"/>
            <ac:spMk id="3" creationId="{5E1A8466-FC46-B373-3829-03B8EA29A184}"/>
          </ac:spMkLst>
        </pc:spChg>
      </pc:sldChg>
      <pc:sldChg chg="modSp del mod">
        <pc:chgData name="Marilou Yargeau" userId="21548455-e1fd-484a-ab8c-647fd998e9d7" providerId="ADAL" clId="{D24D4364-FD79-9748-9601-D7F3CCA9862F}" dt="2023-05-25T13:50:31.680" v="5063" actId="2696"/>
        <pc:sldMkLst>
          <pc:docMk/>
          <pc:sldMk cId="203096836" sldId="290"/>
        </pc:sldMkLst>
        <pc:spChg chg="mod">
          <ac:chgData name="Marilou Yargeau" userId="21548455-e1fd-484a-ab8c-647fd998e9d7" providerId="ADAL" clId="{D24D4364-FD79-9748-9601-D7F3CCA9862F}" dt="2023-05-16T19:26:49.792" v="3235" actId="20577"/>
          <ac:spMkLst>
            <pc:docMk/>
            <pc:sldMk cId="203096836" sldId="290"/>
            <ac:spMk id="4" creationId="{314BCACB-026A-8729-AE56-8B458BB3B45A}"/>
          </ac:spMkLst>
        </pc:spChg>
        <pc:spChg chg="mod">
          <ac:chgData name="Marilou Yargeau" userId="21548455-e1fd-484a-ab8c-647fd998e9d7" providerId="ADAL" clId="{D24D4364-FD79-9748-9601-D7F3CCA9862F}" dt="2023-05-25T13:48:18.427" v="4962" actId="1076"/>
          <ac:spMkLst>
            <pc:docMk/>
            <pc:sldMk cId="203096836" sldId="290"/>
            <ac:spMk id="23" creationId="{DAFB4E8B-8101-01CF-FFB9-7E1264AE0F36}"/>
          </ac:spMkLst>
        </pc:spChg>
      </pc:sldChg>
      <pc:sldChg chg="addSp delSp modSp del mod">
        <pc:chgData name="Marilou Yargeau" userId="21548455-e1fd-484a-ab8c-647fd998e9d7" providerId="ADAL" clId="{D24D4364-FD79-9748-9601-D7F3CCA9862F}" dt="2023-05-25T13:50:31.076" v="5062" actId="2696"/>
        <pc:sldMkLst>
          <pc:docMk/>
          <pc:sldMk cId="672488416" sldId="291"/>
        </pc:sldMkLst>
        <pc:spChg chg="add mod">
          <ac:chgData name="Marilou Yargeau" userId="21548455-e1fd-484a-ab8c-647fd998e9d7" providerId="ADAL" clId="{D24D4364-FD79-9748-9601-D7F3CCA9862F}" dt="2023-05-25T13:48:25.570" v="4964"/>
          <ac:spMkLst>
            <pc:docMk/>
            <pc:sldMk cId="672488416" sldId="291"/>
            <ac:spMk id="6" creationId="{B54B97B8-B269-F80F-6207-B57B4741C21E}"/>
          </ac:spMkLst>
        </pc:spChg>
        <pc:spChg chg="del">
          <ac:chgData name="Marilou Yargeau" userId="21548455-e1fd-484a-ab8c-647fd998e9d7" providerId="ADAL" clId="{D24D4364-FD79-9748-9601-D7F3CCA9862F}" dt="2023-05-25T13:48:25.171" v="4963" actId="478"/>
          <ac:spMkLst>
            <pc:docMk/>
            <pc:sldMk cId="672488416" sldId="291"/>
            <ac:spMk id="23" creationId="{DAFB4E8B-8101-01CF-FFB9-7E1264AE0F36}"/>
          </ac:spMkLst>
        </pc:spChg>
      </pc:sldChg>
      <pc:sldChg chg="addSp delSp modSp del mod">
        <pc:chgData name="Marilou Yargeau" userId="21548455-e1fd-484a-ab8c-647fd998e9d7" providerId="ADAL" clId="{D24D4364-FD79-9748-9601-D7F3CCA9862F}" dt="2023-05-30T19:03:00.139" v="11334" actId="2696"/>
        <pc:sldMkLst>
          <pc:docMk/>
          <pc:sldMk cId="1882188996" sldId="292"/>
        </pc:sldMkLst>
        <pc:spChg chg="add mod">
          <ac:chgData name="Marilou Yargeau" userId="21548455-e1fd-484a-ab8c-647fd998e9d7" providerId="ADAL" clId="{D24D4364-FD79-9748-9601-D7F3CCA9862F}" dt="2023-05-25T13:50:28.150" v="5061" actId="1076"/>
          <ac:spMkLst>
            <pc:docMk/>
            <pc:sldMk cId="1882188996" sldId="292"/>
            <ac:spMk id="6" creationId="{D448F96E-F554-2D3D-5D38-3534868B268C}"/>
          </ac:spMkLst>
        </pc:spChg>
        <pc:spChg chg="add mod">
          <ac:chgData name="Marilou Yargeau" userId="21548455-e1fd-484a-ab8c-647fd998e9d7" providerId="ADAL" clId="{D24D4364-FD79-9748-9601-D7F3CCA9862F}" dt="2023-05-25T13:50:28.150" v="5061" actId="1076"/>
          <ac:spMkLst>
            <pc:docMk/>
            <pc:sldMk cId="1882188996" sldId="292"/>
            <ac:spMk id="9" creationId="{B922E494-76D9-AF14-3352-F7625CFBE952}"/>
          </ac:spMkLst>
        </pc:spChg>
        <pc:spChg chg="add mod">
          <ac:chgData name="Marilou Yargeau" userId="21548455-e1fd-484a-ab8c-647fd998e9d7" providerId="ADAL" clId="{D24D4364-FD79-9748-9601-D7F3CCA9862F}" dt="2023-05-25T13:50:28.150" v="5061" actId="1076"/>
          <ac:spMkLst>
            <pc:docMk/>
            <pc:sldMk cId="1882188996" sldId="292"/>
            <ac:spMk id="10" creationId="{A5DBD44F-F11A-DE90-3D2A-96D259D54822}"/>
          </ac:spMkLst>
        </pc:spChg>
        <pc:spChg chg="add del mod">
          <ac:chgData name="Marilou Yargeau" userId="21548455-e1fd-484a-ab8c-647fd998e9d7" providerId="ADAL" clId="{D24D4364-FD79-9748-9601-D7F3CCA9862F}" dt="2023-05-25T14:03:02.704" v="5439" actId="478"/>
          <ac:spMkLst>
            <pc:docMk/>
            <pc:sldMk cId="1882188996" sldId="292"/>
            <ac:spMk id="16" creationId="{2066A32E-F9D3-F1F0-9C3D-A86593F9E77F}"/>
          </ac:spMkLst>
        </pc:spChg>
        <pc:spChg chg="add del mod">
          <ac:chgData name="Marilou Yargeau" userId="21548455-e1fd-484a-ab8c-647fd998e9d7" providerId="ADAL" clId="{D24D4364-FD79-9748-9601-D7F3CCA9862F}" dt="2023-05-25T13:56:53.352" v="5165" actId="478"/>
          <ac:spMkLst>
            <pc:docMk/>
            <pc:sldMk cId="1882188996" sldId="292"/>
            <ac:spMk id="19" creationId="{3886F541-C832-2CE2-9C47-7ED2FCC14AB5}"/>
          </ac:spMkLst>
        </pc:spChg>
        <pc:spChg chg="mod">
          <ac:chgData name="Marilou Yargeau" userId="21548455-e1fd-484a-ab8c-647fd998e9d7" providerId="ADAL" clId="{D24D4364-FD79-9748-9601-D7F3CCA9862F}" dt="2023-05-25T13:50:28.150" v="5061" actId="1076"/>
          <ac:spMkLst>
            <pc:docMk/>
            <pc:sldMk cId="1882188996" sldId="292"/>
            <ac:spMk id="20" creationId="{F8930458-FF2C-4A07-DF5D-981DD80741FD}"/>
          </ac:spMkLst>
        </pc:spChg>
        <pc:spChg chg="del">
          <ac:chgData name="Marilou Yargeau" userId="21548455-e1fd-484a-ab8c-647fd998e9d7" providerId="ADAL" clId="{D24D4364-FD79-9748-9601-D7F3CCA9862F}" dt="2023-05-25T13:48:33.953" v="4965" actId="478"/>
          <ac:spMkLst>
            <pc:docMk/>
            <pc:sldMk cId="1882188996" sldId="292"/>
            <ac:spMk id="23" creationId="{DAFB4E8B-8101-01CF-FFB9-7E1264AE0F36}"/>
          </ac:spMkLst>
        </pc:spChg>
        <pc:spChg chg="add del mod">
          <ac:chgData name="Marilou Yargeau" userId="21548455-e1fd-484a-ab8c-647fd998e9d7" providerId="ADAL" clId="{D24D4364-FD79-9748-9601-D7F3CCA9862F}" dt="2023-05-25T14:03:01.466" v="5438" actId="478"/>
          <ac:spMkLst>
            <pc:docMk/>
            <pc:sldMk cId="1882188996" sldId="292"/>
            <ac:spMk id="26" creationId="{38970A2A-9CA3-8B95-6B84-4DDDA68A5437}"/>
          </ac:spMkLst>
        </pc:spChg>
        <pc:spChg chg="mod">
          <ac:chgData name="Marilou Yargeau" userId="21548455-e1fd-484a-ab8c-647fd998e9d7" providerId="ADAL" clId="{D24D4364-FD79-9748-9601-D7F3CCA9862F}" dt="2023-05-25T13:50:28.150" v="5061" actId="1076"/>
          <ac:spMkLst>
            <pc:docMk/>
            <pc:sldMk cId="1882188996" sldId="292"/>
            <ac:spMk id="27" creationId="{85C882D0-D5E4-39ED-33CD-98CBDA7C2A13}"/>
          </ac:spMkLst>
        </pc:spChg>
        <pc:spChg chg="add del mod">
          <ac:chgData name="Marilou Yargeau" userId="21548455-e1fd-484a-ab8c-647fd998e9d7" providerId="ADAL" clId="{D24D4364-FD79-9748-9601-D7F3CCA9862F}" dt="2023-05-25T14:03:08.913" v="5443" actId="478"/>
          <ac:spMkLst>
            <pc:docMk/>
            <pc:sldMk cId="1882188996" sldId="292"/>
            <ac:spMk id="28" creationId="{F559D3C8-B043-D9C8-1270-6166613DB400}"/>
          </ac:spMkLst>
        </pc:spChg>
        <pc:spChg chg="mod">
          <ac:chgData name="Marilou Yargeau" userId="21548455-e1fd-484a-ab8c-647fd998e9d7" providerId="ADAL" clId="{D24D4364-FD79-9748-9601-D7F3CCA9862F}" dt="2023-05-25T13:50:28.150" v="5061" actId="1076"/>
          <ac:spMkLst>
            <pc:docMk/>
            <pc:sldMk cId="1882188996" sldId="292"/>
            <ac:spMk id="29" creationId="{FFC56370-705D-DA95-4364-850224B46816}"/>
          </ac:spMkLst>
        </pc:spChg>
        <pc:spChg chg="del mod">
          <ac:chgData name="Marilou Yargeau" userId="21548455-e1fd-484a-ab8c-647fd998e9d7" providerId="ADAL" clId="{D24D4364-FD79-9748-9601-D7F3CCA9862F}" dt="2023-05-25T13:50:32.348" v="5065"/>
          <ac:spMkLst>
            <pc:docMk/>
            <pc:sldMk cId="1882188996" sldId="292"/>
            <ac:spMk id="30" creationId="{92833EE9-22CA-06BF-A03F-E4AF4809F0E5}"/>
          </ac:spMkLst>
        </pc:spChg>
        <pc:spChg chg="del">
          <ac:chgData name="Marilou Yargeau" userId="21548455-e1fd-484a-ab8c-647fd998e9d7" providerId="ADAL" clId="{D24D4364-FD79-9748-9601-D7F3CCA9862F}" dt="2023-05-25T13:49:19.894" v="4996" actId="478"/>
          <ac:spMkLst>
            <pc:docMk/>
            <pc:sldMk cId="1882188996" sldId="292"/>
            <ac:spMk id="31" creationId="{21E57C31-3A78-03F3-DF10-560669705506}"/>
          </ac:spMkLst>
        </pc:spChg>
        <pc:spChg chg="add del mod">
          <ac:chgData name="Marilou Yargeau" userId="21548455-e1fd-484a-ab8c-647fd998e9d7" providerId="ADAL" clId="{D24D4364-FD79-9748-9601-D7F3CCA9862F}" dt="2023-05-25T14:03:04.175" v="5440" actId="478"/>
          <ac:spMkLst>
            <pc:docMk/>
            <pc:sldMk cId="1882188996" sldId="292"/>
            <ac:spMk id="32" creationId="{86227275-499D-3FEE-6D7E-261630C93AC0}"/>
          </ac:spMkLst>
        </pc:spChg>
        <pc:spChg chg="add del mod">
          <ac:chgData name="Marilou Yargeau" userId="21548455-e1fd-484a-ab8c-647fd998e9d7" providerId="ADAL" clId="{D24D4364-FD79-9748-9601-D7F3CCA9862F}" dt="2023-05-25T14:03:08.774" v="5442" actId="478"/>
          <ac:spMkLst>
            <pc:docMk/>
            <pc:sldMk cId="1882188996" sldId="292"/>
            <ac:spMk id="33" creationId="{E5D049AC-4C96-A40F-D609-27C23787EAF5}"/>
          </ac:spMkLst>
        </pc:spChg>
        <pc:spChg chg="add del mod">
          <ac:chgData name="Marilou Yargeau" userId="21548455-e1fd-484a-ab8c-647fd998e9d7" providerId="ADAL" clId="{D24D4364-FD79-9748-9601-D7F3CCA9862F}" dt="2023-05-25T14:03:07.273" v="5441" actId="478"/>
          <ac:spMkLst>
            <pc:docMk/>
            <pc:sldMk cId="1882188996" sldId="292"/>
            <ac:spMk id="34" creationId="{4BE2D0B0-A81A-1938-94DA-E66AB79E2602}"/>
          </ac:spMkLst>
        </pc:spChg>
        <pc:spChg chg="add del mod">
          <ac:chgData name="Marilou Yargeau" userId="21548455-e1fd-484a-ab8c-647fd998e9d7" providerId="ADAL" clId="{D24D4364-FD79-9748-9601-D7F3CCA9862F}" dt="2023-05-25T14:02:54.095" v="5436"/>
          <ac:spMkLst>
            <pc:docMk/>
            <pc:sldMk cId="1882188996" sldId="292"/>
            <ac:spMk id="35" creationId="{DF2067AE-7523-5FED-75D2-B689D9AA06AA}"/>
          </ac:spMkLst>
        </pc:spChg>
        <pc:spChg chg="add del mod">
          <ac:chgData name="Marilou Yargeau" userId="21548455-e1fd-484a-ab8c-647fd998e9d7" providerId="ADAL" clId="{D24D4364-FD79-9748-9601-D7F3CCA9862F}" dt="2023-05-25T14:02:54.095" v="5436"/>
          <ac:spMkLst>
            <pc:docMk/>
            <pc:sldMk cId="1882188996" sldId="292"/>
            <ac:spMk id="36" creationId="{7B2A3619-FDCB-7E49-7352-F63D23CFB37B}"/>
          </ac:spMkLst>
        </pc:spChg>
      </pc:sldChg>
      <pc:sldChg chg="addSp delSp modSp del mod">
        <pc:chgData name="Marilou Yargeau" userId="21548455-e1fd-484a-ab8c-647fd998e9d7" providerId="ADAL" clId="{D24D4364-FD79-9748-9601-D7F3CCA9862F}" dt="2023-05-25T14:03:17.422" v="5444" actId="2696"/>
        <pc:sldMkLst>
          <pc:docMk/>
          <pc:sldMk cId="806442741" sldId="293"/>
        </pc:sldMkLst>
        <pc:spChg chg="add mod">
          <ac:chgData name="Marilou Yargeau" userId="21548455-e1fd-484a-ab8c-647fd998e9d7" providerId="ADAL" clId="{D24D4364-FD79-9748-9601-D7F3CCA9862F}" dt="2023-05-25T13:52:29.819" v="5155" actId="692"/>
          <ac:spMkLst>
            <pc:docMk/>
            <pc:sldMk cId="806442741" sldId="293"/>
            <ac:spMk id="6" creationId="{492F1EE1-DA25-9174-843C-5E5F01D169B1}"/>
          </ac:spMkLst>
        </pc:spChg>
        <pc:spChg chg="del mod">
          <ac:chgData name="Marilou Yargeau" userId="21548455-e1fd-484a-ab8c-647fd998e9d7" providerId="ADAL" clId="{D24D4364-FD79-9748-9601-D7F3CCA9862F}" dt="2023-05-25T13:52:33.847" v="5156" actId="478"/>
          <ac:spMkLst>
            <pc:docMk/>
            <pc:sldMk cId="806442741" sldId="293"/>
            <ac:spMk id="20" creationId="{F8930458-FF2C-4A07-DF5D-981DD80741FD}"/>
          </ac:spMkLst>
        </pc:spChg>
        <pc:spChg chg="mod">
          <ac:chgData name="Marilou Yargeau" userId="21548455-e1fd-484a-ab8c-647fd998e9d7" providerId="ADAL" clId="{D24D4364-FD79-9748-9601-D7F3CCA9862F}" dt="2023-05-25T13:51:20.176" v="5144" actId="113"/>
          <ac:spMkLst>
            <pc:docMk/>
            <pc:sldMk cId="806442741" sldId="293"/>
            <ac:spMk id="23" creationId="{DAFB4E8B-8101-01CF-FFB9-7E1264AE0F36}"/>
          </ac:spMkLst>
        </pc:spChg>
      </pc:sldChg>
      <pc:sldChg chg="del">
        <pc:chgData name="Marilou Yargeau" userId="21548455-e1fd-484a-ab8c-647fd998e9d7" providerId="ADAL" clId="{D24D4364-FD79-9748-9601-D7F3CCA9862F}" dt="2023-05-25T14:08:10.934" v="6126" actId="2696"/>
        <pc:sldMkLst>
          <pc:docMk/>
          <pc:sldMk cId="573399755" sldId="294"/>
        </pc:sldMkLst>
      </pc:sldChg>
      <pc:sldChg chg="modSp del mod">
        <pc:chgData name="Marilou Yargeau" userId="21548455-e1fd-484a-ab8c-647fd998e9d7" providerId="ADAL" clId="{D24D4364-FD79-9748-9601-D7F3CCA9862F}" dt="2023-05-25T14:08:12.129" v="6127" actId="2696"/>
        <pc:sldMkLst>
          <pc:docMk/>
          <pc:sldMk cId="2208476455" sldId="295"/>
        </pc:sldMkLst>
        <pc:spChg chg="mod">
          <ac:chgData name="Marilou Yargeau" userId="21548455-e1fd-484a-ab8c-647fd998e9d7" providerId="ADAL" clId="{D24D4364-FD79-9748-9601-D7F3CCA9862F}" dt="2023-05-25T14:03:56.559" v="5539" actId="20577"/>
          <ac:spMkLst>
            <pc:docMk/>
            <pc:sldMk cId="2208476455" sldId="295"/>
            <ac:spMk id="12" creationId="{ADA8F3BF-13D7-5FA4-813A-9E52608D3BC2}"/>
          </ac:spMkLst>
        </pc:spChg>
      </pc:sldChg>
      <pc:sldChg chg="addSp delSp modSp del mod">
        <pc:chgData name="Marilou Yargeau" userId="21548455-e1fd-484a-ab8c-647fd998e9d7" providerId="ADAL" clId="{D24D4364-FD79-9748-9601-D7F3CCA9862F}" dt="2023-05-30T19:07:48.396" v="11455" actId="2696"/>
        <pc:sldMkLst>
          <pc:docMk/>
          <pc:sldMk cId="1699271008" sldId="296"/>
        </pc:sldMkLst>
        <pc:spChg chg="add mod">
          <ac:chgData name="Marilou Yargeau" userId="21548455-e1fd-484a-ab8c-647fd998e9d7" providerId="ADAL" clId="{D24D4364-FD79-9748-9601-D7F3CCA9862F}" dt="2023-05-30T18:56:18.510" v="11127" actId="20577"/>
          <ac:spMkLst>
            <pc:docMk/>
            <pc:sldMk cId="1699271008" sldId="296"/>
            <ac:spMk id="6" creationId="{E02C7E0F-3FE9-1DBC-EA92-CE13C82BC520}"/>
          </ac:spMkLst>
        </pc:spChg>
        <pc:spChg chg="del">
          <ac:chgData name="Marilou Yargeau" userId="21548455-e1fd-484a-ab8c-647fd998e9d7" providerId="ADAL" clId="{D24D4364-FD79-9748-9601-D7F3CCA9862F}" dt="2023-05-25T14:04:21.960" v="5540" actId="478"/>
          <ac:spMkLst>
            <pc:docMk/>
            <pc:sldMk cId="1699271008" sldId="296"/>
            <ac:spMk id="9" creationId="{0FE01900-759F-BCCF-8387-EACC0BD27EE3}"/>
          </ac:spMkLst>
        </pc:spChg>
        <pc:spChg chg="mod">
          <ac:chgData name="Marilou Yargeau" userId="21548455-e1fd-484a-ab8c-647fd998e9d7" providerId="ADAL" clId="{D24D4364-FD79-9748-9601-D7F3CCA9862F}" dt="2023-05-30T18:56:30.288" v="11129" actId="404"/>
          <ac:spMkLst>
            <pc:docMk/>
            <pc:sldMk cId="1699271008" sldId="296"/>
            <ac:spMk id="27" creationId="{97DD5A49-7B14-F1A9-E2BC-929EEEE77EA1}"/>
          </ac:spMkLst>
        </pc:spChg>
        <pc:spChg chg="mod">
          <ac:chgData name="Marilou Yargeau" userId="21548455-e1fd-484a-ab8c-647fd998e9d7" providerId="ADAL" clId="{D24D4364-FD79-9748-9601-D7F3CCA9862F}" dt="2023-05-30T18:57:05.247" v="11186" actId="404"/>
          <ac:spMkLst>
            <pc:docMk/>
            <pc:sldMk cId="1699271008" sldId="296"/>
            <ac:spMk id="30" creationId="{6E70029A-1327-CF94-E88C-2122597778E8}"/>
          </ac:spMkLst>
        </pc:spChg>
      </pc:sldChg>
      <pc:sldChg chg="del">
        <pc:chgData name="Marilou Yargeau" userId="21548455-e1fd-484a-ab8c-647fd998e9d7" providerId="ADAL" clId="{D24D4364-FD79-9748-9601-D7F3CCA9862F}" dt="2023-05-26T15:00:19.730" v="7061" actId="2696"/>
        <pc:sldMkLst>
          <pc:docMk/>
          <pc:sldMk cId="3046261131" sldId="297"/>
        </pc:sldMkLst>
      </pc:sldChg>
      <pc:sldChg chg="del">
        <pc:chgData name="Marilou Yargeau" userId="21548455-e1fd-484a-ab8c-647fd998e9d7" providerId="ADAL" clId="{D24D4364-FD79-9748-9601-D7F3CCA9862F}" dt="2023-05-26T15:00:20.619" v="7062" actId="2696"/>
        <pc:sldMkLst>
          <pc:docMk/>
          <pc:sldMk cId="631082820" sldId="298"/>
        </pc:sldMkLst>
      </pc:sldChg>
      <pc:sldChg chg="addSp delSp modSp mod">
        <pc:chgData name="Marilou Yargeau" userId="21548455-e1fd-484a-ab8c-647fd998e9d7" providerId="ADAL" clId="{D24D4364-FD79-9748-9601-D7F3CCA9862F}" dt="2023-06-02T17:03:20.142" v="12676" actId="20577"/>
        <pc:sldMkLst>
          <pc:docMk/>
          <pc:sldMk cId="3849522545" sldId="299"/>
        </pc:sldMkLst>
        <pc:spChg chg="mod">
          <ac:chgData name="Marilou Yargeau" userId="21548455-e1fd-484a-ab8c-647fd998e9d7" providerId="ADAL" clId="{D24D4364-FD79-9748-9601-D7F3CCA9862F}" dt="2023-05-26T15:04:39.363" v="7124" actId="207"/>
          <ac:spMkLst>
            <pc:docMk/>
            <pc:sldMk cId="3849522545" sldId="299"/>
            <ac:spMk id="9" creationId="{41A79BC3-5623-E7F8-D200-4A8A0A149C90}"/>
          </ac:spMkLst>
        </pc:spChg>
        <pc:spChg chg="mod">
          <ac:chgData name="Marilou Yargeau" userId="21548455-e1fd-484a-ab8c-647fd998e9d7" providerId="ADAL" clId="{D24D4364-FD79-9748-9601-D7F3CCA9862F}" dt="2023-06-02T17:03:20.142" v="12676" actId="20577"/>
          <ac:spMkLst>
            <pc:docMk/>
            <pc:sldMk cId="3849522545" sldId="299"/>
            <ac:spMk id="10" creationId="{62C7E61D-FBB1-7C6B-3118-81894DDF6ECC}"/>
          </ac:spMkLst>
        </pc:spChg>
        <pc:spChg chg="mod">
          <ac:chgData name="Marilou Yargeau" userId="21548455-e1fd-484a-ab8c-647fd998e9d7" providerId="ADAL" clId="{D24D4364-FD79-9748-9601-D7F3CCA9862F}" dt="2023-05-26T14:36:24.582" v="6682" actId="1076"/>
          <ac:spMkLst>
            <pc:docMk/>
            <pc:sldMk cId="3849522545" sldId="299"/>
            <ac:spMk id="12" creationId="{ADA8F3BF-13D7-5FA4-813A-9E52608D3BC2}"/>
          </ac:spMkLst>
        </pc:spChg>
        <pc:spChg chg="add del mod">
          <ac:chgData name="Marilou Yargeau" userId="21548455-e1fd-484a-ab8c-647fd998e9d7" providerId="ADAL" clId="{D24D4364-FD79-9748-9601-D7F3CCA9862F}" dt="2023-05-26T15:00:35.277" v="7072" actId="478"/>
          <ac:spMkLst>
            <pc:docMk/>
            <pc:sldMk cId="3849522545" sldId="299"/>
            <ac:spMk id="20" creationId="{5C98AA3E-2A3C-6E68-77FA-D570E41C1C99}"/>
          </ac:spMkLst>
        </pc:spChg>
        <pc:spChg chg="mod">
          <ac:chgData name="Marilou Yargeau" userId="21548455-e1fd-484a-ab8c-647fd998e9d7" providerId="ADAL" clId="{D24D4364-FD79-9748-9601-D7F3CCA9862F}" dt="2023-05-26T15:04:39.363" v="7124" actId="207"/>
          <ac:spMkLst>
            <pc:docMk/>
            <pc:sldMk cId="3849522545" sldId="299"/>
            <ac:spMk id="23" creationId="{7647A4C0-33BA-52CA-A5E0-47709E4C1EB0}"/>
          </ac:spMkLst>
        </pc:spChg>
        <pc:spChg chg="add del mod">
          <ac:chgData name="Marilou Yargeau" userId="21548455-e1fd-484a-ab8c-647fd998e9d7" providerId="ADAL" clId="{D24D4364-FD79-9748-9601-D7F3CCA9862F}" dt="2023-05-26T15:00:34.717" v="7071" actId="478"/>
          <ac:spMkLst>
            <pc:docMk/>
            <pc:sldMk cId="3849522545" sldId="299"/>
            <ac:spMk id="26" creationId="{557A2E49-BD91-EBF8-0100-3ED929A8A207}"/>
          </ac:spMkLst>
        </pc:spChg>
        <pc:spChg chg="add del mod">
          <ac:chgData name="Marilou Yargeau" userId="21548455-e1fd-484a-ab8c-647fd998e9d7" providerId="ADAL" clId="{D24D4364-FD79-9748-9601-D7F3CCA9862F}" dt="2023-05-26T15:00:37.350" v="7074" actId="478"/>
          <ac:spMkLst>
            <pc:docMk/>
            <pc:sldMk cId="3849522545" sldId="299"/>
            <ac:spMk id="27" creationId="{89C9C64D-5E5E-C69A-8D04-34F871883AA9}"/>
          </ac:spMkLst>
        </pc:spChg>
        <pc:spChg chg="mod">
          <ac:chgData name="Marilou Yargeau" userId="21548455-e1fd-484a-ab8c-647fd998e9d7" providerId="ADAL" clId="{D24D4364-FD79-9748-9601-D7F3CCA9862F}" dt="2023-05-26T14:36:24.582" v="6682" actId="1076"/>
          <ac:spMkLst>
            <pc:docMk/>
            <pc:sldMk cId="3849522545" sldId="299"/>
            <ac:spMk id="28" creationId="{A88ACB65-9304-07CF-FA5B-54350EDF2228}"/>
          </ac:spMkLst>
        </pc:spChg>
        <pc:spChg chg="add del mod">
          <ac:chgData name="Marilou Yargeau" userId="21548455-e1fd-484a-ab8c-647fd998e9d7" providerId="ADAL" clId="{D24D4364-FD79-9748-9601-D7F3CCA9862F}" dt="2023-05-26T15:00:36.789" v="7073" actId="478"/>
          <ac:spMkLst>
            <pc:docMk/>
            <pc:sldMk cId="3849522545" sldId="299"/>
            <ac:spMk id="29" creationId="{E7EDCC1A-BA24-DBF4-56FF-64A181BACF4F}"/>
          </ac:spMkLst>
        </pc:spChg>
        <pc:spChg chg="add del mod">
          <ac:chgData name="Marilou Yargeau" userId="21548455-e1fd-484a-ab8c-647fd998e9d7" providerId="ADAL" clId="{D24D4364-FD79-9748-9601-D7F3CCA9862F}" dt="2023-05-26T15:00:29.165" v="7066" actId="478"/>
          <ac:spMkLst>
            <pc:docMk/>
            <pc:sldMk cId="3849522545" sldId="299"/>
            <ac:spMk id="30" creationId="{B0327AF6-1D55-1D17-4AD3-B316617B03EB}"/>
          </ac:spMkLst>
        </pc:spChg>
        <pc:spChg chg="del mod">
          <ac:chgData name="Marilou Yargeau" userId="21548455-e1fd-484a-ab8c-647fd998e9d7" providerId="ADAL" clId="{D24D4364-FD79-9748-9601-D7F3CCA9862F}" dt="2023-05-26T14:56:01.475" v="6981" actId="478"/>
          <ac:spMkLst>
            <pc:docMk/>
            <pc:sldMk cId="3849522545" sldId="299"/>
            <ac:spMk id="31" creationId="{53FED59E-49DB-D338-F2C8-53E79A590B4E}"/>
          </ac:spMkLst>
        </pc:spChg>
        <pc:spChg chg="del mod">
          <ac:chgData name="Marilou Yargeau" userId="21548455-e1fd-484a-ab8c-647fd998e9d7" providerId="ADAL" clId="{D24D4364-FD79-9748-9601-D7F3CCA9862F}" dt="2023-05-26T14:56:00.607" v="6980" actId="478"/>
          <ac:spMkLst>
            <pc:docMk/>
            <pc:sldMk cId="3849522545" sldId="299"/>
            <ac:spMk id="32" creationId="{3FC7E8D3-8DFE-25B9-2F6B-BFD31409BBE4}"/>
          </ac:spMkLst>
        </pc:spChg>
        <pc:spChg chg="add del mod">
          <ac:chgData name="Marilou Yargeau" userId="21548455-e1fd-484a-ab8c-647fd998e9d7" providerId="ADAL" clId="{D24D4364-FD79-9748-9601-D7F3CCA9862F}" dt="2023-05-26T15:00:28.718" v="7065" actId="478"/>
          <ac:spMkLst>
            <pc:docMk/>
            <pc:sldMk cId="3849522545" sldId="299"/>
            <ac:spMk id="33" creationId="{134831D5-1D03-CB8D-66CA-2CF326196380}"/>
          </ac:spMkLst>
        </pc:spChg>
        <pc:spChg chg="add del mod">
          <ac:chgData name="Marilou Yargeau" userId="21548455-e1fd-484a-ab8c-647fd998e9d7" providerId="ADAL" clId="{D24D4364-FD79-9748-9601-D7F3CCA9862F}" dt="2023-05-26T14:57:06.078" v="6994" actId="478"/>
          <ac:spMkLst>
            <pc:docMk/>
            <pc:sldMk cId="3849522545" sldId="299"/>
            <ac:spMk id="34" creationId="{BA63C1F1-2C93-05FD-8FE3-89F311088D7E}"/>
          </ac:spMkLst>
        </pc:spChg>
        <pc:spChg chg="add del mod">
          <ac:chgData name="Marilou Yargeau" userId="21548455-e1fd-484a-ab8c-647fd998e9d7" providerId="ADAL" clId="{D24D4364-FD79-9748-9601-D7F3CCA9862F}" dt="2023-05-26T15:00:33.045" v="7070" actId="478"/>
          <ac:spMkLst>
            <pc:docMk/>
            <pc:sldMk cId="3849522545" sldId="299"/>
            <ac:spMk id="35" creationId="{15525101-6779-ECB8-7293-E0993869A350}"/>
          </ac:spMkLst>
        </pc:spChg>
        <pc:spChg chg="add del mod">
          <ac:chgData name="Marilou Yargeau" userId="21548455-e1fd-484a-ab8c-647fd998e9d7" providerId="ADAL" clId="{D24D4364-FD79-9748-9601-D7F3CCA9862F}" dt="2023-05-26T15:00:30.866" v="7068" actId="478"/>
          <ac:spMkLst>
            <pc:docMk/>
            <pc:sldMk cId="3849522545" sldId="299"/>
            <ac:spMk id="36" creationId="{E8A83D7A-BBEC-5A70-9226-828BEEFA95F7}"/>
          </ac:spMkLst>
        </pc:spChg>
        <pc:spChg chg="add del mod">
          <ac:chgData name="Marilou Yargeau" userId="21548455-e1fd-484a-ab8c-647fd998e9d7" providerId="ADAL" clId="{D24D4364-FD79-9748-9601-D7F3CCA9862F}" dt="2023-05-26T15:00:30.420" v="7067" actId="478"/>
          <ac:spMkLst>
            <pc:docMk/>
            <pc:sldMk cId="3849522545" sldId="299"/>
            <ac:spMk id="37" creationId="{BC5EC1CB-311A-9C73-0846-F2B9183AED08}"/>
          </ac:spMkLst>
        </pc:spChg>
        <pc:spChg chg="add del mod">
          <ac:chgData name="Marilou Yargeau" userId="21548455-e1fd-484a-ab8c-647fd998e9d7" providerId="ADAL" clId="{D24D4364-FD79-9748-9601-D7F3CCA9862F}" dt="2023-05-26T15:00:31.861" v="7069" actId="478"/>
          <ac:spMkLst>
            <pc:docMk/>
            <pc:sldMk cId="3849522545" sldId="299"/>
            <ac:spMk id="38" creationId="{62E8B747-B4FE-FC0F-375E-9964049C3C93}"/>
          </ac:spMkLst>
        </pc:spChg>
        <pc:spChg chg="add del mod">
          <ac:chgData name="Marilou Yargeau" userId="21548455-e1fd-484a-ab8c-647fd998e9d7" providerId="ADAL" clId="{D24D4364-FD79-9748-9601-D7F3CCA9862F}" dt="2023-05-26T14:58:19.172" v="7036"/>
          <ac:spMkLst>
            <pc:docMk/>
            <pc:sldMk cId="3849522545" sldId="299"/>
            <ac:spMk id="39" creationId="{A3311BE2-B057-F610-7EE1-1492E5E7307E}"/>
          </ac:spMkLst>
        </pc:spChg>
      </pc:sldChg>
      <pc:sldChg chg="addSp delSp modSp mod">
        <pc:chgData name="Marilou Yargeau" userId="21548455-e1fd-484a-ab8c-647fd998e9d7" providerId="ADAL" clId="{D24D4364-FD79-9748-9601-D7F3CCA9862F}" dt="2023-06-02T17:03:34.457" v="12680" actId="20577"/>
        <pc:sldMkLst>
          <pc:docMk/>
          <pc:sldMk cId="2995128680" sldId="307"/>
        </pc:sldMkLst>
        <pc:spChg chg="add mod">
          <ac:chgData name="Marilou Yargeau" userId="21548455-e1fd-484a-ab8c-647fd998e9d7" providerId="ADAL" clId="{D24D4364-FD79-9748-9601-D7F3CCA9862F}" dt="2023-06-02T17:03:34.457" v="12680" actId="20577"/>
          <ac:spMkLst>
            <pc:docMk/>
            <pc:sldMk cId="2995128680" sldId="307"/>
            <ac:spMk id="19" creationId="{F5BBA15A-5F38-D5CD-D30B-576FF1FF75B8}"/>
          </ac:spMkLst>
        </pc:spChg>
        <pc:spChg chg="del">
          <ac:chgData name="Marilou Yargeau" userId="21548455-e1fd-484a-ab8c-647fd998e9d7" providerId="ADAL" clId="{D24D4364-FD79-9748-9601-D7F3CCA9862F}" dt="2023-05-30T19:23:00.608" v="11960" actId="478"/>
          <ac:spMkLst>
            <pc:docMk/>
            <pc:sldMk cId="2995128680" sldId="307"/>
            <ac:spMk id="23" creationId="{40D89FE0-87B7-6C20-5AA4-357642EF329B}"/>
          </ac:spMkLst>
        </pc:spChg>
      </pc:sldChg>
      <pc:sldChg chg="del">
        <pc:chgData name="Marilou Yargeau" userId="21548455-e1fd-484a-ab8c-647fd998e9d7" providerId="ADAL" clId="{D24D4364-FD79-9748-9601-D7F3CCA9862F}" dt="2023-05-25T20:52:17.482" v="6565" actId="2696"/>
        <pc:sldMkLst>
          <pc:docMk/>
          <pc:sldMk cId="1179035801" sldId="308"/>
        </pc:sldMkLst>
      </pc:sldChg>
      <pc:sldChg chg="addSp delSp modSp del mod">
        <pc:chgData name="Marilou Yargeau" userId="21548455-e1fd-484a-ab8c-647fd998e9d7" providerId="ADAL" clId="{D24D4364-FD79-9748-9601-D7F3CCA9862F}" dt="2023-05-25T20:35:10.309" v="6345" actId="2696"/>
        <pc:sldMkLst>
          <pc:docMk/>
          <pc:sldMk cId="2967053028" sldId="311"/>
        </pc:sldMkLst>
        <pc:spChg chg="del">
          <ac:chgData name="Marilou Yargeau" userId="21548455-e1fd-484a-ab8c-647fd998e9d7" providerId="ADAL" clId="{D24D4364-FD79-9748-9601-D7F3CCA9862F}" dt="2023-05-25T18:00:02.235" v="6194" actId="478"/>
          <ac:spMkLst>
            <pc:docMk/>
            <pc:sldMk cId="2967053028" sldId="311"/>
            <ac:spMk id="2" creationId="{BB5CB8E5-ABF7-9303-0590-3A682729A02D}"/>
          </ac:spMkLst>
        </pc:spChg>
        <pc:spChg chg="mod">
          <ac:chgData name="Marilou Yargeau" userId="21548455-e1fd-484a-ab8c-647fd998e9d7" providerId="ADAL" clId="{D24D4364-FD79-9748-9601-D7F3CCA9862F}" dt="2023-05-25T20:28:42.183" v="6202" actId="1076"/>
          <ac:spMkLst>
            <pc:docMk/>
            <pc:sldMk cId="2967053028" sldId="311"/>
            <ac:spMk id="3" creationId="{DCDAF562-52B5-E70F-A85E-C0C03D03D00C}"/>
          </ac:spMkLst>
        </pc:spChg>
        <pc:spChg chg="add del mod">
          <ac:chgData name="Marilou Yargeau" userId="21548455-e1fd-484a-ab8c-647fd998e9d7" providerId="ADAL" clId="{D24D4364-FD79-9748-9601-D7F3CCA9862F}" dt="2023-05-25T20:31:35.643" v="6262" actId="478"/>
          <ac:spMkLst>
            <pc:docMk/>
            <pc:sldMk cId="2967053028" sldId="311"/>
            <ac:spMk id="16" creationId="{435E5447-8A78-24C9-11C5-C35D0BAE4F3A}"/>
          </ac:spMkLst>
        </pc:spChg>
        <pc:spChg chg="add del mod">
          <ac:chgData name="Marilou Yargeau" userId="21548455-e1fd-484a-ab8c-647fd998e9d7" providerId="ADAL" clId="{D24D4364-FD79-9748-9601-D7F3CCA9862F}" dt="2023-05-25T20:31:32.205" v="6258" actId="478"/>
          <ac:spMkLst>
            <pc:docMk/>
            <pc:sldMk cId="2967053028" sldId="311"/>
            <ac:spMk id="23" creationId="{86DD8197-732B-2D63-8A80-3E08D247F5A5}"/>
          </ac:spMkLst>
        </pc:spChg>
        <pc:spChg chg="add del mod">
          <ac:chgData name="Marilou Yargeau" userId="21548455-e1fd-484a-ab8c-647fd998e9d7" providerId="ADAL" clId="{D24D4364-FD79-9748-9601-D7F3CCA9862F}" dt="2023-05-25T20:31:31.019" v="6257" actId="478"/>
          <ac:spMkLst>
            <pc:docMk/>
            <pc:sldMk cId="2967053028" sldId="311"/>
            <ac:spMk id="26" creationId="{F81DE55F-6D3F-AC12-451F-68C9AC350B07}"/>
          </ac:spMkLst>
        </pc:spChg>
        <pc:spChg chg="add del mod">
          <ac:chgData name="Marilou Yargeau" userId="21548455-e1fd-484a-ab8c-647fd998e9d7" providerId="ADAL" clId="{D24D4364-FD79-9748-9601-D7F3CCA9862F}" dt="2023-05-25T20:31:34.667" v="6261" actId="478"/>
          <ac:spMkLst>
            <pc:docMk/>
            <pc:sldMk cId="2967053028" sldId="311"/>
            <ac:spMk id="27" creationId="{29C86D4E-CF34-0E4A-5C4E-C17EBB56B81C}"/>
          </ac:spMkLst>
        </pc:spChg>
        <pc:spChg chg="add del mod">
          <ac:chgData name="Marilou Yargeau" userId="21548455-e1fd-484a-ab8c-647fd998e9d7" providerId="ADAL" clId="{D24D4364-FD79-9748-9601-D7F3CCA9862F}" dt="2023-05-25T20:31:16.696" v="6245"/>
          <ac:spMkLst>
            <pc:docMk/>
            <pc:sldMk cId="2967053028" sldId="311"/>
            <ac:spMk id="28" creationId="{578F02CE-DFAE-51A2-D3F9-9C88C142F7CD}"/>
          </ac:spMkLst>
        </pc:spChg>
        <pc:picChg chg="add del mod">
          <ac:chgData name="Marilou Yargeau" userId="21548455-e1fd-484a-ab8c-647fd998e9d7" providerId="ADAL" clId="{D24D4364-FD79-9748-9601-D7F3CCA9862F}" dt="2023-05-25T20:28:21.179" v="6198" actId="478"/>
          <ac:picMkLst>
            <pc:docMk/>
            <pc:sldMk cId="2967053028" sldId="311"/>
            <ac:picMk id="2" creationId="{71B7AED6-6124-2132-006C-FC9E188DB30D}"/>
          </ac:picMkLst>
        </pc:picChg>
        <pc:picChg chg="add del mod">
          <ac:chgData name="Marilou Yargeau" userId="21548455-e1fd-484a-ab8c-647fd998e9d7" providerId="ADAL" clId="{D24D4364-FD79-9748-9601-D7F3CCA9862F}" dt="2023-05-25T20:31:27.827" v="6255" actId="478"/>
          <ac:picMkLst>
            <pc:docMk/>
            <pc:sldMk cId="2967053028" sldId="311"/>
            <ac:picMk id="12" creationId="{1D6E8F4A-46F8-49D6-8C00-31C618E01667}"/>
          </ac:picMkLst>
        </pc:picChg>
        <pc:picChg chg="add del mod">
          <ac:chgData name="Marilou Yargeau" userId="21548455-e1fd-484a-ab8c-647fd998e9d7" providerId="ADAL" clId="{D24D4364-FD79-9748-9601-D7F3CCA9862F}" dt="2023-05-25T20:31:32.774" v="6259" actId="478"/>
          <ac:picMkLst>
            <pc:docMk/>
            <pc:sldMk cId="2967053028" sldId="311"/>
            <ac:picMk id="13" creationId="{7A90C847-FC43-CE24-E65A-21529AAEA80B}"/>
          </ac:picMkLst>
        </pc:picChg>
        <pc:picChg chg="mod">
          <ac:chgData name="Marilou Yargeau" userId="21548455-e1fd-484a-ab8c-647fd998e9d7" providerId="ADAL" clId="{D24D4364-FD79-9748-9601-D7F3CCA9862F}" dt="2023-05-25T20:31:41.857" v="6265" actId="1076"/>
          <ac:picMkLst>
            <pc:docMk/>
            <pc:sldMk cId="2967053028" sldId="311"/>
            <ac:picMk id="14" creationId="{BE33C8DC-259C-E4E7-825D-0B75804D17F5}"/>
          </ac:picMkLst>
        </pc:picChg>
        <pc:picChg chg="add del mod">
          <ac:chgData name="Marilou Yargeau" userId="21548455-e1fd-484a-ab8c-647fd998e9d7" providerId="ADAL" clId="{D24D4364-FD79-9748-9601-D7F3CCA9862F}" dt="2023-05-25T20:31:27.435" v="6254" actId="478"/>
          <ac:picMkLst>
            <pc:docMk/>
            <pc:sldMk cId="2967053028" sldId="311"/>
            <ac:picMk id="19" creationId="{F8C8BC56-C063-0DEF-B1F0-38AB160B9E0B}"/>
          </ac:picMkLst>
        </pc:picChg>
        <pc:picChg chg="add del mod">
          <ac:chgData name="Marilou Yargeau" userId="21548455-e1fd-484a-ab8c-647fd998e9d7" providerId="ADAL" clId="{D24D4364-FD79-9748-9601-D7F3CCA9862F}" dt="2023-05-25T20:31:33.163" v="6260" actId="478"/>
          <ac:picMkLst>
            <pc:docMk/>
            <pc:sldMk cId="2967053028" sldId="311"/>
            <ac:picMk id="20" creationId="{54E48165-EC81-445E-9C00-731CB7DBC4F2}"/>
          </ac:picMkLst>
        </pc:picChg>
      </pc:sldChg>
      <pc:sldChg chg="del">
        <pc:chgData name="Marilou Yargeau" userId="21548455-e1fd-484a-ab8c-647fd998e9d7" providerId="ADAL" clId="{D24D4364-FD79-9748-9601-D7F3CCA9862F}" dt="2023-05-16T19:23:21.699" v="3174" actId="2696"/>
        <pc:sldMkLst>
          <pc:docMk/>
          <pc:sldMk cId="1231820117" sldId="315"/>
        </pc:sldMkLst>
      </pc:sldChg>
      <pc:sldChg chg="modSp mod">
        <pc:chgData name="Marilou Yargeau" userId="21548455-e1fd-484a-ab8c-647fd998e9d7" providerId="ADAL" clId="{D24D4364-FD79-9748-9601-D7F3CCA9862F}" dt="2023-06-02T12:36:54.310" v="12625" actId="1076"/>
        <pc:sldMkLst>
          <pc:docMk/>
          <pc:sldMk cId="4258604317" sldId="318"/>
        </pc:sldMkLst>
        <pc:picChg chg="mod">
          <ac:chgData name="Marilou Yargeau" userId="21548455-e1fd-484a-ab8c-647fd998e9d7" providerId="ADAL" clId="{D24D4364-FD79-9748-9601-D7F3CCA9862F}" dt="2023-06-02T12:36:54.310" v="12625" actId="1076"/>
          <ac:picMkLst>
            <pc:docMk/>
            <pc:sldMk cId="4258604317" sldId="318"/>
            <ac:picMk id="11" creationId="{6D862DC3-1CDA-B240-B023-1CC93C9A26AF}"/>
          </ac:picMkLst>
        </pc:picChg>
      </pc:sldChg>
      <pc:sldChg chg="del">
        <pc:chgData name="Marilou Yargeau" userId="21548455-e1fd-484a-ab8c-647fd998e9d7" providerId="ADAL" clId="{D24D4364-FD79-9748-9601-D7F3CCA9862F}" dt="2023-05-16T19:23:18.104" v="3173" actId="2696"/>
        <pc:sldMkLst>
          <pc:docMk/>
          <pc:sldMk cId="3798801973" sldId="321"/>
        </pc:sldMkLst>
      </pc:sldChg>
      <pc:sldChg chg="addSp modSp del mod">
        <pc:chgData name="Marilou Yargeau" userId="21548455-e1fd-484a-ab8c-647fd998e9d7" providerId="ADAL" clId="{D24D4364-FD79-9748-9601-D7F3CCA9862F}" dt="2023-06-02T13:13:53.386" v="12661" actId="2696"/>
        <pc:sldMkLst>
          <pc:docMk/>
          <pc:sldMk cId="4228873560" sldId="322"/>
        </pc:sldMkLst>
        <pc:spChg chg="add mod">
          <ac:chgData name="Marilou Yargeau" userId="21548455-e1fd-484a-ab8c-647fd998e9d7" providerId="ADAL" clId="{D24D4364-FD79-9748-9601-D7F3CCA9862F}" dt="2023-05-27T16:05:43.611" v="7453" actId="1076"/>
          <ac:spMkLst>
            <pc:docMk/>
            <pc:sldMk cId="4228873560" sldId="322"/>
            <ac:spMk id="2" creationId="{AA6EED08-EC95-67DD-4179-0C7899486FAA}"/>
          </ac:spMkLst>
        </pc:spChg>
        <pc:spChg chg="mod">
          <ac:chgData name="Marilou Yargeau" userId="21548455-e1fd-484a-ab8c-647fd998e9d7" providerId="ADAL" clId="{D24D4364-FD79-9748-9601-D7F3CCA9862F}" dt="2023-05-25T20:47:25.707" v="6559" actId="207"/>
          <ac:spMkLst>
            <pc:docMk/>
            <pc:sldMk cId="4228873560" sldId="322"/>
            <ac:spMk id="3" creationId="{DCDAF562-52B5-E70F-A85E-C0C03D03D00C}"/>
          </ac:spMkLst>
        </pc:spChg>
        <pc:spChg chg="mod">
          <ac:chgData name="Marilou Yargeau" userId="21548455-e1fd-484a-ab8c-647fd998e9d7" providerId="ADAL" clId="{D24D4364-FD79-9748-9601-D7F3CCA9862F}" dt="2023-05-31T14:32:45.401" v="12492" actId="20577"/>
          <ac:spMkLst>
            <pc:docMk/>
            <pc:sldMk cId="4228873560" sldId="322"/>
            <ac:spMk id="4" creationId="{93454937-4B9F-999F-69E2-5EEE53B6C6D5}"/>
          </ac:spMkLst>
        </pc:spChg>
        <pc:picChg chg="mod">
          <ac:chgData name="Marilou Yargeau" userId="21548455-e1fd-484a-ab8c-647fd998e9d7" providerId="ADAL" clId="{D24D4364-FD79-9748-9601-D7F3CCA9862F}" dt="2023-05-27T16:05:35.622" v="7451" actId="1076"/>
          <ac:picMkLst>
            <pc:docMk/>
            <pc:sldMk cId="4228873560" sldId="322"/>
            <ac:picMk id="12" creationId="{4ECB36AD-0F2B-F56F-4D0C-E2A9618EAF6E}"/>
          </ac:picMkLst>
        </pc:picChg>
      </pc:sldChg>
      <pc:sldChg chg="del">
        <pc:chgData name="Marilou Yargeau" userId="21548455-e1fd-484a-ab8c-647fd998e9d7" providerId="ADAL" clId="{D24D4364-FD79-9748-9601-D7F3CCA9862F}" dt="2023-05-16T19:23:35.487" v="3179" actId="2696"/>
        <pc:sldMkLst>
          <pc:docMk/>
          <pc:sldMk cId="1409817766" sldId="324"/>
        </pc:sldMkLst>
      </pc:sldChg>
      <pc:sldChg chg="addSp delSp modSp add del mod">
        <pc:chgData name="Marilou Yargeau" userId="21548455-e1fd-484a-ab8c-647fd998e9d7" providerId="ADAL" clId="{D24D4364-FD79-9748-9601-D7F3CCA9862F}" dt="2023-06-02T13:13:53.826" v="12662" actId="2696"/>
        <pc:sldMkLst>
          <pc:docMk/>
          <pc:sldMk cId="1815148894" sldId="326"/>
        </pc:sldMkLst>
        <pc:spChg chg="del">
          <ac:chgData name="Marilou Yargeau" userId="21548455-e1fd-484a-ab8c-647fd998e9d7" providerId="ADAL" clId="{D24D4364-FD79-9748-9601-D7F3CCA9862F}" dt="2023-05-29T15:49:28.248" v="8726" actId="478"/>
          <ac:spMkLst>
            <pc:docMk/>
            <pc:sldMk cId="1815148894" sldId="326"/>
            <ac:spMk id="2" creationId="{8DF09027-9953-1E80-439F-9596B3FE4135}"/>
          </ac:spMkLst>
        </pc:spChg>
        <pc:spChg chg="mod">
          <ac:chgData name="Marilou Yargeau" userId="21548455-e1fd-484a-ab8c-647fd998e9d7" providerId="ADAL" clId="{D24D4364-FD79-9748-9601-D7F3CCA9862F}" dt="2023-05-31T14:32:52.206" v="12495" actId="20577"/>
          <ac:spMkLst>
            <pc:docMk/>
            <pc:sldMk cId="1815148894" sldId="326"/>
            <ac:spMk id="4" creationId="{A44F8AF9-EDCC-198B-C01E-49A48CD14F1D}"/>
          </ac:spMkLst>
        </pc:spChg>
        <pc:spChg chg="mod">
          <ac:chgData name="Marilou Yargeau" userId="21548455-e1fd-484a-ab8c-647fd998e9d7" providerId="ADAL" clId="{D24D4364-FD79-9748-9601-D7F3CCA9862F}" dt="2023-05-26T19:12:45.861" v="7320" actId="1076"/>
          <ac:spMkLst>
            <pc:docMk/>
            <pc:sldMk cId="1815148894" sldId="326"/>
            <ac:spMk id="14" creationId="{F5944615-8AA9-7EB7-B6B9-E34009221B18}"/>
          </ac:spMkLst>
        </pc:spChg>
        <pc:spChg chg="add mod">
          <ac:chgData name="Marilou Yargeau" userId="21548455-e1fd-484a-ab8c-647fd998e9d7" providerId="ADAL" clId="{D24D4364-FD79-9748-9601-D7F3CCA9862F}" dt="2023-05-29T15:49:28.697" v="8727"/>
          <ac:spMkLst>
            <pc:docMk/>
            <pc:sldMk cId="1815148894" sldId="326"/>
            <ac:spMk id="20" creationId="{4C3DECF3-3B08-5990-26AB-7CA2FE66072D}"/>
          </ac:spMkLst>
        </pc:spChg>
        <pc:picChg chg="del mod">
          <ac:chgData name="Marilou Yargeau" userId="21548455-e1fd-484a-ab8c-647fd998e9d7" providerId="ADAL" clId="{D24D4364-FD79-9748-9601-D7F3CCA9862F}" dt="2023-05-26T18:56:36.293" v="7146" actId="478"/>
          <ac:picMkLst>
            <pc:docMk/>
            <pc:sldMk cId="1815148894" sldId="326"/>
            <ac:picMk id="12" creationId="{0EAC342E-8BE9-DB57-8EF3-14617A6F1B8C}"/>
          </ac:picMkLst>
        </pc:picChg>
        <pc:picChg chg="add del mod">
          <ac:chgData name="Marilou Yargeau" userId="21548455-e1fd-484a-ab8c-647fd998e9d7" providerId="ADAL" clId="{D24D4364-FD79-9748-9601-D7F3CCA9862F}" dt="2023-05-26T19:12:27.034" v="7317" actId="478"/>
          <ac:picMkLst>
            <pc:docMk/>
            <pc:sldMk cId="1815148894" sldId="326"/>
            <ac:picMk id="13" creationId="{3ABB8D74-C52F-EE52-B572-93412A8B8455}"/>
          </ac:picMkLst>
        </pc:picChg>
        <pc:picChg chg="add del mod">
          <ac:chgData name="Marilou Yargeau" userId="21548455-e1fd-484a-ab8c-647fd998e9d7" providerId="ADAL" clId="{D24D4364-FD79-9748-9601-D7F3CCA9862F}" dt="2023-05-26T19:12:25.534" v="7316" actId="478"/>
          <ac:picMkLst>
            <pc:docMk/>
            <pc:sldMk cId="1815148894" sldId="326"/>
            <ac:picMk id="16" creationId="{4A1CD86D-C369-6A0E-266C-3C9F91B16641}"/>
          </ac:picMkLst>
        </pc:picChg>
        <pc:picChg chg="add mod">
          <ac:chgData name="Marilou Yargeau" userId="21548455-e1fd-484a-ab8c-647fd998e9d7" providerId="ADAL" clId="{D24D4364-FD79-9748-9601-D7F3CCA9862F}" dt="2023-05-26T19:12:33.532" v="7319" actId="167"/>
          <ac:picMkLst>
            <pc:docMk/>
            <pc:sldMk cId="1815148894" sldId="326"/>
            <ac:picMk id="19" creationId="{4B6F057C-82F4-0EA0-C6FE-E012622C33D9}"/>
          </ac:picMkLst>
        </pc:picChg>
      </pc:sldChg>
      <pc:sldChg chg="add del ord">
        <pc:chgData name="Marilou Yargeau" userId="21548455-e1fd-484a-ab8c-647fd998e9d7" providerId="ADAL" clId="{D24D4364-FD79-9748-9601-D7F3CCA9862F}" dt="2023-05-25T20:35:11.418" v="6346" actId="2696"/>
        <pc:sldMkLst>
          <pc:docMk/>
          <pc:sldMk cId="3897463554" sldId="327"/>
        </pc:sldMkLst>
      </pc:sldChg>
      <pc:sldChg chg="del">
        <pc:chgData name="Marilou Yargeau" userId="21548455-e1fd-484a-ab8c-647fd998e9d7" providerId="ADAL" clId="{D24D4364-FD79-9748-9601-D7F3CCA9862F}" dt="2023-05-16T19:22:30.974" v="3167" actId="2696"/>
        <pc:sldMkLst>
          <pc:docMk/>
          <pc:sldMk cId="2233640129" sldId="329"/>
        </pc:sldMkLst>
      </pc:sldChg>
      <pc:sldChg chg="del">
        <pc:chgData name="Marilou Yargeau" userId="21548455-e1fd-484a-ab8c-647fd998e9d7" providerId="ADAL" clId="{D24D4364-FD79-9748-9601-D7F3CCA9862F}" dt="2023-05-16T19:23:23.544" v="3176" actId="2696"/>
        <pc:sldMkLst>
          <pc:docMk/>
          <pc:sldMk cId="1561473434" sldId="330"/>
        </pc:sldMkLst>
      </pc:sldChg>
      <pc:sldChg chg="modSp mod">
        <pc:chgData name="Marilou Yargeau" userId="21548455-e1fd-484a-ab8c-647fd998e9d7" providerId="ADAL" clId="{D24D4364-FD79-9748-9601-D7F3CCA9862F}" dt="2023-06-02T17:03:31.308" v="12679" actId="20577"/>
        <pc:sldMkLst>
          <pc:docMk/>
          <pc:sldMk cId="3224978668" sldId="331"/>
        </pc:sldMkLst>
        <pc:spChg chg="mod">
          <ac:chgData name="Marilou Yargeau" userId="21548455-e1fd-484a-ab8c-647fd998e9d7" providerId="ADAL" clId="{D24D4364-FD79-9748-9601-D7F3CCA9862F}" dt="2023-06-02T17:03:31.308" v="12679" actId="20577"/>
          <ac:spMkLst>
            <pc:docMk/>
            <pc:sldMk cId="3224978668" sldId="331"/>
            <ac:spMk id="9" creationId="{E3ACFBDC-ED19-EB0F-FBCF-0B5E49FB3C1E}"/>
          </ac:spMkLst>
        </pc:spChg>
      </pc:sldChg>
      <pc:sldChg chg="addSp delSp modSp mod">
        <pc:chgData name="Marilou Yargeau" userId="21548455-e1fd-484a-ab8c-647fd998e9d7" providerId="ADAL" clId="{D24D4364-FD79-9748-9601-D7F3CCA9862F}" dt="2023-06-02T17:03:37.054" v="12681" actId="20577"/>
        <pc:sldMkLst>
          <pc:docMk/>
          <pc:sldMk cId="3193053351" sldId="332"/>
        </pc:sldMkLst>
        <pc:spChg chg="add mod">
          <ac:chgData name="Marilou Yargeau" userId="21548455-e1fd-484a-ab8c-647fd998e9d7" providerId="ADAL" clId="{D24D4364-FD79-9748-9601-D7F3CCA9862F}" dt="2023-05-30T19:11:14.286" v="11662"/>
          <ac:spMkLst>
            <pc:docMk/>
            <pc:sldMk cId="3193053351" sldId="332"/>
            <ac:spMk id="19" creationId="{2D40F858-F5DF-C688-CB34-0A1A5CC51E42}"/>
          </ac:spMkLst>
        </pc:spChg>
        <pc:spChg chg="del">
          <ac:chgData name="Marilou Yargeau" userId="21548455-e1fd-484a-ab8c-647fd998e9d7" providerId="ADAL" clId="{D24D4364-FD79-9748-9601-D7F3CCA9862F}" dt="2023-05-30T19:23:06.196" v="11962" actId="478"/>
          <ac:spMkLst>
            <pc:docMk/>
            <pc:sldMk cId="3193053351" sldId="332"/>
            <ac:spMk id="23" creationId="{2531001C-5240-B232-5103-D3B665D8F557}"/>
          </ac:spMkLst>
        </pc:spChg>
        <pc:spChg chg="add mod">
          <ac:chgData name="Marilou Yargeau" userId="21548455-e1fd-484a-ab8c-647fd998e9d7" providerId="ADAL" clId="{D24D4364-FD79-9748-9601-D7F3CCA9862F}" dt="2023-06-02T17:03:37.054" v="12681" actId="20577"/>
          <ac:spMkLst>
            <pc:docMk/>
            <pc:sldMk cId="3193053351" sldId="332"/>
            <ac:spMk id="28" creationId="{4373F21B-65E1-DDA6-648B-88B85B8BFC9A}"/>
          </ac:spMkLst>
        </pc:spChg>
        <pc:spChg chg="del mod">
          <ac:chgData name="Marilou Yargeau" userId="21548455-e1fd-484a-ab8c-647fd998e9d7" providerId="ADAL" clId="{D24D4364-FD79-9748-9601-D7F3CCA9862F}" dt="2023-05-30T19:11:13.385" v="11661" actId="478"/>
          <ac:spMkLst>
            <pc:docMk/>
            <pc:sldMk cId="3193053351" sldId="332"/>
            <ac:spMk id="32" creationId="{3FC7E8D3-8DFE-25B9-2F6B-BFD31409BBE4}"/>
          </ac:spMkLst>
        </pc:spChg>
        <pc:spChg chg="mod">
          <ac:chgData name="Marilou Yargeau" userId="21548455-e1fd-484a-ab8c-647fd998e9d7" providerId="ADAL" clId="{D24D4364-FD79-9748-9601-D7F3CCA9862F}" dt="2023-05-30T19:08:34.760" v="11495" actId="14100"/>
          <ac:spMkLst>
            <pc:docMk/>
            <pc:sldMk cId="3193053351" sldId="332"/>
            <ac:spMk id="52" creationId="{5BD638FF-F0A2-EE8C-9BDD-99E4C7987B97}"/>
          </ac:spMkLst>
        </pc:spChg>
        <pc:spChg chg="mod">
          <ac:chgData name="Marilou Yargeau" userId="21548455-e1fd-484a-ab8c-647fd998e9d7" providerId="ADAL" clId="{D24D4364-FD79-9748-9601-D7F3CCA9862F}" dt="2023-05-30T19:15:11.220" v="11826" actId="1076"/>
          <ac:spMkLst>
            <pc:docMk/>
            <pc:sldMk cId="3193053351" sldId="332"/>
            <ac:spMk id="57" creationId="{0D61B73C-1AB2-34FE-9A3A-908B0D0C25C4}"/>
          </ac:spMkLst>
        </pc:spChg>
        <pc:spChg chg="mod">
          <ac:chgData name="Marilou Yargeau" userId="21548455-e1fd-484a-ab8c-647fd998e9d7" providerId="ADAL" clId="{D24D4364-FD79-9748-9601-D7F3CCA9862F}" dt="2023-05-30T19:15:11.220" v="11826" actId="1076"/>
          <ac:spMkLst>
            <pc:docMk/>
            <pc:sldMk cId="3193053351" sldId="332"/>
            <ac:spMk id="58" creationId="{F8A5B81D-2973-3D5F-6F30-F6A663BEE446}"/>
          </ac:spMkLst>
        </pc:spChg>
      </pc:sldChg>
      <pc:sldChg chg="addSp delSp modSp mod">
        <pc:chgData name="Marilou Yargeau" userId="21548455-e1fd-484a-ab8c-647fd998e9d7" providerId="ADAL" clId="{D24D4364-FD79-9748-9601-D7F3CCA9862F}" dt="2023-06-02T17:03:40.180" v="12682" actId="20577"/>
        <pc:sldMkLst>
          <pc:docMk/>
          <pc:sldMk cId="2009269267" sldId="333"/>
        </pc:sldMkLst>
        <pc:spChg chg="add del mod">
          <ac:chgData name="Marilou Yargeau" userId="21548455-e1fd-484a-ab8c-647fd998e9d7" providerId="ADAL" clId="{D24D4364-FD79-9748-9601-D7F3CCA9862F}" dt="2023-05-30T19:15:16.765" v="11828" actId="478"/>
          <ac:spMkLst>
            <pc:docMk/>
            <pc:sldMk cId="2009269267" sldId="333"/>
            <ac:spMk id="19" creationId="{F4F1D044-0D22-7887-2B12-7E37B21AAC5F}"/>
          </ac:spMkLst>
        </pc:spChg>
        <pc:spChg chg="mod">
          <ac:chgData name="Marilou Yargeau" userId="21548455-e1fd-484a-ab8c-647fd998e9d7" providerId="ADAL" clId="{D24D4364-FD79-9748-9601-D7F3CCA9862F}" dt="2023-05-30T19:11:54.734" v="11681" actId="1076"/>
          <ac:spMkLst>
            <pc:docMk/>
            <pc:sldMk cId="2009269267" sldId="333"/>
            <ac:spMk id="28" creationId="{A88ACB65-9304-07CF-FA5B-54350EDF2228}"/>
          </ac:spMkLst>
        </pc:spChg>
        <pc:spChg chg="add mod">
          <ac:chgData name="Marilou Yargeau" userId="21548455-e1fd-484a-ab8c-647fd998e9d7" providerId="ADAL" clId="{D24D4364-FD79-9748-9601-D7F3CCA9862F}" dt="2023-05-30T19:09:23.138" v="11540"/>
          <ac:spMkLst>
            <pc:docMk/>
            <pc:sldMk cId="2009269267" sldId="333"/>
            <ac:spMk id="32" creationId="{FB0E0C0A-E40C-BF8D-B20E-CC2ECBCF2B9C}"/>
          </ac:spMkLst>
        </pc:spChg>
        <pc:spChg chg="del">
          <ac:chgData name="Marilou Yargeau" userId="21548455-e1fd-484a-ab8c-647fd998e9d7" providerId="ADAL" clId="{D24D4364-FD79-9748-9601-D7F3CCA9862F}" dt="2023-05-30T19:23:10.087" v="11964" actId="478"/>
          <ac:spMkLst>
            <pc:docMk/>
            <pc:sldMk cId="2009269267" sldId="333"/>
            <ac:spMk id="33" creationId="{9E451A05-D09A-6D29-4C22-593F49723258}"/>
          </ac:spMkLst>
        </pc:spChg>
        <pc:spChg chg="del">
          <ac:chgData name="Marilou Yargeau" userId="21548455-e1fd-484a-ab8c-647fd998e9d7" providerId="ADAL" clId="{D24D4364-FD79-9748-9601-D7F3CCA9862F}" dt="2023-05-30T19:09:18.180" v="11535" actId="478"/>
          <ac:spMkLst>
            <pc:docMk/>
            <pc:sldMk cId="2009269267" sldId="333"/>
            <ac:spMk id="34" creationId="{1508BAB6-4B04-6AC4-BF28-2B99BB37F2DF}"/>
          </ac:spMkLst>
        </pc:spChg>
        <pc:spChg chg="add mod">
          <ac:chgData name="Marilou Yargeau" userId="21548455-e1fd-484a-ab8c-647fd998e9d7" providerId="ADAL" clId="{D24D4364-FD79-9748-9601-D7F3CCA9862F}" dt="2023-05-30T19:11:07.415" v="11660" actId="1076"/>
          <ac:spMkLst>
            <pc:docMk/>
            <pc:sldMk cId="2009269267" sldId="333"/>
            <ac:spMk id="35" creationId="{3D9D53C8-8AA6-563F-75AB-C9AF92C5B2E2}"/>
          </ac:spMkLst>
        </pc:spChg>
        <pc:spChg chg="add del mod">
          <ac:chgData name="Marilou Yargeau" userId="21548455-e1fd-484a-ab8c-647fd998e9d7" providerId="ADAL" clId="{D24D4364-FD79-9748-9601-D7F3CCA9862F}" dt="2023-05-30T19:15:16.045" v="11827" actId="478"/>
          <ac:spMkLst>
            <pc:docMk/>
            <pc:sldMk cId="2009269267" sldId="333"/>
            <ac:spMk id="36" creationId="{05FE1D94-CFD1-9ACC-23BC-7CCE5262C6FF}"/>
          </ac:spMkLst>
        </pc:spChg>
        <pc:spChg chg="add mod">
          <ac:chgData name="Marilou Yargeau" userId="21548455-e1fd-484a-ab8c-647fd998e9d7" providerId="ADAL" clId="{D24D4364-FD79-9748-9601-D7F3CCA9862F}" dt="2023-05-30T19:15:17.773" v="11829"/>
          <ac:spMkLst>
            <pc:docMk/>
            <pc:sldMk cId="2009269267" sldId="333"/>
            <ac:spMk id="37" creationId="{0B5E3C5E-ED6C-6D24-75E9-7105488BE080}"/>
          </ac:spMkLst>
        </pc:spChg>
        <pc:spChg chg="add mod">
          <ac:chgData name="Marilou Yargeau" userId="21548455-e1fd-484a-ab8c-647fd998e9d7" providerId="ADAL" clId="{D24D4364-FD79-9748-9601-D7F3CCA9862F}" dt="2023-05-30T19:15:17.773" v="11829"/>
          <ac:spMkLst>
            <pc:docMk/>
            <pc:sldMk cId="2009269267" sldId="333"/>
            <ac:spMk id="38" creationId="{28C95819-40AC-78CF-285E-7CE4B8288742}"/>
          </ac:spMkLst>
        </pc:spChg>
        <pc:spChg chg="add mod">
          <ac:chgData name="Marilou Yargeau" userId="21548455-e1fd-484a-ab8c-647fd998e9d7" providerId="ADAL" clId="{D24D4364-FD79-9748-9601-D7F3CCA9862F}" dt="2023-06-02T17:03:40.180" v="12682" actId="20577"/>
          <ac:spMkLst>
            <pc:docMk/>
            <pc:sldMk cId="2009269267" sldId="333"/>
            <ac:spMk id="39" creationId="{CA52F43D-5978-BA92-F1EE-19B135AD2ED0}"/>
          </ac:spMkLst>
        </pc:spChg>
        <pc:spChg chg="del">
          <ac:chgData name="Marilou Yargeau" userId="21548455-e1fd-484a-ab8c-647fd998e9d7" providerId="ADAL" clId="{D24D4364-FD79-9748-9601-D7F3CCA9862F}" dt="2023-05-30T19:09:19.433" v="11536" actId="478"/>
          <ac:spMkLst>
            <pc:docMk/>
            <pc:sldMk cId="2009269267" sldId="333"/>
            <ac:spMk id="52" creationId="{5BD638FF-F0A2-EE8C-9BDD-99E4C7987B97}"/>
          </ac:spMkLst>
        </pc:spChg>
        <pc:spChg chg="del mod">
          <ac:chgData name="Marilou Yargeau" userId="21548455-e1fd-484a-ab8c-647fd998e9d7" providerId="ADAL" clId="{D24D4364-FD79-9748-9601-D7F3CCA9862F}" dt="2023-05-30T19:09:21.081" v="11538" actId="478"/>
          <ac:spMkLst>
            <pc:docMk/>
            <pc:sldMk cId="2009269267" sldId="333"/>
            <ac:spMk id="57" creationId="{0D61B73C-1AB2-34FE-9A3A-908B0D0C25C4}"/>
          </ac:spMkLst>
        </pc:spChg>
        <pc:spChg chg="del">
          <ac:chgData name="Marilou Yargeau" userId="21548455-e1fd-484a-ab8c-647fd998e9d7" providerId="ADAL" clId="{D24D4364-FD79-9748-9601-D7F3CCA9862F}" dt="2023-05-30T19:09:22.078" v="11539" actId="478"/>
          <ac:spMkLst>
            <pc:docMk/>
            <pc:sldMk cId="2009269267" sldId="333"/>
            <ac:spMk id="58" creationId="{F8A5B81D-2973-3D5F-6F30-F6A663BEE446}"/>
          </ac:spMkLst>
        </pc:spChg>
        <pc:spChg chg="mod">
          <ac:chgData name="Marilou Yargeau" userId="21548455-e1fd-484a-ab8c-647fd998e9d7" providerId="ADAL" clId="{D24D4364-FD79-9748-9601-D7F3CCA9862F}" dt="2023-05-30T19:12:06.817" v="11700" actId="1038"/>
          <ac:spMkLst>
            <pc:docMk/>
            <pc:sldMk cId="2009269267" sldId="333"/>
            <ac:spMk id="59" creationId="{1A9C3789-F8BA-A9B2-5B80-5DC3821E7BEA}"/>
          </ac:spMkLst>
        </pc:spChg>
        <pc:spChg chg="mod">
          <ac:chgData name="Marilou Yargeau" userId="21548455-e1fd-484a-ab8c-647fd998e9d7" providerId="ADAL" clId="{D24D4364-FD79-9748-9601-D7F3CCA9862F}" dt="2023-05-30T19:12:06.817" v="11700" actId="1038"/>
          <ac:spMkLst>
            <pc:docMk/>
            <pc:sldMk cId="2009269267" sldId="333"/>
            <ac:spMk id="60" creationId="{CDFCFD8C-12D7-E287-7C33-31ED018DF50E}"/>
          </ac:spMkLst>
        </pc:spChg>
      </pc:sldChg>
      <pc:sldChg chg="addSp delSp modSp mod modNotesTx">
        <pc:chgData name="Marilou Yargeau" userId="21548455-e1fd-484a-ab8c-647fd998e9d7" providerId="ADAL" clId="{D24D4364-FD79-9748-9601-D7F3CCA9862F}" dt="2023-06-02T17:03:43.183" v="12683" actId="20577"/>
        <pc:sldMkLst>
          <pc:docMk/>
          <pc:sldMk cId="2836505356" sldId="334"/>
        </pc:sldMkLst>
        <pc:spChg chg="add del mod">
          <ac:chgData name="Marilou Yargeau" userId="21548455-e1fd-484a-ab8c-647fd998e9d7" providerId="ADAL" clId="{D24D4364-FD79-9748-9601-D7F3CCA9862F}" dt="2023-05-30T19:15:23.648" v="11831" actId="478"/>
          <ac:spMkLst>
            <pc:docMk/>
            <pc:sldMk cId="2836505356" sldId="334"/>
            <ac:spMk id="19" creationId="{4329D99D-8E42-2C4A-E2AB-A3616710834E}"/>
          </ac:spMkLst>
        </pc:spChg>
        <pc:spChg chg="add mod">
          <ac:chgData name="Marilou Yargeau" userId="21548455-e1fd-484a-ab8c-647fd998e9d7" providerId="ADAL" clId="{D24D4364-FD79-9748-9601-D7F3CCA9862F}" dt="2023-05-30T19:09:31.896" v="11546"/>
          <ac:spMkLst>
            <pc:docMk/>
            <pc:sldMk cId="2836505356" sldId="334"/>
            <ac:spMk id="28" creationId="{D683FFBD-EC63-F090-A87E-053E30DEECC0}"/>
          </ac:spMkLst>
        </pc:spChg>
        <pc:spChg chg="add del mod">
          <ac:chgData name="Marilou Yargeau" userId="21548455-e1fd-484a-ab8c-647fd998e9d7" providerId="ADAL" clId="{D24D4364-FD79-9748-9601-D7F3CCA9862F}" dt="2023-05-30T19:11:20.688" v="11663" actId="478"/>
          <ac:spMkLst>
            <pc:docMk/>
            <pc:sldMk cId="2836505356" sldId="334"/>
            <ac:spMk id="32" creationId="{19659CE9-407E-AE56-81D6-43F5C46D9B39}"/>
          </ac:spMkLst>
        </pc:spChg>
        <pc:spChg chg="mod">
          <ac:chgData name="Marilou Yargeau" userId="21548455-e1fd-484a-ab8c-647fd998e9d7" providerId="ADAL" clId="{D24D4364-FD79-9748-9601-D7F3CCA9862F}" dt="2023-05-30T19:13:36.602" v="11803" actId="14100"/>
          <ac:spMkLst>
            <pc:docMk/>
            <pc:sldMk cId="2836505356" sldId="334"/>
            <ac:spMk id="33" creationId="{D2FC47BD-31E2-A765-60AE-EF83956F0F04}"/>
          </ac:spMkLst>
        </pc:spChg>
        <pc:spChg chg="mod">
          <ac:chgData name="Marilou Yargeau" userId="21548455-e1fd-484a-ab8c-647fd998e9d7" providerId="ADAL" clId="{D24D4364-FD79-9748-9601-D7F3CCA9862F}" dt="2023-05-30T19:14:06.233" v="11816" actId="1036"/>
          <ac:spMkLst>
            <pc:docMk/>
            <pc:sldMk cId="2836505356" sldId="334"/>
            <ac:spMk id="34" creationId="{EFD23ACE-5021-70E2-22F0-0438B774D7CD}"/>
          </ac:spMkLst>
        </pc:spChg>
        <pc:spChg chg="del">
          <ac:chgData name="Marilou Yargeau" userId="21548455-e1fd-484a-ab8c-647fd998e9d7" providerId="ADAL" clId="{D24D4364-FD79-9748-9601-D7F3CCA9862F}" dt="2023-05-30T19:23:15.140" v="11966" actId="478"/>
          <ac:spMkLst>
            <pc:docMk/>
            <pc:sldMk cId="2836505356" sldId="334"/>
            <ac:spMk id="35" creationId="{89449A6E-BBA0-2CD4-4CB4-19A6E94BC3FF}"/>
          </ac:spMkLst>
        </pc:spChg>
        <pc:spChg chg="del">
          <ac:chgData name="Marilou Yargeau" userId="21548455-e1fd-484a-ab8c-647fd998e9d7" providerId="ADAL" clId="{D24D4364-FD79-9748-9601-D7F3CCA9862F}" dt="2023-05-30T19:09:27.771" v="11541" actId="478"/>
          <ac:spMkLst>
            <pc:docMk/>
            <pc:sldMk cId="2836505356" sldId="334"/>
            <ac:spMk id="36" creationId="{C694A8A9-F592-406A-CEEC-4C46161FFE6F}"/>
          </ac:spMkLst>
        </pc:spChg>
        <pc:spChg chg="del">
          <ac:chgData name="Marilou Yargeau" userId="21548455-e1fd-484a-ab8c-647fd998e9d7" providerId="ADAL" clId="{D24D4364-FD79-9748-9601-D7F3CCA9862F}" dt="2023-05-30T19:12:24.122" v="11701" actId="478"/>
          <ac:spMkLst>
            <pc:docMk/>
            <pc:sldMk cId="2836505356" sldId="334"/>
            <ac:spMk id="37" creationId="{A4553432-F778-A88E-6AF5-BA5A1FDEAA68}"/>
          </ac:spMkLst>
        </pc:spChg>
        <pc:spChg chg="add del mod">
          <ac:chgData name="Marilou Yargeau" userId="21548455-e1fd-484a-ab8c-647fd998e9d7" providerId="ADAL" clId="{D24D4364-FD79-9748-9601-D7F3CCA9862F}" dt="2023-05-30T19:15:22.466" v="11830" actId="478"/>
          <ac:spMkLst>
            <pc:docMk/>
            <pc:sldMk cId="2836505356" sldId="334"/>
            <ac:spMk id="38" creationId="{8EA93EBD-6017-1810-9611-53218D5ACA19}"/>
          </ac:spMkLst>
        </pc:spChg>
        <pc:spChg chg="add mod">
          <ac:chgData name="Marilou Yargeau" userId="21548455-e1fd-484a-ab8c-647fd998e9d7" providerId="ADAL" clId="{D24D4364-FD79-9748-9601-D7F3CCA9862F}" dt="2023-05-30T19:11:22.616" v="11664"/>
          <ac:spMkLst>
            <pc:docMk/>
            <pc:sldMk cId="2836505356" sldId="334"/>
            <ac:spMk id="39" creationId="{0788436A-0442-090C-526D-764C9D7FC1BD}"/>
          </ac:spMkLst>
        </pc:spChg>
        <pc:spChg chg="add mod">
          <ac:chgData name="Marilou Yargeau" userId="21548455-e1fd-484a-ab8c-647fd998e9d7" providerId="ADAL" clId="{D24D4364-FD79-9748-9601-D7F3CCA9862F}" dt="2023-05-30T19:12:29.493" v="11704"/>
          <ac:spMkLst>
            <pc:docMk/>
            <pc:sldMk cId="2836505356" sldId="334"/>
            <ac:spMk id="40" creationId="{6A3A750D-B584-3F03-7934-F53E5DDF0CB8}"/>
          </ac:spMkLst>
        </pc:spChg>
        <pc:spChg chg="add mod">
          <ac:chgData name="Marilou Yargeau" userId="21548455-e1fd-484a-ab8c-647fd998e9d7" providerId="ADAL" clId="{D24D4364-FD79-9748-9601-D7F3CCA9862F}" dt="2023-05-30T19:12:29.493" v="11704"/>
          <ac:spMkLst>
            <pc:docMk/>
            <pc:sldMk cId="2836505356" sldId="334"/>
            <ac:spMk id="41" creationId="{31D5CBD6-782D-A05B-4A24-363BA941943C}"/>
          </ac:spMkLst>
        </pc:spChg>
        <pc:spChg chg="add mod">
          <ac:chgData name="Marilou Yargeau" userId="21548455-e1fd-484a-ab8c-647fd998e9d7" providerId="ADAL" clId="{D24D4364-FD79-9748-9601-D7F3CCA9862F}" dt="2023-05-30T19:12:29.493" v="11704"/>
          <ac:spMkLst>
            <pc:docMk/>
            <pc:sldMk cId="2836505356" sldId="334"/>
            <ac:spMk id="42" creationId="{809A078B-E881-C2EC-C16F-2C0ED8EBA9EF}"/>
          </ac:spMkLst>
        </pc:spChg>
        <pc:spChg chg="add mod">
          <ac:chgData name="Marilou Yargeau" userId="21548455-e1fd-484a-ab8c-647fd998e9d7" providerId="ADAL" clId="{D24D4364-FD79-9748-9601-D7F3CCA9862F}" dt="2023-05-30T19:15:24.292" v="11832"/>
          <ac:spMkLst>
            <pc:docMk/>
            <pc:sldMk cId="2836505356" sldId="334"/>
            <ac:spMk id="43" creationId="{9E8AA7A2-C916-0E5B-2885-8658DC45AC26}"/>
          </ac:spMkLst>
        </pc:spChg>
        <pc:spChg chg="add mod">
          <ac:chgData name="Marilou Yargeau" userId="21548455-e1fd-484a-ab8c-647fd998e9d7" providerId="ADAL" clId="{D24D4364-FD79-9748-9601-D7F3CCA9862F}" dt="2023-05-30T19:15:24.292" v="11832"/>
          <ac:spMkLst>
            <pc:docMk/>
            <pc:sldMk cId="2836505356" sldId="334"/>
            <ac:spMk id="44" creationId="{C09A9E61-B373-41F4-CA35-BCBA86B2F2E3}"/>
          </ac:spMkLst>
        </pc:spChg>
        <pc:spChg chg="add mod">
          <ac:chgData name="Marilou Yargeau" userId="21548455-e1fd-484a-ab8c-647fd998e9d7" providerId="ADAL" clId="{D24D4364-FD79-9748-9601-D7F3CCA9862F}" dt="2023-06-02T17:03:43.183" v="12683" actId="20577"/>
          <ac:spMkLst>
            <pc:docMk/>
            <pc:sldMk cId="2836505356" sldId="334"/>
            <ac:spMk id="45" creationId="{FA01AD17-E39A-B2D2-9677-5AE9B7DFEBFD}"/>
          </ac:spMkLst>
        </pc:spChg>
        <pc:spChg chg="del">
          <ac:chgData name="Marilou Yargeau" userId="21548455-e1fd-484a-ab8c-647fd998e9d7" providerId="ADAL" clId="{D24D4364-FD79-9748-9601-D7F3CCA9862F}" dt="2023-05-30T19:09:28.637" v="11542" actId="478"/>
          <ac:spMkLst>
            <pc:docMk/>
            <pc:sldMk cId="2836505356" sldId="334"/>
            <ac:spMk id="52" creationId="{5BD638FF-F0A2-EE8C-9BDD-99E4C7987B97}"/>
          </ac:spMkLst>
        </pc:spChg>
        <pc:spChg chg="del mod">
          <ac:chgData name="Marilou Yargeau" userId="21548455-e1fd-484a-ab8c-647fd998e9d7" providerId="ADAL" clId="{D24D4364-FD79-9748-9601-D7F3CCA9862F}" dt="2023-05-30T19:09:29.786" v="11544" actId="478"/>
          <ac:spMkLst>
            <pc:docMk/>
            <pc:sldMk cId="2836505356" sldId="334"/>
            <ac:spMk id="57" creationId="{0D61B73C-1AB2-34FE-9A3A-908B0D0C25C4}"/>
          </ac:spMkLst>
        </pc:spChg>
        <pc:spChg chg="del">
          <ac:chgData name="Marilou Yargeau" userId="21548455-e1fd-484a-ab8c-647fd998e9d7" providerId="ADAL" clId="{D24D4364-FD79-9748-9601-D7F3CCA9862F}" dt="2023-05-30T19:09:30.569" v="11545" actId="478"/>
          <ac:spMkLst>
            <pc:docMk/>
            <pc:sldMk cId="2836505356" sldId="334"/>
            <ac:spMk id="58" creationId="{F8A5B81D-2973-3D5F-6F30-F6A663BEE446}"/>
          </ac:spMkLst>
        </pc:spChg>
        <pc:spChg chg="del">
          <ac:chgData name="Marilou Yargeau" userId="21548455-e1fd-484a-ab8c-647fd998e9d7" providerId="ADAL" clId="{D24D4364-FD79-9748-9601-D7F3CCA9862F}" dt="2023-05-30T19:12:28.377" v="11703" actId="478"/>
          <ac:spMkLst>
            <pc:docMk/>
            <pc:sldMk cId="2836505356" sldId="334"/>
            <ac:spMk id="59" creationId="{1A9C3789-F8BA-A9B2-5B80-5DC3821E7BEA}"/>
          </ac:spMkLst>
        </pc:spChg>
        <pc:spChg chg="del">
          <ac:chgData name="Marilou Yargeau" userId="21548455-e1fd-484a-ab8c-647fd998e9d7" providerId="ADAL" clId="{D24D4364-FD79-9748-9601-D7F3CCA9862F}" dt="2023-05-30T19:12:26.936" v="11702" actId="478"/>
          <ac:spMkLst>
            <pc:docMk/>
            <pc:sldMk cId="2836505356" sldId="334"/>
            <ac:spMk id="60" creationId="{CDFCFD8C-12D7-E287-7C33-31ED018DF50E}"/>
          </ac:spMkLst>
        </pc:spChg>
        <pc:spChg chg="mod">
          <ac:chgData name="Marilou Yargeau" userId="21548455-e1fd-484a-ab8c-647fd998e9d7" providerId="ADAL" clId="{D24D4364-FD79-9748-9601-D7F3CCA9862F}" dt="2023-05-30T19:14:16.866" v="11817" actId="1076"/>
          <ac:spMkLst>
            <pc:docMk/>
            <pc:sldMk cId="2836505356" sldId="334"/>
            <ac:spMk id="61" creationId="{5A5FEAFF-7DFF-2797-8A00-6380BBCB1930}"/>
          </ac:spMkLst>
        </pc:spChg>
        <pc:spChg chg="mod">
          <ac:chgData name="Marilou Yargeau" userId="21548455-e1fd-484a-ab8c-647fd998e9d7" providerId="ADAL" clId="{D24D4364-FD79-9748-9601-D7F3CCA9862F}" dt="2023-05-30T19:14:16.866" v="11817" actId="1076"/>
          <ac:spMkLst>
            <pc:docMk/>
            <pc:sldMk cId="2836505356" sldId="334"/>
            <ac:spMk id="62" creationId="{BF0DBA60-C358-B4CC-5D27-893BD1819DAF}"/>
          </ac:spMkLst>
        </pc:spChg>
      </pc:sldChg>
      <pc:sldChg chg="del">
        <pc:chgData name="Marilou Yargeau" userId="21548455-e1fd-484a-ab8c-647fd998e9d7" providerId="ADAL" clId="{D24D4364-FD79-9748-9601-D7F3CCA9862F}" dt="2023-05-16T19:23:22.789" v="3175" actId="2696"/>
        <pc:sldMkLst>
          <pc:docMk/>
          <pc:sldMk cId="2792322072" sldId="335"/>
        </pc:sldMkLst>
      </pc:sldChg>
      <pc:sldChg chg="del">
        <pc:chgData name="Marilou Yargeau" userId="21548455-e1fd-484a-ab8c-647fd998e9d7" providerId="ADAL" clId="{D24D4364-FD79-9748-9601-D7F3CCA9862F}" dt="2023-05-16T19:23:24.228" v="3177" actId="2696"/>
        <pc:sldMkLst>
          <pc:docMk/>
          <pc:sldMk cId="2226496800" sldId="336"/>
        </pc:sldMkLst>
      </pc:sldChg>
      <pc:sldChg chg="del">
        <pc:chgData name="Marilou Yargeau" userId="21548455-e1fd-484a-ab8c-647fd998e9d7" providerId="ADAL" clId="{D24D4364-FD79-9748-9601-D7F3CCA9862F}" dt="2023-05-16T19:23:25.251" v="3178" actId="2696"/>
        <pc:sldMkLst>
          <pc:docMk/>
          <pc:sldMk cId="2260103066" sldId="337"/>
        </pc:sldMkLst>
      </pc:sldChg>
      <pc:sldChg chg="del">
        <pc:chgData name="Marilou Yargeau" userId="21548455-e1fd-484a-ab8c-647fd998e9d7" providerId="ADAL" clId="{D24D4364-FD79-9748-9601-D7F3CCA9862F}" dt="2023-05-16T19:22:20.611" v="3162" actId="2696"/>
        <pc:sldMkLst>
          <pc:docMk/>
          <pc:sldMk cId="957818112" sldId="338"/>
        </pc:sldMkLst>
      </pc:sldChg>
      <pc:sldChg chg="del">
        <pc:chgData name="Marilou Yargeau" userId="21548455-e1fd-484a-ab8c-647fd998e9d7" providerId="ADAL" clId="{D24D4364-FD79-9748-9601-D7F3CCA9862F}" dt="2023-05-16T18:43:00.085" v="981" actId="2696"/>
        <pc:sldMkLst>
          <pc:docMk/>
          <pc:sldMk cId="3753148143" sldId="344"/>
        </pc:sldMkLst>
      </pc:sldChg>
      <pc:sldChg chg="modSp del mod modNotesTx">
        <pc:chgData name="Marilou Yargeau" userId="21548455-e1fd-484a-ab8c-647fd998e9d7" providerId="ADAL" clId="{D24D4364-FD79-9748-9601-D7F3CCA9862F}" dt="2023-05-16T18:42:55.520" v="980" actId="2696"/>
        <pc:sldMkLst>
          <pc:docMk/>
          <pc:sldMk cId="1526075579" sldId="345"/>
        </pc:sldMkLst>
        <pc:picChg chg="mod">
          <ac:chgData name="Marilou Yargeau" userId="21548455-e1fd-484a-ab8c-647fd998e9d7" providerId="ADAL" clId="{D24D4364-FD79-9748-9601-D7F3CCA9862F}" dt="2023-05-16T18:36:06.939" v="934" actId="1076"/>
          <ac:picMkLst>
            <pc:docMk/>
            <pc:sldMk cId="1526075579" sldId="345"/>
            <ac:picMk id="33" creationId="{04409F57-4602-3BED-B5B1-E6B0E76BE8A5}"/>
          </ac:picMkLst>
        </pc:picChg>
      </pc:sldChg>
      <pc:sldChg chg="del">
        <pc:chgData name="Marilou Yargeau" userId="21548455-e1fd-484a-ab8c-647fd998e9d7" providerId="ADAL" clId="{D24D4364-FD79-9748-9601-D7F3CCA9862F}" dt="2023-05-16T18:43:29.199" v="983" actId="2696"/>
        <pc:sldMkLst>
          <pc:docMk/>
          <pc:sldMk cId="3506901453" sldId="346"/>
        </pc:sldMkLst>
      </pc:sldChg>
      <pc:sldChg chg="addSp delSp modSp del mod ord">
        <pc:chgData name="Marilou Yargeau" userId="21548455-e1fd-484a-ab8c-647fd998e9d7" providerId="ADAL" clId="{D24D4364-FD79-9748-9601-D7F3CCA9862F}" dt="2023-06-02T11:40:28.957" v="12592" actId="2696"/>
        <pc:sldMkLst>
          <pc:docMk/>
          <pc:sldMk cId="4129286662" sldId="348"/>
        </pc:sldMkLst>
        <pc:spChg chg="add del mod">
          <ac:chgData name="Marilou Yargeau" userId="21548455-e1fd-484a-ab8c-647fd998e9d7" providerId="ADAL" clId="{D24D4364-FD79-9748-9601-D7F3CCA9862F}" dt="2023-05-25T13:05:06.720" v="4699" actId="478"/>
          <ac:spMkLst>
            <pc:docMk/>
            <pc:sldMk cId="4129286662" sldId="348"/>
            <ac:spMk id="2" creationId="{5C640703-7A07-A4C9-BE2C-38A7406C1D1C}"/>
          </ac:spMkLst>
        </pc:spChg>
        <pc:spChg chg="add mod">
          <ac:chgData name="Marilou Yargeau" userId="21548455-e1fd-484a-ab8c-647fd998e9d7" providerId="ADAL" clId="{D24D4364-FD79-9748-9601-D7F3CCA9862F}" dt="2023-05-30T17:58:25.470" v="10552" actId="1076"/>
          <ac:spMkLst>
            <pc:docMk/>
            <pc:sldMk cId="4129286662" sldId="348"/>
            <ac:spMk id="2" creationId="{CD3348A5-9056-F86D-3F86-E74AF4CBE803}"/>
          </ac:spMkLst>
        </pc:spChg>
        <pc:spChg chg="add mod">
          <ac:chgData name="Marilou Yargeau" userId="21548455-e1fd-484a-ab8c-647fd998e9d7" providerId="ADAL" clId="{D24D4364-FD79-9748-9601-D7F3CCA9862F}" dt="2023-05-30T17:57:29.284" v="10540" actId="20577"/>
          <ac:spMkLst>
            <pc:docMk/>
            <pc:sldMk cId="4129286662" sldId="348"/>
            <ac:spMk id="3" creationId="{A7F69573-4322-686D-F0DC-6197AD4AD36F}"/>
          </ac:spMkLst>
        </pc:spChg>
        <pc:spChg chg="del">
          <ac:chgData name="Marilou Yargeau" userId="21548455-e1fd-484a-ab8c-647fd998e9d7" providerId="ADAL" clId="{D24D4364-FD79-9748-9601-D7F3CCA9862F}" dt="2023-05-16T19:24:38.094" v="3191" actId="478"/>
          <ac:spMkLst>
            <pc:docMk/>
            <pc:sldMk cId="4129286662" sldId="348"/>
            <ac:spMk id="3" creationId="{C12E33C1-D651-1075-66E5-3CC9C883231F}"/>
          </ac:spMkLst>
        </pc:spChg>
        <pc:spChg chg="mod">
          <ac:chgData name="Marilou Yargeau" userId="21548455-e1fd-484a-ab8c-647fd998e9d7" providerId="ADAL" clId="{D24D4364-FD79-9748-9601-D7F3CCA9862F}" dt="2023-05-30T17:58:14.169" v="10549" actId="207"/>
          <ac:spMkLst>
            <pc:docMk/>
            <pc:sldMk cId="4129286662" sldId="348"/>
            <ac:spMk id="12" creationId="{D482634A-9799-9AE4-D1EB-B50112A75267}"/>
          </ac:spMkLst>
        </pc:spChg>
        <pc:spChg chg="add mod">
          <ac:chgData name="Marilou Yargeau" userId="21548455-e1fd-484a-ab8c-647fd998e9d7" providerId="ADAL" clId="{D24D4364-FD79-9748-9601-D7F3CCA9862F}" dt="2023-05-30T19:19:42.404" v="11888" actId="20577"/>
          <ac:spMkLst>
            <pc:docMk/>
            <pc:sldMk cId="4129286662" sldId="348"/>
            <ac:spMk id="13" creationId="{B3269396-2A69-0D15-9911-0B9329F534A5}"/>
          </ac:spMkLst>
        </pc:spChg>
        <pc:spChg chg="add mod">
          <ac:chgData name="Marilou Yargeau" userId="21548455-e1fd-484a-ab8c-647fd998e9d7" providerId="ADAL" clId="{D24D4364-FD79-9748-9601-D7F3CCA9862F}" dt="2023-05-30T17:58:32.843" v="10555" actId="1076"/>
          <ac:spMkLst>
            <pc:docMk/>
            <pc:sldMk cId="4129286662" sldId="348"/>
            <ac:spMk id="14" creationId="{340377C4-AE88-A8B1-F60C-56BE4FBDCC20}"/>
          </ac:spMkLst>
        </pc:spChg>
        <pc:spChg chg="del">
          <ac:chgData name="Marilou Yargeau" userId="21548455-e1fd-484a-ab8c-647fd998e9d7" providerId="ADAL" clId="{D24D4364-FD79-9748-9601-D7F3CCA9862F}" dt="2023-05-30T17:57:34.452" v="10542" actId="478"/>
          <ac:spMkLst>
            <pc:docMk/>
            <pc:sldMk cId="4129286662" sldId="348"/>
            <ac:spMk id="16" creationId="{86B64960-DA8A-269F-0AAD-F7969469EEEB}"/>
          </ac:spMkLst>
        </pc:spChg>
        <pc:spChg chg="del mod">
          <ac:chgData name="Marilou Yargeau" userId="21548455-e1fd-484a-ab8c-647fd998e9d7" providerId="ADAL" clId="{D24D4364-FD79-9748-9601-D7F3CCA9862F}" dt="2023-05-30T17:57:33.907" v="10541" actId="478"/>
          <ac:spMkLst>
            <pc:docMk/>
            <pc:sldMk cId="4129286662" sldId="348"/>
            <ac:spMk id="19" creationId="{B01EA9A8-0C62-2D8B-0534-8E39C2D90EB4}"/>
          </ac:spMkLst>
        </pc:spChg>
        <pc:spChg chg="del">
          <ac:chgData name="Marilou Yargeau" userId="21548455-e1fd-484a-ab8c-647fd998e9d7" providerId="ADAL" clId="{D24D4364-FD79-9748-9601-D7F3CCA9862F}" dt="2023-05-30T17:57:48.822" v="10543" actId="478"/>
          <ac:spMkLst>
            <pc:docMk/>
            <pc:sldMk cId="4129286662" sldId="348"/>
            <ac:spMk id="20" creationId="{FF53D643-2ECC-0284-3216-56AF67A2AEA1}"/>
          </ac:spMkLst>
        </pc:spChg>
        <pc:spChg chg="del">
          <ac:chgData name="Marilou Yargeau" userId="21548455-e1fd-484a-ab8c-647fd998e9d7" providerId="ADAL" clId="{D24D4364-FD79-9748-9601-D7F3CCA9862F}" dt="2023-05-30T17:57:53.792" v="10544" actId="478"/>
          <ac:spMkLst>
            <pc:docMk/>
            <pc:sldMk cId="4129286662" sldId="348"/>
            <ac:spMk id="23" creationId="{41B61BB5-DEF3-83F1-6DA1-13E5318A6886}"/>
          </ac:spMkLst>
        </pc:spChg>
        <pc:spChg chg="add del mod">
          <ac:chgData name="Marilou Yargeau" userId="21548455-e1fd-484a-ab8c-647fd998e9d7" providerId="ADAL" clId="{D24D4364-FD79-9748-9601-D7F3CCA9862F}" dt="2023-05-30T18:02:09.675" v="10642" actId="478"/>
          <ac:spMkLst>
            <pc:docMk/>
            <pc:sldMk cId="4129286662" sldId="348"/>
            <ac:spMk id="26" creationId="{9317947F-4EBA-132E-09F2-70D259B2B990}"/>
          </ac:spMkLst>
        </pc:spChg>
        <pc:spChg chg="add del mod">
          <ac:chgData name="Marilou Yargeau" userId="21548455-e1fd-484a-ab8c-647fd998e9d7" providerId="ADAL" clId="{D24D4364-FD79-9748-9601-D7F3CCA9862F}" dt="2023-05-30T18:02:06.787" v="10639" actId="478"/>
          <ac:spMkLst>
            <pc:docMk/>
            <pc:sldMk cId="4129286662" sldId="348"/>
            <ac:spMk id="27" creationId="{515BE7B8-F3C1-45F2-DA92-CF683F94549C}"/>
          </ac:spMkLst>
        </pc:spChg>
        <pc:spChg chg="del">
          <ac:chgData name="Marilou Yargeau" userId="21548455-e1fd-484a-ab8c-647fd998e9d7" providerId="ADAL" clId="{D24D4364-FD79-9748-9601-D7F3CCA9862F}" dt="2023-05-16T19:01:18.969" v="1624" actId="478"/>
          <ac:spMkLst>
            <pc:docMk/>
            <pc:sldMk cId="4129286662" sldId="348"/>
            <ac:spMk id="28" creationId="{8532755E-2721-B48B-4E63-B67D2013BC5A}"/>
          </ac:spMkLst>
        </pc:spChg>
        <pc:spChg chg="add del mod">
          <ac:chgData name="Marilou Yargeau" userId="21548455-e1fd-484a-ab8c-647fd998e9d7" providerId="ADAL" clId="{D24D4364-FD79-9748-9601-D7F3CCA9862F}" dt="2023-05-30T18:02:02.257" v="10636" actId="478"/>
          <ac:spMkLst>
            <pc:docMk/>
            <pc:sldMk cId="4129286662" sldId="348"/>
            <ac:spMk id="28" creationId="{8C4A6C8A-1C94-9DC0-1906-C99A27102AEC}"/>
          </ac:spMkLst>
        </pc:spChg>
        <pc:spChg chg="add del mod">
          <ac:chgData name="Marilou Yargeau" userId="21548455-e1fd-484a-ab8c-647fd998e9d7" providerId="ADAL" clId="{D24D4364-FD79-9748-9601-D7F3CCA9862F}" dt="2023-05-30T18:02:00.217" v="10635" actId="478"/>
          <ac:spMkLst>
            <pc:docMk/>
            <pc:sldMk cId="4129286662" sldId="348"/>
            <ac:spMk id="29" creationId="{352ACD75-5777-124E-736D-849667A56005}"/>
          </ac:spMkLst>
        </pc:spChg>
        <pc:spChg chg="add del mod">
          <ac:chgData name="Marilou Yargeau" userId="21548455-e1fd-484a-ab8c-647fd998e9d7" providerId="ADAL" clId="{D24D4364-FD79-9748-9601-D7F3CCA9862F}" dt="2023-05-30T18:02:06.067" v="10638" actId="478"/>
          <ac:spMkLst>
            <pc:docMk/>
            <pc:sldMk cId="4129286662" sldId="348"/>
            <ac:spMk id="30" creationId="{56674DC8-8AAE-52ED-843C-C4F808AA1990}"/>
          </ac:spMkLst>
        </pc:spChg>
        <pc:spChg chg="add del mod">
          <ac:chgData name="Marilou Yargeau" userId="21548455-e1fd-484a-ab8c-647fd998e9d7" providerId="ADAL" clId="{D24D4364-FD79-9748-9601-D7F3CCA9862F}" dt="2023-05-30T18:02:09.110" v="10641" actId="478"/>
          <ac:spMkLst>
            <pc:docMk/>
            <pc:sldMk cId="4129286662" sldId="348"/>
            <ac:spMk id="31" creationId="{2AFC716E-484A-7537-DDA9-9C4D2BEE5200}"/>
          </ac:spMkLst>
        </pc:spChg>
        <pc:spChg chg="add del mod">
          <ac:chgData name="Marilou Yargeau" userId="21548455-e1fd-484a-ab8c-647fd998e9d7" providerId="ADAL" clId="{D24D4364-FD79-9748-9601-D7F3CCA9862F}" dt="2023-05-30T18:01:59.125" v="10634" actId="478"/>
          <ac:spMkLst>
            <pc:docMk/>
            <pc:sldMk cId="4129286662" sldId="348"/>
            <ac:spMk id="32" creationId="{AC13D6B5-4B39-6FA5-5039-AECECD9FB7A3}"/>
          </ac:spMkLst>
        </pc:spChg>
        <pc:spChg chg="add del mod">
          <ac:chgData name="Marilou Yargeau" userId="21548455-e1fd-484a-ab8c-647fd998e9d7" providerId="ADAL" clId="{D24D4364-FD79-9748-9601-D7F3CCA9862F}" dt="2023-05-30T18:02:07.691" v="10640" actId="478"/>
          <ac:spMkLst>
            <pc:docMk/>
            <pc:sldMk cId="4129286662" sldId="348"/>
            <ac:spMk id="34" creationId="{1E7A617F-986F-6F88-3C78-C379DEEEC17F}"/>
          </ac:spMkLst>
        </pc:spChg>
        <pc:spChg chg="add del mod">
          <ac:chgData name="Marilou Yargeau" userId="21548455-e1fd-484a-ab8c-647fd998e9d7" providerId="ADAL" clId="{D24D4364-FD79-9748-9601-D7F3CCA9862F}" dt="2023-05-30T18:02:04.371" v="10637" actId="478"/>
          <ac:spMkLst>
            <pc:docMk/>
            <pc:sldMk cId="4129286662" sldId="348"/>
            <ac:spMk id="35" creationId="{12EBC2D1-9D9C-E0E1-DD34-320C4803D052}"/>
          </ac:spMkLst>
        </pc:spChg>
        <pc:spChg chg="add del mod">
          <ac:chgData name="Marilou Yargeau" userId="21548455-e1fd-484a-ab8c-647fd998e9d7" providerId="ADAL" clId="{D24D4364-FD79-9748-9601-D7F3CCA9862F}" dt="2023-05-30T18:01:48.322" v="10628" actId="478"/>
          <ac:spMkLst>
            <pc:docMk/>
            <pc:sldMk cId="4129286662" sldId="348"/>
            <ac:spMk id="36" creationId="{32CBA239-737F-3E1F-F274-F1331C442BC7}"/>
          </ac:spMkLst>
        </pc:spChg>
        <pc:spChg chg="add del mod">
          <ac:chgData name="Marilou Yargeau" userId="21548455-e1fd-484a-ab8c-647fd998e9d7" providerId="ADAL" clId="{D24D4364-FD79-9748-9601-D7F3CCA9862F}" dt="2023-05-30T18:01:50.061" v="10630" actId="478"/>
          <ac:spMkLst>
            <pc:docMk/>
            <pc:sldMk cId="4129286662" sldId="348"/>
            <ac:spMk id="37" creationId="{C3FE5D55-A942-ECB1-DCF2-8C80DB567D68}"/>
          </ac:spMkLst>
        </pc:spChg>
        <pc:spChg chg="add del mod">
          <ac:chgData name="Marilou Yargeau" userId="21548455-e1fd-484a-ab8c-647fd998e9d7" providerId="ADAL" clId="{D24D4364-FD79-9748-9601-D7F3CCA9862F}" dt="2023-05-30T18:01:53.146" v="10632" actId="478"/>
          <ac:spMkLst>
            <pc:docMk/>
            <pc:sldMk cId="4129286662" sldId="348"/>
            <ac:spMk id="38" creationId="{ED5F207A-68CB-A007-4855-1353D0A2B037}"/>
          </ac:spMkLst>
        </pc:spChg>
        <pc:spChg chg="add del mod">
          <ac:chgData name="Marilou Yargeau" userId="21548455-e1fd-484a-ab8c-647fd998e9d7" providerId="ADAL" clId="{D24D4364-FD79-9748-9601-D7F3CCA9862F}" dt="2023-05-30T18:01:46.072" v="10627" actId="478"/>
          <ac:spMkLst>
            <pc:docMk/>
            <pc:sldMk cId="4129286662" sldId="348"/>
            <ac:spMk id="39" creationId="{E286EDD5-5B1F-31A3-B56F-07CB91A284B1}"/>
          </ac:spMkLst>
        </pc:spChg>
        <pc:spChg chg="add del mod">
          <ac:chgData name="Marilou Yargeau" userId="21548455-e1fd-484a-ab8c-647fd998e9d7" providerId="ADAL" clId="{D24D4364-FD79-9748-9601-D7F3CCA9862F}" dt="2023-05-30T18:01:49.404" v="10629" actId="478"/>
          <ac:spMkLst>
            <pc:docMk/>
            <pc:sldMk cId="4129286662" sldId="348"/>
            <ac:spMk id="40" creationId="{41803C0C-148D-1BBD-2A81-82C1355BE103}"/>
          </ac:spMkLst>
        </pc:spChg>
        <pc:spChg chg="add del mod">
          <ac:chgData name="Marilou Yargeau" userId="21548455-e1fd-484a-ab8c-647fd998e9d7" providerId="ADAL" clId="{D24D4364-FD79-9748-9601-D7F3CCA9862F}" dt="2023-05-30T18:01:51.341" v="10631" actId="478"/>
          <ac:spMkLst>
            <pc:docMk/>
            <pc:sldMk cId="4129286662" sldId="348"/>
            <ac:spMk id="41" creationId="{2A0874D5-4332-B9EE-21BD-09CDDB225DA8}"/>
          </ac:spMkLst>
        </pc:spChg>
        <pc:spChg chg="add del mod">
          <ac:chgData name="Marilou Yargeau" userId="21548455-e1fd-484a-ab8c-647fd998e9d7" providerId="ADAL" clId="{D24D4364-FD79-9748-9601-D7F3CCA9862F}" dt="2023-05-30T18:01:38.479" v="10623" actId="478"/>
          <ac:spMkLst>
            <pc:docMk/>
            <pc:sldMk cId="4129286662" sldId="348"/>
            <ac:spMk id="42" creationId="{5B0CC729-8DB7-B9FB-3C2A-98BE8E18B317}"/>
          </ac:spMkLst>
        </pc:spChg>
        <pc:spChg chg="add del mod">
          <ac:chgData name="Marilou Yargeau" userId="21548455-e1fd-484a-ab8c-647fd998e9d7" providerId="ADAL" clId="{D24D4364-FD79-9748-9601-D7F3CCA9862F}" dt="2023-05-30T18:01:44.444" v="10626" actId="478"/>
          <ac:spMkLst>
            <pc:docMk/>
            <pc:sldMk cId="4129286662" sldId="348"/>
            <ac:spMk id="43" creationId="{663BE004-E774-A1CE-E86A-694BB9E0554F}"/>
          </ac:spMkLst>
        </pc:spChg>
        <pc:picChg chg="add del mod">
          <ac:chgData name="Marilou Yargeau" userId="21548455-e1fd-484a-ab8c-647fd998e9d7" providerId="ADAL" clId="{D24D4364-FD79-9748-9601-D7F3CCA9862F}" dt="2023-05-30T18:01:41.291" v="10625" actId="478"/>
          <ac:picMkLst>
            <pc:docMk/>
            <pc:sldMk cId="4129286662" sldId="348"/>
            <ac:picMk id="33" creationId="{04409F57-4602-3BED-B5B1-E6B0E76BE8A5}"/>
          </ac:picMkLst>
        </pc:picChg>
      </pc:sldChg>
      <pc:sldChg chg="del">
        <pc:chgData name="Marilou Yargeau" userId="21548455-e1fd-484a-ab8c-647fd998e9d7" providerId="ADAL" clId="{D24D4364-FD79-9748-9601-D7F3CCA9862F}" dt="2023-05-16T18:55:39.377" v="1545" actId="2696"/>
        <pc:sldMkLst>
          <pc:docMk/>
          <pc:sldMk cId="935408590" sldId="354"/>
        </pc:sldMkLst>
      </pc:sldChg>
      <pc:sldChg chg="del">
        <pc:chgData name="Marilou Yargeau" userId="21548455-e1fd-484a-ab8c-647fd998e9d7" providerId="ADAL" clId="{D24D4364-FD79-9748-9601-D7F3CCA9862F}" dt="2023-05-16T18:43:27.236" v="982" actId="2696"/>
        <pc:sldMkLst>
          <pc:docMk/>
          <pc:sldMk cId="1388797140" sldId="355"/>
        </pc:sldMkLst>
      </pc:sldChg>
      <pc:sldChg chg="addSp delSp modSp add del mod modNotesTx">
        <pc:chgData name="Marilou Yargeau" userId="21548455-e1fd-484a-ab8c-647fd998e9d7" providerId="ADAL" clId="{D24D4364-FD79-9748-9601-D7F3CCA9862F}" dt="2023-05-30T17:56:16.459" v="10491" actId="2696"/>
        <pc:sldMkLst>
          <pc:docMk/>
          <pc:sldMk cId="3189864199" sldId="356"/>
        </pc:sldMkLst>
        <pc:spChg chg="mod">
          <ac:chgData name="Marilou Yargeau" userId="21548455-e1fd-484a-ab8c-647fd998e9d7" providerId="ADAL" clId="{D24D4364-FD79-9748-9601-D7F3CCA9862F}" dt="2023-05-16T18:17:27.306" v="456" actId="1035"/>
          <ac:spMkLst>
            <pc:docMk/>
            <pc:sldMk cId="3189864199" sldId="356"/>
            <ac:spMk id="2" creationId="{718AC50F-327A-6167-3B41-25D1B5FD27B0}"/>
          </ac:spMkLst>
        </pc:spChg>
        <pc:spChg chg="add del mod">
          <ac:chgData name="Marilou Yargeau" userId="21548455-e1fd-484a-ab8c-647fd998e9d7" providerId="ADAL" clId="{D24D4364-FD79-9748-9601-D7F3CCA9862F}" dt="2023-05-25T13:04:08.136" v="4597"/>
          <ac:spMkLst>
            <pc:docMk/>
            <pc:sldMk cId="3189864199" sldId="356"/>
            <ac:spMk id="3" creationId="{8D32ECBB-073B-A16E-25B8-75AF3F90B906}"/>
          </ac:spMkLst>
        </pc:spChg>
        <pc:spChg chg="add del">
          <ac:chgData name="Marilou Yargeau" userId="21548455-e1fd-484a-ab8c-647fd998e9d7" providerId="ADAL" clId="{D24D4364-FD79-9748-9601-D7F3CCA9862F}" dt="2023-05-25T13:04:18.011" v="4600" actId="478"/>
          <ac:spMkLst>
            <pc:docMk/>
            <pc:sldMk cId="3189864199" sldId="356"/>
            <ac:spMk id="4" creationId="{09657D8D-A4AB-4B0B-5684-D4494AE4CEDE}"/>
          </ac:spMkLst>
        </pc:spChg>
        <pc:spChg chg="add mod">
          <ac:chgData name="Marilou Yargeau" userId="21548455-e1fd-484a-ab8c-647fd998e9d7" providerId="ADAL" clId="{D24D4364-FD79-9748-9601-D7F3CCA9862F}" dt="2023-05-25T13:04:22.182" v="4627" actId="20577"/>
          <ac:spMkLst>
            <pc:docMk/>
            <pc:sldMk cId="3189864199" sldId="356"/>
            <ac:spMk id="13" creationId="{82550286-3623-79D7-2547-A612DA081AF7}"/>
          </ac:spMkLst>
        </pc:spChg>
        <pc:spChg chg="del">
          <ac:chgData name="Marilou Yargeau" userId="21548455-e1fd-484a-ab8c-647fd998e9d7" providerId="ADAL" clId="{D24D4364-FD79-9748-9601-D7F3CCA9862F}" dt="2023-05-16T18:18:34.073" v="459" actId="478"/>
          <ac:spMkLst>
            <pc:docMk/>
            <pc:sldMk cId="3189864199" sldId="356"/>
            <ac:spMk id="14" creationId="{57763B50-3D3E-2178-9893-3CEF480CEBDA}"/>
          </ac:spMkLst>
        </pc:spChg>
        <pc:spChg chg="add del mod">
          <ac:chgData name="Marilou Yargeau" userId="21548455-e1fd-484a-ab8c-647fd998e9d7" providerId="ADAL" clId="{D24D4364-FD79-9748-9601-D7F3CCA9862F}" dt="2023-05-16T18:18:43.663" v="462" actId="478"/>
          <ac:spMkLst>
            <pc:docMk/>
            <pc:sldMk cId="3189864199" sldId="356"/>
            <ac:spMk id="23" creationId="{B38CD45D-8539-DCF7-2C46-B53B3A6DE550}"/>
          </ac:spMkLst>
        </pc:spChg>
        <pc:spChg chg="add mod">
          <ac:chgData name="Marilou Yargeau" userId="21548455-e1fd-484a-ab8c-647fd998e9d7" providerId="ADAL" clId="{D24D4364-FD79-9748-9601-D7F3CCA9862F}" dt="2023-05-16T19:24:06.448" v="3182" actId="20577"/>
          <ac:spMkLst>
            <pc:docMk/>
            <pc:sldMk cId="3189864199" sldId="356"/>
            <ac:spMk id="26" creationId="{0CD41DB6-265C-4B86-492A-2FEB36C84D1B}"/>
          </ac:spMkLst>
        </pc:spChg>
        <pc:picChg chg="add mod modCrop">
          <ac:chgData name="Marilou Yargeau" userId="21548455-e1fd-484a-ab8c-647fd998e9d7" providerId="ADAL" clId="{D24D4364-FD79-9748-9601-D7F3CCA9862F}" dt="2023-05-16T18:16:22.690" v="391" actId="1076"/>
          <ac:picMkLst>
            <pc:docMk/>
            <pc:sldMk cId="3189864199" sldId="356"/>
            <ac:picMk id="12" creationId="{45279C3F-494E-538B-FE25-58E9B705FE2B}"/>
          </ac:picMkLst>
        </pc:picChg>
        <pc:picChg chg="del">
          <ac:chgData name="Marilou Yargeau" userId="21548455-e1fd-484a-ab8c-647fd998e9d7" providerId="ADAL" clId="{D24D4364-FD79-9748-9601-D7F3CCA9862F}" dt="2023-05-16T18:14:07.246" v="367" actId="478"/>
          <ac:picMkLst>
            <pc:docMk/>
            <pc:sldMk cId="3189864199" sldId="356"/>
            <ac:picMk id="13" creationId="{728C9120-CEBE-B360-37DD-30BA017EC3EF}"/>
          </ac:picMkLst>
        </pc:picChg>
        <pc:picChg chg="del">
          <ac:chgData name="Marilou Yargeau" userId="21548455-e1fd-484a-ab8c-647fd998e9d7" providerId="ADAL" clId="{D24D4364-FD79-9748-9601-D7F3CCA9862F}" dt="2023-05-16T18:14:09.008" v="368" actId="478"/>
          <ac:picMkLst>
            <pc:docMk/>
            <pc:sldMk cId="3189864199" sldId="356"/>
            <ac:picMk id="16" creationId="{121C4F76-00C3-D40C-25AC-F909BA07A93F}"/>
          </ac:picMkLst>
        </pc:picChg>
        <pc:picChg chg="add mod modCrop">
          <ac:chgData name="Marilou Yargeau" userId="21548455-e1fd-484a-ab8c-647fd998e9d7" providerId="ADAL" clId="{D24D4364-FD79-9748-9601-D7F3CCA9862F}" dt="2023-05-16T18:16:22.690" v="391" actId="1076"/>
          <ac:picMkLst>
            <pc:docMk/>
            <pc:sldMk cId="3189864199" sldId="356"/>
            <ac:picMk id="20" creationId="{D559683C-8927-546F-5337-E94CFFD2BB5C}"/>
          </ac:picMkLst>
        </pc:picChg>
        <pc:picChg chg="add del mod">
          <ac:chgData name="Marilou Yargeau" userId="21548455-e1fd-484a-ab8c-647fd998e9d7" providerId="ADAL" clId="{D24D4364-FD79-9748-9601-D7F3CCA9862F}" dt="2023-05-16T19:12:13.558" v="2467" actId="478"/>
          <ac:picMkLst>
            <pc:docMk/>
            <pc:sldMk cId="3189864199" sldId="356"/>
            <ac:picMk id="27" creationId="{711ED7CE-941C-BEFA-48EA-5B31490AAEFD}"/>
          </ac:picMkLst>
        </pc:picChg>
      </pc:sldChg>
      <pc:sldChg chg="del">
        <pc:chgData name="Marilou Yargeau" userId="21548455-e1fd-484a-ab8c-647fd998e9d7" providerId="ADAL" clId="{D24D4364-FD79-9748-9601-D7F3CCA9862F}" dt="2023-05-16T18:55:41.180" v="1546" actId="2696"/>
        <pc:sldMkLst>
          <pc:docMk/>
          <pc:sldMk cId="48907136" sldId="357"/>
        </pc:sldMkLst>
      </pc:sldChg>
      <pc:sldChg chg="addSp delSp modSp del mod">
        <pc:chgData name="Marilou Yargeau" userId="21548455-e1fd-484a-ab8c-647fd998e9d7" providerId="ADAL" clId="{D24D4364-FD79-9748-9601-D7F3CCA9862F}" dt="2023-05-25T14:14:59.909" v="6145" actId="2696"/>
        <pc:sldMkLst>
          <pc:docMk/>
          <pc:sldMk cId="1169684366" sldId="358"/>
        </pc:sldMkLst>
        <pc:picChg chg="add mod">
          <ac:chgData name="Marilou Yargeau" userId="21548455-e1fd-484a-ab8c-647fd998e9d7" providerId="ADAL" clId="{D24D4364-FD79-9748-9601-D7F3CCA9862F}" dt="2023-05-25T14:14:54.383" v="6142"/>
          <ac:picMkLst>
            <pc:docMk/>
            <pc:sldMk cId="1169684366" sldId="358"/>
            <ac:picMk id="2" creationId="{12792CD6-44C6-032E-6EDB-9249F3E98C04}"/>
          </ac:picMkLst>
        </pc:picChg>
        <pc:picChg chg="add del">
          <ac:chgData name="Marilou Yargeau" userId="21548455-e1fd-484a-ab8c-647fd998e9d7" providerId="ADAL" clId="{D24D4364-FD79-9748-9601-D7F3CCA9862F}" dt="2023-05-25T14:14:55.527" v="6143" actId="478"/>
          <ac:picMkLst>
            <pc:docMk/>
            <pc:sldMk cId="1169684366" sldId="358"/>
            <ac:picMk id="33" creationId="{571F5583-0153-128B-E79A-FE4088DF8DC0}"/>
          </ac:picMkLst>
        </pc:picChg>
      </pc:sldChg>
      <pc:sldChg chg="addSp delSp modSp del mod ord">
        <pc:chgData name="Marilou Yargeau" userId="21548455-e1fd-484a-ab8c-647fd998e9d7" providerId="ADAL" clId="{D24D4364-FD79-9748-9601-D7F3CCA9862F}" dt="2023-05-30T17:59:38.493" v="10585" actId="2696"/>
        <pc:sldMkLst>
          <pc:docMk/>
          <pc:sldMk cId="9356525" sldId="359"/>
        </pc:sldMkLst>
        <pc:spChg chg="add mod">
          <ac:chgData name="Marilou Yargeau" userId="21548455-e1fd-484a-ab8c-647fd998e9d7" providerId="ADAL" clId="{D24D4364-FD79-9748-9601-D7F3CCA9862F}" dt="2023-05-25T13:05:10.839" v="4702"/>
          <ac:spMkLst>
            <pc:docMk/>
            <pc:sldMk cId="9356525" sldId="359"/>
            <ac:spMk id="3" creationId="{2AB59A73-A78B-39E1-C5C2-AD695E9C275B}"/>
          </ac:spMkLst>
        </pc:spChg>
        <pc:spChg chg="del">
          <ac:chgData name="Marilou Yargeau" userId="21548455-e1fd-484a-ab8c-647fd998e9d7" providerId="ADAL" clId="{D24D4364-FD79-9748-9601-D7F3CCA9862F}" dt="2023-05-16T19:24:43.388" v="3193" actId="478"/>
          <ac:spMkLst>
            <pc:docMk/>
            <pc:sldMk cId="9356525" sldId="359"/>
            <ac:spMk id="3" creationId="{C12E33C1-D651-1075-66E5-3CC9C883231F}"/>
          </ac:spMkLst>
        </pc:spChg>
        <pc:spChg chg="add del mod">
          <ac:chgData name="Marilou Yargeau" userId="21548455-e1fd-484a-ab8c-647fd998e9d7" providerId="ADAL" clId="{D24D4364-FD79-9748-9601-D7F3CCA9862F}" dt="2023-05-25T13:05:10.466" v="4701" actId="478"/>
          <ac:spMkLst>
            <pc:docMk/>
            <pc:sldMk cId="9356525" sldId="359"/>
            <ac:spMk id="12" creationId="{56D2B38D-4874-F647-B140-ABD53F0A6F36}"/>
          </ac:spMkLst>
        </pc:spChg>
        <pc:spChg chg="add mod">
          <ac:chgData name="Marilou Yargeau" userId="21548455-e1fd-484a-ab8c-647fd998e9d7" providerId="ADAL" clId="{D24D4364-FD79-9748-9601-D7F3CCA9862F}" dt="2023-05-16T19:24:44.297" v="3194"/>
          <ac:spMkLst>
            <pc:docMk/>
            <pc:sldMk cId="9356525" sldId="359"/>
            <ac:spMk id="13" creationId="{1BAB8D95-A893-933B-E582-3034232ED90D}"/>
          </ac:spMkLst>
        </pc:spChg>
        <pc:spChg chg="mod">
          <ac:chgData name="Marilou Yargeau" userId="21548455-e1fd-484a-ab8c-647fd998e9d7" providerId="ADAL" clId="{D24D4364-FD79-9748-9601-D7F3CCA9862F}" dt="2023-05-16T18:52:50.652" v="1524" actId="207"/>
          <ac:spMkLst>
            <pc:docMk/>
            <pc:sldMk cId="9356525" sldId="359"/>
            <ac:spMk id="19" creationId="{B01EA9A8-0C62-2D8B-0534-8E39C2D90EB4}"/>
          </ac:spMkLst>
        </pc:spChg>
        <pc:spChg chg="del">
          <ac:chgData name="Marilou Yargeau" userId="21548455-e1fd-484a-ab8c-647fd998e9d7" providerId="ADAL" clId="{D24D4364-FD79-9748-9601-D7F3CCA9862F}" dt="2023-05-16T19:01:23.523" v="1626" actId="478"/>
          <ac:spMkLst>
            <pc:docMk/>
            <pc:sldMk cId="9356525" sldId="359"/>
            <ac:spMk id="28" creationId="{8532755E-2721-B48B-4E63-B67D2013BC5A}"/>
          </ac:spMkLst>
        </pc:spChg>
      </pc:sldChg>
      <pc:sldChg chg="addSp delSp modSp del mod ord">
        <pc:chgData name="Marilou Yargeau" userId="21548455-e1fd-484a-ab8c-647fd998e9d7" providerId="ADAL" clId="{D24D4364-FD79-9748-9601-D7F3CCA9862F}" dt="2023-05-30T17:59:39.201" v="10586" actId="2696"/>
        <pc:sldMkLst>
          <pc:docMk/>
          <pc:sldMk cId="3378237822" sldId="360"/>
        </pc:sldMkLst>
        <pc:spChg chg="add mod">
          <ac:chgData name="Marilou Yargeau" userId="21548455-e1fd-484a-ab8c-647fd998e9d7" providerId="ADAL" clId="{D24D4364-FD79-9748-9601-D7F3CCA9862F}" dt="2023-05-25T13:05:14.801" v="4704"/>
          <ac:spMkLst>
            <pc:docMk/>
            <pc:sldMk cId="3378237822" sldId="360"/>
            <ac:spMk id="3" creationId="{9F84CD38-FD78-39B4-75FA-9F030B2F31B4}"/>
          </ac:spMkLst>
        </pc:spChg>
        <pc:spChg chg="del">
          <ac:chgData name="Marilou Yargeau" userId="21548455-e1fd-484a-ab8c-647fd998e9d7" providerId="ADAL" clId="{D24D4364-FD79-9748-9601-D7F3CCA9862F}" dt="2023-05-16T19:24:52.772" v="3195" actId="478"/>
          <ac:spMkLst>
            <pc:docMk/>
            <pc:sldMk cId="3378237822" sldId="360"/>
            <ac:spMk id="3" creationId="{C12E33C1-D651-1075-66E5-3CC9C883231F}"/>
          </ac:spMkLst>
        </pc:spChg>
        <pc:spChg chg="add del mod">
          <ac:chgData name="Marilou Yargeau" userId="21548455-e1fd-484a-ab8c-647fd998e9d7" providerId="ADAL" clId="{D24D4364-FD79-9748-9601-D7F3CCA9862F}" dt="2023-05-25T13:05:14.474" v="4703" actId="478"/>
          <ac:spMkLst>
            <pc:docMk/>
            <pc:sldMk cId="3378237822" sldId="360"/>
            <ac:spMk id="12" creationId="{06F91B9E-6F06-5B3C-7CDB-64F5C3A89DC3}"/>
          </ac:spMkLst>
        </pc:spChg>
        <pc:spChg chg="add mod">
          <ac:chgData name="Marilou Yargeau" userId="21548455-e1fd-484a-ab8c-647fd998e9d7" providerId="ADAL" clId="{D24D4364-FD79-9748-9601-D7F3CCA9862F}" dt="2023-05-16T19:24:53.707" v="3196"/>
          <ac:spMkLst>
            <pc:docMk/>
            <pc:sldMk cId="3378237822" sldId="360"/>
            <ac:spMk id="13" creationId="{5AF9E9E6-4B45-1C8D-25FF-6BFA32E79329}"/>
          </ac:spMkLst>
        </pc:spChg>
        <pc:spChg chg="mod">
          <ac:chgData name="Marilou Yargeau" userId="21548455-e1fd-484a-ab8c-647fd998e9d7" providerId="ADAL" clId="{D24D4364-FD79-9748-9601-D7F3CCA9862F}" dt="2023-05-16T18:52:54.802" v="1525" actId="207"/>
          <ac:spMkLst>
            <pc:docMk/>
            <pc:sldMk cId="3378237822" sldId="360"/>
            <ac:spMk id="19" creationId="{B01EA9A8-0C62-2D8B-0534-8E39C2D90EB4}"/>
          </ac:spMkLst>
        </pc:spChg>
        <pc:spChg chg="del">
          <ac:chgData name="Marilou Yargeau" userId="21548455-e1fd-484a-ab8c-647fd998e9d7" providerId="ADAL" clId="{D24D4364-FD79-9748-9601-D7F3CCA9862F}" dt="2023-05-16T19:01:27.782" v="1628" actId="478"/>
          <ac:spMkLst>
            <pc:docMk/>
            <pc:sldMk cId="3378237822" sldId="360"/>
            <ac:spMk id="28" creationId="{8532755E-2721-B48B-4E63-B67D2013BC5A}"/>
          </ac:spMkLst>
        </pc:spChg>
      </pc:sldChg>
      <pc:sldChg chg="addSp delSp modSp del mod ord">
        <pc:chgData name="Marilou Yargeau" userId="21548455-e1fd-484a-ab8c-647fd998e9d7" providerId="ADAL" clId="{D24D4364-FD79-9748-9601-D7F3CCA9862F}" dt="2023-05-30T17:59:40.327" v="10587" actId="2696"/>
        <pc:sldMkLst>
          <pc:docMk/>
          <pc:sldMk cId="1738957947" sldId="361"/>
        </pc:sldMkLst>
        <pc:spChg chg="add mod">
          <ac:chgData name="Marilou Yargeau" userId="21548455-e1fd-484a-ab8c-647fd998e9d7" providerId="ADAL" clId="{D24D4364-FD79-9748-9601-D7F3CCA9862F}" dt="2023-05-25T13:05:17.964" v="4706"/>
          <ac:spMkLst>
            <pc:docMk/>
            <pc:sldMk cId="1738957947" sldId="361"/>
            <ac:spMk id="3" creationId="{465312E5-9127-5D62-1706-1FE339B6C56D}"/>
          </ac:spMkLst>
        </pc:spChg>
        <pc:spChg chg="del">
          <ac:chgData name="Marilou Yargeau" userId="21548455-e1fd-484a-ab8c-647fd998e9d7" providerId="ADAL" clId="{D24D4364-FD79-9748-9601-D7F3CCA9862F}" dt="2023-05-16T19:24:59.270" v="3197" actId="478"/>
          <ac:spMkLst>
            <pc:docMk/>
            <pc:sldMk cId="1738957947" sldId="361"/>
            <ac:spMk id="3" creationId="{C12E33C1-D651-1075-66E5-3CC9C883231F}"/>
          </ac:spMkLst>
        </pc:spChg>
        <pc:spChg chg="add del mod">
          <ac:chgData name="Marilou Yargeau" userId="21548455-e1fd-484a-ab8c-647fd998e9d7" providerId="ADAL" clId="{D24D4364-FD79-9748-9601-D7F3CCA9862F}" dt="2023-05-25T13:05:17.649" v="4705" actId="478"/>
          <ac:spMkLst>
            <pc:docMk/>
            <pc:sldMk cId="1738957947" sldId="361"/>
            <ac:spMk id="12" creationId="{A8208172-B412-F235-C690-449943B8FAE3}"/>
          </ac:spMkLst>
        </pc:spChg>
        <pc:spChg chg="add mod">
          <ac:chgData name="Marilou Yargeau" userId="21548455-e1fd-484a-ab8c-647fd998e9d7" providerId="ADAL" clId="{D24D4364-FD79-9748-9601-D7F3CCA9862F}" dt="2023-05-16T19:25:00.278" v="3198"/>
          <ac:spMkLst>
            <pc:docMk/>
            <pc:sldMk cId="1738957947" sldId="361"/>
            <ac:spMk id="13" creationId="{5118AC40-F19B-F1E9-7DA1-036B6265682E}"/>
          </ac:spMkLst>
        </pc:spChg>
        <pc:spChg chg="mod">
          <ac:chgData name="Marilou Yargeau" userId="21548455-e1fd-484a-ab8c-647fd998e9d7" providerId="ADAL" clId="{D24D4364-FD79-9748-9601-D7F3CCA9862F}" dt="2023-05-16T18:52:59.221" v="1526" actId="207"/>
          <ac:spMkLst>
            <pc:docMk/>
            <pc:sldMk cId="1738957947" sldId="361"/>
            <ac:spMk id="19" creationId="{B01EA9A8-0C62-2D8B-0534-8E39C2D90EB4}"/>
          </ac:spMkLst>
        </pc:spChg>
        <pc:spChg chg="del mod">
          <ac:chgData name="Marilou Yargeau" userId="21548455-e1fd-484a-ab8c-647fd998e9d7" providerId="ADAL" clId="{D24D4364-FD79-9748-9601-D7F3CCA9862F}" dt="2023-05-16T19:01:32.778" v="1631" actId="478"/>
          <ac:spMkLst>
            <pc:docMk/>
            <pc:sldMk cId="1738957947" sldId="361"/>
            <ac:spMk id="28" creationId="{8532755E-2721-B48B-4E63-B67D2013BC5A}"/>
          </ac:spMkLst>
        </pc:spChg>
      </pc:sldChg>
      <pc:sldChg chg="addSp delSp modSp del mod ord">
        <pc:chgData name="Marilou Yargeau" userId="21548455-e1fd-484a-ab8c-647fd998e9d7" providerId="ADAL" clId="{D24D4364-FD79-9748-9601-D7F3CCA9862F}" dt="2023-05-30T17:57:15.534" v="10519" actId="2696"/>
        <pc:sldMkLst>
          <pc:docMk/>
          <pc:sldMk cId="739415724" sldId="362"/>
        </pc:sldMkLst>
        <pc:spChg chg="mod">
          <ac:chgData name="Marilou Yargeau" userId="21548455-e1fd-484a-ab8c-647fd998e9d7" providerId="ADAL" clId="{D24D4364-FD79-9748-9601-D7F3CCA9862F}" dt="2023-05-16T19:24:31.986" v="3190" actId="20577"/>
          <ac:spMkLst>
            <pc:docMk/>
            <pc:sldMk cId="739415724" sldId="362"/>
            <ac:spMk id="3" creationId="{C12E33C1-D651-1075-66E5-3CC9C883231F}"/>
          </ac:spMkLst>
        </pc:spChg>
        <pc:spChg chg="add mod">
          <ac:chgData name="Marilou Yargeau" userId="21548455-e1fd-484a-ab8c-647fd998e9d7" providerId="ADAL" clId="{D24D4364-FD79-9748-9601-D7F3CCA9862F}" dt="2023-05-30T17:57:08.756" v="10518" actId="20577"/>
          <ac:spMkLst>
            <pc:docMk/>
            <pc:sldMk cId="739415724" sldId="362"/>
            <ac:spMk id="12" creationId="{D231595C-B0A1-F7C8-BD16-0605F2BFE8CC}"/>
          </ac:spMkLst>
        </pc:spChg>
        <pc:spChg chg="add del mod">
          <ac:chgData name="Marilou Yargeau" userId="21548455-e1fd-484a-ab8c-647fd998e9d7" providerId="ADAL" clId="{D24D4364-FD79-9748-9601-D7F3CCA9862F}" dt="2023-05-16T18:53:33.124" v="1533" actId="478"/>
          <ac:spMkLst>
            <pc:docMk/>
            <pc:sldMk cId="739415724" sldId="362"/>
            <ac:spMk id="12" creationId="{EA8E8DC4-C971-B3AC-D679-0E3304DA3CE0}"/>
          </ac:spMkLst>
        </pc:spChg>
        <pc:spChg chg="add del mod">
          <ac:chgData name="Marilou Yargeau" userId="21548455-e1fd-484a-ab8c-647fd998e9d7" providerId="ADAL" clId="{D24D4364-FD79-9748-9601-D7F3CCA9862F}" dt="2023-05-25T13:04:52.177" v="4651" actId="478"/>
          <ac:spMkLst>
            <pc:docMk/>
            <pc:sldMk cId="739415724" sldId="362"/>
            <ac:spMk id="13" creationId="{2AF376AD-9F20-F175-E08B-0A54FFEB2F23}"/>
          </ac:spMkLst>
        </pc:spChg>
        <pc:spChg chg="mod">
          <ac:chgData name="Marilou Yargeau" userId="21548455-e1fd-484a-ab8c-647fd998e9d7" providerId="ADAL" clId="{D24D4364-FD79-9748-9601-D7F3CCA9862F}" dt="2023-05-16T18:52:41.713" v="1522" actId="207"/>
          <ac:spMkLst>
            <pc:docMk/>
            <pc:sldMk cId="739415724" sldId="362"/>
            <ac:spMk id="19" creationId="{B01EA9A8-0C62-2D8B-0534-8E39C2D90EB4}"/>
          </ac:spMkLst>
        </pc:spChg>
        <pc:spChg chg="del mod">
          <ac:chgData name="Marilou Yargeau" userId="21548455-e1fd-484a-ab8c-647fd998e9d7" providerId="ADAL" clId="{D24D4364-FD79-9748-9601-D7F3CCA9862F}" dt="2023-05-16T19:01:15.301" v="1622" actId="478"/>
          <ac:spMkLst>
            <pc:docMk/>
            <pc:sldMk cId="739415724" sldId="362"/>
            <ac:spMk id="28" creationId="{8532755E-2721-B48B-4E63-B67D2013BC5A}"/>
          </ac:spMkLst>
        </pc:spChg>
      </pc:sldChg>
      <pc:sldChg chg="addSp delSp modSp del mod">
        <pc:chgData name="Marilou Yargeau" userId="21548455-e1fd-484a-ab8c-647fd998e9d7" providerId="ADAL" clId="{D24D4364-FD79-9748-9601-D7F3CCA9862F}" dt="2023-06-02T12:37:30.938" v="12631" actId="2696"/>
        <pc:sldMkLst>
          <pc:docMk/>
          <pc:sldMk cId="775935154" sldId="363"/>
        </pc:sldMkLst>
        <pc:spChg chg="mod">
          <ac:chgData name="Marilou Yargeau" userId="21548455-e1fd-484a-ab8c-647fd998e9d7" providerId="ADAL" clId="{D24D4364-FD79-9748-9601-D7F3CCA9862F}" dt="2023-05-16T19:17:42.274" v="3151" actId="1076"/>
          <ac:spMkLst>
            <pc:docMk/>
            <pc:sldMk cId="775935154" sldId="363"/>
            <ac:spMk id="2" creationId="{02E5A38A-E37E-F3D6-2B88-EAA7032131EE}"/>
          </ac:spMkLst>
        </pc:spChg>
        <pc:spChg chg="add del mod">
          <ac:chgData name="Marilou Yargeau" userId="21548455-e1fd-484a-ab8c-647fd998e9d7" providerId="ADAL" clId="{D24D4364-FD79-9748-9601-D7F3CCA9862F}" dt="2023-05-30T19:21:26.793" v="11927" actId="478"/>
          <ac:spMkLst>
            <pc:docMk/>
            <pc:sldMk cId="775935154" sldId="363"/>
            <ac:spMk id="4" creationId="{D220FA17-68BE-2F5A-1A44-3308BE6593C3}"/>
          </ac:spMkLst>
        </pc:spChg>
        <pc:spChg chg="add mod">
          <ac:chgData name="Marilou Yargeau" userId="21548455-e1fd-484a-ab8c-647fd998e9d7" providerId="ADAL" clId="{D24D4364-FD79-9748-9601-D7F3CCA9862F}" dt="2023-05-30T19:21:27.063" v="11928"/>
          <ac:spMkLst>
            <pc:docMk/>
            <pc:sldMk cId="775935154" sldId="363"/>
            <ac:spMk id="12" creationId="{2F44211D-54BD-E5D3-4B2B-9D6232A0EE42}"/>
          </ac:spMkLst>
        </pc:spChg>
        <pc:spChg chg="del mod">
          <ac:chgData name="Marilou Yargeau" userId="21548455-e1fd-484a-ab8c-647fd998e9d7" providerId="ADAL" clId="{D24D4364-FD79-9748-9601-D7F3CCA9862F}" dt="2023-05-30T19:21:02.736" v="11921" actId="478"/>
          <ac:spMkLst>
            <pc:docMk/>
            <pc:sldMk cId="775935154" sldId="363"/>
            <ac:spMk id="13" creationId="{9FBC917F-D82F-A7E1-7704-69C78994B21A}"/>
          </ac:spMkLst>
        </pc:spChg>
      </pc:sldChg>
      <pc:sldChg chg="addSp delSp modSp del mod">
        <pc:chgData name="Marilou Yargeau" userId="21548455-e1fd-484a-ab8c-647fd998e9d7" providerId="ADAL" clId="{D24D4364-FD79-9748-9601-D7F3CCA9862F}" dt="2023-06-02T12:37:31.188" v="12632" actId="2696"/>
        <pc:sldMkLst>
          <pc:docMk/>
          <pc:sldMk cId="3732377311" sldId="364"/>
        </pc:sldMkLst>
        <pc:spChg chg="del">
          <ac:chgData name="Marilou Yargeau" userId="21548455-e1fd-484a-ab8c-647fd998e9d7" providerId="ADAL" clId="{D24D4364-FD79-9748-9601-D7F3CCA9862F}" dt="2023-05-25T13:45:23.582" v="4773" actId="478"/>
          <ac:spMkLst>
            <pc:docMk/>
            <pc:sldMk cId="3732377311" sldId="364"/>
            <ac:spMk id="2" creationId="{02E5A38A-E37E-F3D6-2B88-EAA7032131EE}"/>
          </ac:spMkLst>
        </pc:spChg>
        <pc:spChg chg="add del mod">
          <ac:chgData name="Marilou Yargeau" userId="21548455-e1fd-484a-ab8c-647fd998e9d7" providerId="ADAL" clId="{D24D4364-FD79-9748-9601-D7F3CCA9862F}" dt="2023-05-30T19:21:32.346" v="11929" actId="478"/>
          <ac:spMkLst>
            <pc:docMk/>
            <pc:sldMk cId="3732377311" sldId="364"/>
            <ac:spMk id="2" creationId="{8460886F-A86A-FE17-9C87-6D4FE22AEB46}"/>
          </ac:spMkLst>
        </pc:spChg>
        <pc:spChg chg="add del mod">
          <ac:chgData name="Marilou Yargeau" userId="21548455-e1fd-484a-ab8c-647fd998e9d7" providerId="ADAL" clId="{D24D4364-FD79-9748-9601-D7F3CCA9862F}" dt="2023-05-30T19:21:06.027" v="11923" actId="478"/>
          <ac:spMkLst>
            <pc:docMk/>
            <pc:sldMk cId="3732377311" sldId="364"/>
            <ac:spMk id="4" creationId="{186946E3-3E18-7456-A2A7-889521C3AD21}"/>
          </ac:spMkLst>
        </pc:spChg>
        <pc:spChg chg="add mod">
          <ac:chgData name="Marilou Yargeau" userId="21548455-e1fd-484a-ab8c-647fd998e9d7" providerId="ADAL" clId="{D24D4364-FD79-9748-9601-D7F3CCA9862F}" dt="2023-05-25T13:45:23.982" v="4774"/>
          <ac:spMkLst>
            <pc:docMk/>
            <pc:sldMk cId="3732377311" sldId="364"/>
            <ac:spMk id="12" creationId="{8EA1CE6B-6AE3-34E8-5D0D-B52CCAADCBD6}"/>
          </ac:spMkLst>
        </pc:spChg>
        <pc:spChg chg="del">
          <ac:chgData name="Marilou Yargeau" userId="21548455-e1fd-484a-ab8c-647fd998e9d7" providerId="ADAL" clId="{D24D4364-FD79-9748-9601-D7F3CCA9862F}" dt="2023-05-16T19:25:45.270" v="3211" actId="478"/>
          <ac:spMkLst>
            <pc:docMk/>
            <pc:sldMk cId="3732377311" sldId="364"/>
            <ac:spMk id="13" creationId="{9FBC917F-D82F-A7E1-7704-69C78994B21A}"/>
          </ac:spMkLst>
        </pc:spChg>
        <pc:spChg chg="add mod">
          <ac:chgData name="Marilou Yargeau" userId="21548455-e1fd-484a-ab8c-647fd998e9d7" providerId="ADAL" clId="{D24D4364-FD79-9748-9601-D7F3CCA9862F}" dt="2023-05-30T19:21:32.713" v="11930"/>
          <ac:spMkLst>
            <pc:docMk/>
            <pc:sldMk cId="3732377311" sldId="364"/>
            <ac:spMk id="13" creationId="{ED51BBDB-020C-A2FD-3744-2EE0BAF86359}"/>
          </ac:spMkLst>
        </pc:spChg>
        <pc:spChg chg="mod">
          <ac:chgData name="Marilou Yargeau" userId="21548455-e1fd-484a-ab8c-647fd998e9d7" providerId="ADAL" clId="{D24D4364-FD79-9748-9601-D7F3CCA9862F}" dt="2023-05-30T18:09:33.750" v="10867" actId="20577"/>
          <ac:spMkLst>
            <pc:docMk/>
            <pc:sldMk cId="3732377311" sldId="364"/>
            <ac:spMk id="35" creationId="{42142B4B-19B2-E950-1E52-8EB5BD466F1F}"/>
          </ac:spMkLst>
        </pc:spChg>
      </pc:sldChg>
      <pc:sldChg chg="addSp delSp modSp del mod">
        <pc:chgData name="Marilou Yargeau" userId="21548455-e1fd-484a-ab8c-647fd998e9d7" providerId="ADAL" clId="{D24D4364-FD79-9748-9601-D7F3CCA9862F}" dt="2023-06-02T12:37:32.342" v="12633" actId="2696"/>
        <pc:sldMkLst>
          <pc:docMk/>
          <pc:sldMk cId="3436386637" sldId="365"/>
        </pc:sldMkLst>
        <pc:spChg chg="del">
          <ac:chgData name="Marilou Yargeau" userId="21548455-e1fd-484a-ab8c-647fd998e9d7" providerId="ADAL" clId="{D24D4364-FD79-9748-9601-D7F3CCA9862F}" dt="2023-05-25T13:45:29.285" v="4775" actId="478"/>
          <ac:spMkLst>
            <pc:docMk/>
            <pc:sldMk cId="3436386637" sldId="365"/>
            <ac:spMk id="2" creationId="{02E5A38A-E37E-F3D6-2B88-EAA7032131EE}"/>
          </ac:spMkLst>
        </pc:spChg>
        <pc:spChg chg="add mod">
          <ac:chgData name="Marilou Yargeau" userId="21548455-e1fd-484a-ab8c-647fd998e9d7" providerId="ADAL" clId="{D24D4364-FD79-9748-9601-D7F3CCA9862F}" dt="2023-05-30T18:09:50.216" v="10869"/>
          <ac:spMkLst>
            <pc:docMk/>
            <pc:sldMk cId="3436386637" sldId="365"/>
            <ac:spMk id="2" creationId="{2CA8A075-7DE8-478C-5198-F9153C9B8F88}"/>
          </ac:spMkLst>
        </pc:spChg>
        <pc:spChg chg="add mod">
          <ac:chgData name="Marilou Yargeau" userId="21548455-e1fd-484a-ab8c-647fd998e9d7" providerId="ADAL" clId="{D24D4364-FD79-9748-9601-D7F3CCA9862F}" dt="2023-05-25T13:45:29.731" v="4776"/>
          <ac:spMkLst>
            <pc:docMk/>
            <pc:sldMk cId="3436386637" sldId="365"/>
            <ac:spMk id="13" creationId="{8B27C6C4-5F4B-CB7D-2D31-15E2945F6765}"/>
          </ac:spMkLst>
        </pc:spChg>
        <pc:spChg chg="del">
          <ac:chgData name="Marilou Yargeau" userId="21548455-e1fd-484a-ab8c-647fd998e9d7" providerId="ADAL" clId="{D24D4364-FD79-9748-9601-D7F3CCA9862F}" dt="2023-05-16T19:25:53.149" v="3213" actId="478"/>
          <ac:spMkLst>
            <pc:docMk/>
            <pc:sldMk cId="3436386637" sldId="365"/>
            <ac:spMk id="13" creationId="{9FBC917F-D82F-A7E1-7704-69C78994B21A}"/>
          </ac:spMkLst>
        </pc:spChg>
        <pc:spChg chg="add del mod">
          <ac:chgData name="Marilou Yargeau" userId="21548455-e1fd-484a-ab8c-647fd998e9d7" providerId="ADAL" clId="{D24D4364-FD79-9748-9601-D7F3CCA9862F}" dt="2023-05-30T19:21:37.164" v="11931" actId="478"/>
          <ac:spMkLst>
            <pc:docMk/>
            <pc:sldMk cId="3436386637" sldId="365"/>
            <ac:spMk id="16" creationId="{279F148B-6D6F-CA24-86BC-D4C996160E3E}"/>
          </ac:spMkLst>
        </pc:spChg>
        <pc:spChg chg="add mod">
          <ac:chgData name="Marilou Yargeau" userId="21548455-e1fd-484a-ab8c-647fd998e9d7" providerId="ADAL" clId="{D24D4364-FD79-9748-9601-D7F3CCA9862F}" dt="2023-05-30T19:21:37.486" v="11932"/>
          <ac:spMkLst>
            <pc:docMk/>
            <pc:sldMk cId="3436386637" sldId="365"/>
            <ac:spMk id="19" creationId="{F285DE4E-4655-0AD6-C73C-F9FB1618D54C}"/>
          </ac:spMkLst>
        </pc:spChg>
        <pc:spChg chg="del">
          <ac:chgData name="Marilou Yargeau" userId="21548455-e1fd-484a-ab8c-647fd998e9d7" providerId="ADAL" clId="{D24D4364-FD79-9748-9601-D7F3CCA9862F}" dt="2023-05-30T18:09:49.552" v="10868" actId="478"/>
          <ac:spMkLst>
            <pc:docMk/>
            <pc:sldMk cId="3436386637" sldId="365"/>
            <ac:spMk id="29" creationId="{D31839CB-5422-78BD-45BE-9A1944C045B4}"/>
          </ac:spMkLst>
        </pc:spChg>
      </pc:sldChg>
      <pc:sldChg chg="addSp delSp modSp del mod">
        <pc:chgData name="Marilou Yargeau" userId="21548455-e1fd-484a-ab8c-647fd998e9d7" providerId="ADAL" clId="{D24D4364-FD79-9748-9601-D7F3CCA9862F}" dt="2023-06-02T11:41:19.307" v="12600" actId="2696"/>
        <pc:sldMkLst>
          <pc:docMk/>
          <pc:sldMk cId="2899371794" sldId="366"/>
        </pc:sldMkLst>
        <pc:spChg chg="add del mod">
          <ac:chgData name="Marilou Yargeau" userId="21548455-e1fd-484a-ab8c-647fd998e9d7" providerId="ADAL" clId="{D24D4364-FD79-9748-9601-D7F3CCA9862F}" dt="2023-05-30T19:20:52.772" v="11915" actId="478"/>
          <ac:spMkLst>
            <pc:docMk/>
            <pc:sldMk cId="2899371794" sldId="366"/>
            <ac:spMk id="12" creationId="{D935C99A-258C-F63B-8AC8-9389854740EB}"/>
          </ac:spMkLst>
        </pc:spChg>
        <pc:spChg chg="del">
          <ac:chgData name="Marilou Yargeau" userId="21548455-e1fd-484a-ab8c-647fd998e9d7" providerId="ADAL" clId="{D24D4364-FD79-9748-9601-D7F3CCA9862F}" dt="2023-05-16T19:25:21.031" v="3205" actId="478"/>
          <ac:spMkLst>
            <pc:docMk/>
            <pc:sldMk cId="2899371794" sldId="366"/>
            <ac:spMk id="13" creationId="{9FBC917F-D82F-A7E1-7704-69C78994B21A}"/>
          </ac:spMkLst>
        </pc:spChg>
        <pc:spChg chg="add mod">
          <ac:chgData name="Marilou Yargeau" userId="21548455-e1fd-484a-ab8c-647fd998e9d7" providerId="ADAL" clId="{D24D4364-FD79-9748-9601-D7F3CCA9862F}" dt="2023-05-30T19:20:53.104" v="11916"/>
          <ac:spMkLst>
            <pc:docMk/>
            <pc:sldMk cId="2899371794" sldId="366"/>
            <ac:spMk id="13" creationId="{B05187AB-EA1E-8BF4-5C6C-DA96EE1E2E99}"/>
          </ac:spMkLst>
        </pc:spChg>
        <pc:spChg chg="add mod">
          <ac:chgData name="Marilou Yargeau" userId="21548455-e1fd-484a-ab8c-647fd998e9d7" providerId="ADAL" clId="{D24D4364-FD79-9748-9601-D7F3CCA9862F}" dt="2023-05-31T14:51:20.298" v="12565"/>
          <ac:spMkLst>
            <pc:docMk/>
            <pc:sldMk cId="2899371794" sldId="366"/>
            <ac:spMk id="14" creationId="{4B963ED5-4A5F-1297-9471-EFD5DEA6B17B}"/>
          </ac:spMkLst>
        </pc:spChg>
        <pc:spChg chg="del mod">
          <ac:chgData name="Marilou Yargeau" userId="21548455-e1fd-484a-ab8c-647fd998e9d7" providerId="ADAL" clId="{D24D4364-FD79-9748-9601-D7F3CCA9862F}" dt="2023-05-31T14:51:19.421" v="12564" actId="478"/>
          <ac:spMkLst>
            <pc:docMk/>
            <pc:sldMk cId="2899371794" sldId="366"/>
            <ac:spMk id="28" creationId="{8532755E-2721-B48B-4E63-B67D2013BC5A}"/>
          </ac:spMkLst>
        </pc:spChg>
      </pc:sldChg>
      <pc:sldChg chg="addSp delSp modSp del mod">
        <pc:chgData name="Marilou Yargeau" userId="21548455-e1fd-484a-ab8c-647fd998e9d7" providerId="ADAL" clId="{D24D4364-FD79-9748-9601-D7F3CCA9862F}" dt="2023-06-02T12:37:29.913" v="12629" actId="2696"/>
        <pc:sldMkLst>
          <pc:docMk/>
          <pc:sldMk cId="321787785" sldId="367"/>
        </pc:sldMkLst>
        <pc:spChg chg="del">
          <ac:chgData name="Marilou Yargeau" userId="21548455-e1fd-484a-ab8c-647fd998e9d7" providerId="ADAL" clId="{D24D4364-FD79-9748-9601-D7F3CCA9862F}" dt="2023-05-16T19:25:26.065" v="3207" actId="478"/>
          <ac:spMkLst>
            <pc:docMk/>
            <pc:sldMk cId="321787785" sldId="367"/>
            <ac:spMk id="13" creationId="{9FBC917F-D82F-A7E1-7704-69C78994B21A}"/>
          </ac:spMkLst>
        </pc:spChg>
        <pc:spChg chg="add mod">
          <ac:chgData name="Marilou Yargeau" userId="21548455-e1fd-484a-ab8c-647fd998e9d7" providerId="ADAL" clId="{D24D4364-FD79-9748-9601-D7F3CCA9862F}" dt="2023-05-30T19:20:56.154" v="11918"/>
          <ac:spMkLst>
            <pc:docMk/>
            <pc:sldMk cId="321787785" sldId="367"/>
            <ac:spMk id="16" creationId="{5B85BA05-CD62-8156-B09E-80CB784C08A1}"/>
          </ac:spMkLst>
        </pc:spChg>
        <pc:spChg chg="add mod">
          <ac:chgData name="Marilou Yargeau" userId="21548455-e1fd-484a-ab8c-647fd998e9d7" providerId="ADAL" clId="{D24D4364-FD79-9748-9601-D7F3CCA9862F}" dt="2023-05-31T14:51:23.714" v="12568"/>
          <ac:spMkLst>
            <pc:docMk/>
            <pc:sldMk cId="321787785" sldId="367"/>
            <ac:spMk id="19" creationId="{658440E2-0E65-A5EF-844B-C97DE9B92057}"/>
          </ac:spMkLst>
        </pc:spChg>
        <pc:spChg chg="add del mod">
          <ac:chgData name="Marilou Yargeau" userId="21548455-e1fd-484a-ab8c-647fd998e9d7" providerId="ADAL" clId="{D24D4364-FD79-9748-9601-D7F3CCA9862F}" dt="2023-05-30T19:20:55.915" v="11917" actId="478"/>
          <ac:spMkLst>
            <pc:docMk/>
            <pc:sldMk cId="321787785" sldId="367"/>
            <ac:spMk id="23" creationId="{5A170E74-AC65-78FC-DA72-EFC36CCE471F}"/>
          </ac:spMkLst>
        </pc:spChg>
        <pc:spChg chg="del mod">
          <ac:chgData name="Marilou Yargeau" userId="21548455-e1fd-484a-ab8c-647fd998e9d7" providerId="ADAL" clId="{D24D4364-FD79-9748-9601-D7F3CCA9862F}" dt="2023-05-31T14:51:22.994" v="12567" actId="478"/>
          <ac:spMkLst>
            <pc:docMk/>
            <pc:sldMk cId="321787785" sldId="367"/>
            <ac:spMk id="28" creationId="{8532755E-2721-B48B-4E63-B67D2013BC5A}"/>
          </ac:spMkLst>
        </pc:spChg>
        <pc:picChg chg="add mod">
          <ac:chgData name="Marilou Yargeau" userId="21548455-e1fd-484a-ab8c-647fd998e9d7" providerId="ADAL" clId="{D24D4364-FD79-9748-9601-D7F3CCA9862F}" dt="2023-05-25T13:16:35.784" v="4766" actId="1035"/>
          <ac:picMkLst>
            <pc:docMk/>
            <pc:sldMk cId="321787785" sldId="367"/>
            <ac:picMk id="13" creationId="{9A64F78C-CB14-6765-66FD-267F12296507}"/>
          </ac:picMkLst>
        </pc:picChg>
        <pc:picChg chg="del">
          <ac:chgData name="Marilou Yargeau" userId="21548455-e1fd-484a-ab8c-647fd998e9d7" providerId="ADAL" clId="{D24D4364-FD79-9748-9601-D7F3CCA9862F}" dt="2023-05-25T13:16:24.406" v="4763" actId="478"/>
          <ac:picMkLst>
            <pc:docMk/>
            <pc:sldMk cId="321787785" sldId="367"/>
            <ac:picMk id="16" creationId="{D90C1C18-3C2C-E79D-7757-2D489B9EB7D7}"/>
          </ac:picMkLst>
        </pc:picChg>
        <pc:picChg chg="del">
          <ac:chgData name="Marilou Yargeau" userId="21548455-e1fd-484a-ab8c-647fd998e9d7" providerId="ADAL" clId="{D24D4364-FD79-9748-9601-D7F3CCA9862F}" dt="2023-05-25T13:16:23.842" v="4762" actId="478"/>
          <ac:picMkLst>
            <pc:docMk/>
            <pc:sldMk cId="321787785" sldId="367"/>
            <ac:picMk id="19" creationId="{07F0BF2C-2942-D0FD-9D58-C9FFC629B1C2}"/>
          </ac:picMkLst>
        </pc:picChg>
        <pc:picChg chg="add mod">
          <ac:chgData name="Marilou Yargeau" userId="21548455-e1fd-484a-ab8c-647fd998e9d7" providerId="ADAL" clId="{D24D4364-FD79-9748-9601-D7F3CCA9862F}" dt="2023-05-25T13:16:35.784" v="4766" actId="1035"/>
          <ac:picMkLst>
            <pc:docMk/>
            <pc:sldMk cId="321787785" sldId="367"/>
            <ac:picMk id="26" creationId="{FADB1931-D91C-2665-8A79-9A29707E1CBC}"/>
          </ac:picMkLst>
        </pc:picChg>
      </pc:sldChg>
      <pc:sldChg chg="addSp delSp modSp del mod modNotesTx">
        <pc:chgData name="Marilou Yargeau" userId="21548455-e1fd-484a-ab8c-647fd998e9d7" providerId="ADAL" clId="{D24D4364-FD79-9748-9601-D7F3CCA9862F}" dt="2023-06-02T11:41:18.954" v="12599" actId="2696"/>
        <pc:sldMkLst>
          <pc:docMk/>
          <pc:sldMk cId="940605974" sldId="368"/>
        </pc:sldMkLst>
        <pc:spChg chg="add mod">
          <ac:chgData name="Marilou Yargeau" userId="21548455-e1fd-484a-ab8c-647fd998e9d7" providerId="ADAL" clId="{D24D4364-FD79-9748-9601-D7F3CCA9862F}" dt="2023-05-30T19:20:43.325" v="11914" actId="20577"/>
          <ac:spMkLst>
            <pc:docMk/>
            <pc:sldMk cId="940605974" sldId="368"/>
            <ac:spMk id="12" creationId="{73A96C3A-7E9F-04E2-659C-639C9EDE1128}"/>
          </ac:spMkLst>
        </pc:spChg>
        <pc:spChg chg="del mod">
          <ac:chgData name="Marilou Yargeau" userId="21548455-e1fd-484a-ab8c-647fd998e9d7" providerId="ADAL" clId="{D24D4364-FD79-9748-9601-D7F3CCA9862F}" dt="2023-05-30T19:20:39.980" v="11911" actId="478"/>
          <ac:spMkLst>
            <pc:docMk/>
            <pc:sldMk cId="940605974" sldId="368"/>
            <ac:spMk id="13" creationId="{9FBC917F-D82F-A7E1-7704-69C78994B21A}"/>
          </ac:spMkLst>
        </pc:spChg>
        <pc:spChg chg="mod">
          <ac:chgData name="Marilou Yargeau" userId="21548455-e1fd-484a-ab8c-647fd998e9d7" providerId="ADAL" clId="{D24D4364-FD79-9748-9601-D7F3CCA9862F}" dt="2023-05-31T14:51:06.461" v="12563" actId="1076"/>
          <ac:spMkLst>
            <pc:docMk/>
            <pc:sldMk cId="940605974" sldId="368"/>
            <ac:spMk id="28" creationId="{8532755E-2721-B48B-4E63-B67D2013BC5A}"/>
          </ac:spMkLst>
        </pc:spChg>
      </pc:sldChg>
      <pc:sldChg chg="addSp delSp modSp mod modNotesTx">
        <pc:chgData name="Marilou Yargeau" userId="21548455-e1fd-484a-ab8c-647fd998e9d7" providerId="ADAL" clId="{D24D4364-FD79-9748-9601-D7F3CCA9862F}" dt="2023-06-02T17:56:44.548" v="13402" actId="20577"/>
        <pc:sldMkLst>
          <pc:docMk/>
          <pc:sldMk cId="3550460845" sldId="369"/>
        </pc:sldMkLst>
        <pc:spChg chg="add del mod">
          <ac:chgData name="Marilou Yargeau" userId="21548455-e1fd-484a-ab8c-647fd998e9d7" providerId="ADAL" clId="{D24D4364-FD79-9748-9601-D7F3CCA9862F}" dt="2023-05-30T19:22:03.750" v="11937" actId="478"/>
          <ac:spMkLst>
            <pc:docMk/>
            <pc:sldMk cId="3550460845" sldId="369"/>
            <ac:spMk id="2" creationId="{C5FBEAC2-6477-A64A-0CAE-4645271710F5}"/>
          </ac:spMkLst>
        </pc:spChg>
        <pc:spChg chg="del">
          <ac:chgData name="Marilou Yargeau" userId="21548455-e1fd-484a-ab8c-647fd998e9d7" providerId="ADAL" clId="{D24D4364-FD79-9748-9601-D7F3CCA9862F}" dt="2023-05-16T19:26:24.023" v="3225" actId="478"/>
          <ac:spMkLst>
            <pc:docMk/>
            <pc:sldMk cId="3550460845" sldId="369"/>
            <ac:spMk id="3" creationId="{5E1A8466-FC46-B373-3829-03B8EA29A184}"/>
          </ac:spMkLst>
        </pc:spChg>
        <pc:spChg chg="add mod">
          <ac:chgData name="Marilou Yargeau" userId="21548455-e1fd-484a-ab8c-647fd998e9d7" providerId="ADAL" clId="{D24D4364-FD79-9748-9601-D7F3CCA9862F}" dt="2023-06-02T17:03:03.376" v="12672" actId="20577"/>
          <ac:spMkLst>
            <pc:docMk/>
            <pc:sldMk cId="3550460845" sldId="369"/>
            <ac:spMk id="3" creationId="{A5FB03A6-7599-80FC-5CF2-09C70AB67276}"/>
          </ac:spMkLst>
        </pc:spChg>
      </pc:sldChg>
      <pc:sldChg chg="modSp del mod">
        <pc:chgData name="Marilou Yargeau" userId="21548455-e1fd-484a-ab8c-647fd998e9d7" providerId="ADAL" clId="{D24D4364-FD79-9748-9601-D7F3CCA9862F}" dt="2023-06-02T11:41:43.174" v="12602" actId="2696"/>
        <pc:sldMkLst>
          <pc:docMk/>
          <pc:sldMk cId="3974790591" sldId="372"/>
        </pc:sldMkLst>
        <pc:spChg chg="mod">
          <ac:chgData name="Marilou Yargeau" userId="21548455-e1fd-484a-ab8c-647fd998e9d7" providerId="ADAL" clId="{D24D4364-FD79-9748-9601-D7F3CCA9862F}" dt="2023-05-30T19:22:10.992" v="11940" actId="20577"/>
          <ac:spMkLst>
            <pc:docMk/>
            <pc:sldMk cId="3974790591" sldId="372"/>
            <ac:spMk id="4" creationId="{D8A9590F-000C-D8CC-83AC-322712732FA3}"/>
          </ac:spMkLst>
        </pc:spChg>
      </pc:sldChg>
      <pc:sldChg chg="del">
        <pc:chgData name="Marilou Yargeau" userId="21548455-e1fd-484a-ab8c-647fd998e9d7" providerId="ADAL" clId="{D24D4364-FD79-9748-9601-D7F3CCA9862F}" dt="2023-05-16T19:22:37.251" v="3170" actId="2696"/>
        <pc:sldMkLst>
          <pc:docMk/>
          <pc:sldMk cId="148256617" sldId="373"/>
        </pc:sldMkLst>
      </pc:sldChg>
      <pc:sldChg chg="del">
        <pc:chgData name="Marilou Yargeau" userId="21548455-e1fd-484a-ab8c-647fd998e9d7" providerId="ADAL" clId="{D24D4364-FD79-9748-9601-D7F3CCA9862F}" dt="2023-05-16T19:22:06.765" v="3159" actId="2696"/>
        <pc:sldMkLst>
          <pc:docMk/>
          <pc:sldMk cId="3712272467" sldId="374"/>
        </pc:sldMkLst>
      </pc:sldChg>
      <pc:sldChg chg="del">
        <pc:chgData name="Marilou Yargeau" userId="21548455-e1fd-484a-ab8c-647fd998e9d7" providerId="ADAL" clId="{D24D4364-FD79-9748-9601-D7F3CCA9862F}" dt="2023-05-16T19:22:07.207" v="3160" actId="2696"/>
        <pc:sldMkLst>
          <pc:docMk/>
          <pc:sldMk cId="4263927171" sldId="377"/>
        </pc:sldMkLst>
      </pc:sldChg>
      <pc:sldChg chg="del">
        <pc:chgData name="Marilou Yargeau" userId="21548455-e1fd-484a-ab8c-647fd998e9d7" providerId="ADAL" clId="{D24D4364-FD79-9748-9601-D7F3CCA9862F}" dt="2023-05-16T19:22:07.679" v="3161" actId="2696"/>
        <pc:sldMkLst>
          <pc:docMk/>
          <pc:sldMk cId="2445276758" sldId="379"/>
        </pc:sldMkLst>
      </pc:sldChg>
      <pc:sldChg chg="del">
        <pc:chgData name="Marilou Yargeau" userId="21548455-e1fd-484a-ab8c-647fd998e9d7" providerId="ADAL" clId="{D24D4364-FD79-9748-9601-D7F3CCA9862F}" dt="2023-05-16T19:22:28.130" v="3166" actId="2696"/>
        <pc:sldMkLst>
          <pc:docMk/>
          <pc:sldMk cId="4276795458" sldId="380"/>
        </pc:sldMkLst>
      </pc:sldChg>
      <pc:sldChg chg="addSp delSp modSp mod">
        <pc:chgData name="Marilou Yargeau" userId="21548455-e1fd-484a-ab8c-647fd998e9d7" providerId="ADAL" clId="{D24D4364-FD79-9748-9601-D7F3CCA9862F}" dt="2023-06-02T17:03:46.681" v="12684" actId="20577"/>
        <pc:sldMkLst>
          <pc:docMk/>
          <pc:sldMk cId="3428456113" sldId="381"/>
        </pc:sldMkLst>
        <pc:spChg chg="mod">
          <ac:chgData name="Marilou Yargeau" userId="21548455-e1fd-484a-ab8c-647fd998e9d7" providerId="ADAL" clId="{D24D4364-FD79-9748-9601-D7F3CCA9862F}" dt="2023-05-30T19:15:38.670" v="11838" actId="1076"/>
          <ac:spMkLst>
            <pc:docMk/>
            <pc:sldMk cId="3428456113" sldId="381"/>
            <ac:spMk id="19" creationId="{3A10BFCC-BC6A-203F-B981-05200DA2BE23}"/>
          </ac:spMkLst>
        </pc:spChg>
        <pc:spChg chg="del">
          <ac:chgData name="Marilou Yargeau" userId="21548455-e1fd-484a-ab8c-647fd998e9d7" providerId="ADAL" clId="{D24D4364-FD79-9748-9601-D7F3CCA9862F}" dt="2023-05-26T15:36:55.372" v="7125" actId="478"/>
          <ac:spMkLst>
            <pc:docMk/>
            <pc:sldMk cId="3428456113" sldId="381"/>
            <ac:spMk id="28" creationId="{C0CFEB9F-E7B6-4951-7DF1-B62F5D7B120E}"/>
          </ac:spMkLst>
        </pc:spChg>
        <pc:spChg chg="add del mod">
          <ac:chgData name="Marilou Yargeau" userId="21548455-e1fd-484a-ab8c-647fd998e9d7" providerId="ADAL" clId="{D24D4364-FD79-9748-9601-D7F3CCA9862F}" dt="2023-05-30T19:15:31.442" v="11835" actId="478"/>
          <ac:spMkLst>
            <pc:docMk/>
            <pc:sldMk cId="3428456113" sldId="381"/>
            <ac:spMk id="32" creationId="{D87FE331-E31A-164F-0D1E-F6238A0C1D75}"/>
          </ac:spMkLst>
        </pc:spChg>
        <pc:spChg chg="del">
          <ac:chgData name="Marilou Yargeau" userId="21548455-e1fd-484a-ab8c-647fd998e9d7" providerId="ADAL" clId="{D24D4364-FD79-9748-9601-D7F3CCA9862F}" dt="2023-05-30T19:14:25.948" v="11819" actId="478"/>
          <ac:spMkLst>
            <pc:docMk/>
            <pc:sldMk cId="3428456113" sldId="381"/>
            <ac:spMk id="33" creationId="{D2FC47BD-31E2-A765-60AE-EF83956F0F04}"/>
          </ac:spMkLst>
        </pc:spChg>
        <pc:spChg chg="del">
          <ac:chgData name="Marilou Yargeau" userId="21548455-e1fd-484a-ab8c-647fd998e9d7" providerId="ADAL" clId="{D24D4364-FD79-9748-9601-D7F3CCA9862F}" dt="2023-05-30T19:14:25.199" v="11818" actId="478"/>
          <ac:spMkLst>
            <pc:docMk/>
            <pc:sldMk cId="3428456113" sldId="381"/>
            <ac:spMk id="34" creationId="{EFD23ACE-5021-70E2-22F0-0438B774D7CD}"/>
          </ac:spMkLst>
        </pc:spChg>
        <pc:spChg chg="del">
          <ac:chgData name="Marilou Yargeau" userId="21548455-e1fd-484a-ab8c-647fd998e9d7" providerId="ADAL" clId="{D24D4364-FD79-9748-9601-D7F3CCA9862F}" dt="2023-05-30T19:23:19.069" v="11968" actId="478"/>
          <ac:spMkLst>
            <pc:docMk/>
            <pc:sldMk cId="3428456113" sldId="381"/>
            <ac:spMk id="35" creationId="{89449A6E-BBA0-2CD4-4CB4-19A6E94BC3FF}"/>
          </ac:spMkLst>
        </pc:spChg>
        <pc:spChg chg="del">
          <ac:chgData name="Marilou Yargeau" userId="21548455-e1fd-484a-ab8c-647fd998e9d7" providerId="ADAL" clId="{D24D4364-FD79-9748-9601-D7F3CCA9862F}" dt="2023-05-30T19:09:40.731" v="11548" actId="478"/>
          <ac:spMkLst>
            <pc:docMk/>
            <pc:sldMk cId="3428456113" sldId="381"/>
            <ac:spMk id="36" creationId="{C694A8A9-F592-406A-CEEC-4C46161FFE6F}"/>
          </ac:spMkLst>
        </pc:spChg>
        <pc:spChg chg="del">
          <ac:chgData name="Marilou Yargeau" userId="21548455-e1fd-484a-ab8c-647fd998e9d7" providerId="ADAL" clId="{D24D4364-FD79-9748-9601-D7F3CCA9862F}" dt="2023-05-30T19:12:35.250" v="11705" actId="478"/>
          <ac:spMkLst>
            <pc:docMk/>
            <pc:sldMk cId="3428456113" sldId="381"/>
            <ac:spMk id="37" creationId="{A4553432-F778-A88E-6AF5-BA5A1FDEAA68}"/>
          </ac:spMkLst>
        </pc:spChg>
        <pc:spChg chg="add mod">
          <ac:chgData name="Marilou Yargeau" userId="21548455-e1fd-484a-ab8c-647fd998e9d7" providerId="ADAL" clId="{D24D4364-FD79-9748-9601-D7F3CCA9862F}" dt="2023-05-30T19:09:44.940" v="11552"/>
          <ac:spMkLst>
            <pc:docMk/>
            <pc:sldMk cId="3428456113" sldId="381"/>
            <ac:spMk id="38" creationId="{91DA7DCC-20F8-A1D9-6E08-A7E1E0E358BE}"/>
          </ac:spMkLst>
        </pc:spChg>
        <pc:spChg chg="add del mod">
          <ac:chgData name="Marilou Yargeau" userId="21548455-e1fd-484a-ab8c-647fd998e9d7" providerId="ADAL" clId="{D24D4364-FD79-9748-9601-D7F3CCA9862F}" dt="2023-05-30T19:11:28.705" v="11666" actId="478"/>
          <ac:spMkLst>
            <pc:docMk/>
            <pc:sldMk cId="3428456113" sldId="381"/>
            <ac:spMk id="39" creationId="{F4F07E9E-5766-BAA7-792D-DBF7456788E6}"/>
          </ac:spMkLst>
        </pc:spChg>
        <pc:spChg chg="add del mod">
          <ac:chgData name="Marilou Yargeau" userId="21548455-e1fd-484a-ab8c-647fd998e9d7" providerId="ADAL" clId="{D24D4364-FD79-9748-9601-D7F3CCA9862F}" dt="2023-05-30T19:15:30.693" v="11834" actId="478"/>
          <ac:spMkLst>
            <pc:docMk/>
            <pc:sldMk cId="3428456113" sldId="381"/>
            <ac:spMk id="40" creationId="{329B78CA-8303-C7B9-1FAE-0CA0B4F9B306}"/>
          </ac:spMkLst>
        </pc:spChg>
        <pc:spChg chg="add mod">
          <ac:chgData name="Marilou Yargeau" userId="21548455-e1fd-484a-ab8c-647fd998e9d7" providerId="ADAL" clId="{D24D4364-FD79-9748-9601-D7F3CCA9862F}" dt="2023-05-30T19:11:29.595" v="11667"/>
          <ac:spMkLst>
            <pc:docMk/>
            <pc:sldMk cId="3428456113" sldId="381"/>
            <ac:spMk id="41" creationId="{52852885-D589-04CC-F8D3-52CFFBC19FE8}"/>
          </ac:spMkLst>
        </pc:spChg>
        <pc:spChg chg="add mod">
          <ac:chgData name="Marilou Yargeau" userId="21548455-e1fd-484a-ab8c-647fd998e9d7" providerId="ADAL" clId="{D24D4364-FD79-9748-9601-D7F3CCA9862F}" dt="2023-05-30T19:12:40.283" v="11709"/>
          <ac:spMkLst>
            <pc:docMk/>
            <pc:sldMk cId="3428456113" sldId="381"/>
            <ac:spMk id="42" creationId="{B9D21C68-6902-BD1E-FED4-FD253C06D405}"/>
          </ac:spMkLst>
        </pc:spChg>
        <pc:spChg chg="add mod">
          <ac:chgData name="Marilou Yargeau" userId="21548455-e1fd-484a-ab8c-647fd998e9d7" providerId="ADAL" clId="{D24D4364-FD79-9748-9601-D7F3CCA9862F}" dt="2023-05-30T19:12:40.283" v="11709"/>
          <ac:spMkLst>
            <pc:docMk/>
            <pc:sldMk cId="3428456113" sldId="381"/>
            <ac:spMk id="43" creationId="{225A404A-4E47-31E9-8C36-6D07B815E736}"/>
          </ac:spMkLst>
        </pc:spChg>
        <pc:spChg chg="add mod">
          <ac:chgData name="Marilou Yargeau" userId="21548455-e1fd-484a-ab8c-647fd998e9d7" providerId="ADAL" clId="{D24D4364-FD79-9748-9601-D7F3CCA9862F}" dt="2023-05-30T19:12:40.283" v="11709"/>
          <ac:spMkLst>
            <pc:docMk/>
            <pc:sldMk cId="3428456113" sldId="381"/>
            <ac:spMk id="44" creationId="{36F69C1F-0DE9-1F89-C27E-CC8E9D6590CC}"/>
          </ac:spMkLst>
        </pc:spChg>
        <pc:spChg chg="add mod">
          <ac:chgData name="Marilou Yargeau" userId="21548455-e1fd-484a-ab8c-647fd998e9d7" providerId="ADAL" clId="{D24D4364-FD79-9748-9601-D7F3CCA9862F}" dt="2023-05-30T19:14:29.351" v="11822"/>
          <ac:spMkLst>
            <pc:docMk/>
            <pc:sldMk cId="3428456113" sldId="381"/>
            <ac:spMk id="45" creationId="{FF09717C-00C2-DC80-7843-FA60EC5177A9}"/>
          </ac:spMkLst>
        </pc:spChg>
        <pc:spChg chg="add mod">
          <ac:chgData name="Marilou Yargeau" userId="21548455-e1fd-484a-ab8c-647fd998e9d7" providerId="ADAL" clId="{D24D4364-FD79-9748-9601-D7F3CCA9862F}" dt="2023-05-30T19:14:29.351" v="11822"/>
          <ac:spMkLst>
            <pc:docMk/>
            <pc:sldMk cId="3428456113" sldId="381"/>
            <ac:spMk id="46" creationId="{337DA2BE-317E-8853-47E9-FDDBF148A0A2}"/>
          </ac:spMkLst>
        </pc:spChg>
        <pc:spChg chg="add mod">
          <ac:chgData name="Marilou Yargeau" userId="21548455-e1fd-484a-ab8c-647fd998e9d7" providerId="ADAL" clId="{D24D4364-FD79-9748-9601-D7F3CCA9862F}" dt="2023-05-30T19:14:29.351" v="11822"/>
          <ac:spMkLst>
            <pc:docMk/>
            <pc:sldMk cId="3428456113" sldId="381"/>
            <ac:spMk id="47" creationId="{932C196F-D54C-FD9A-3800-F8CC615B6DFE}"/>
          </ac:spMkLst>
        </pc:spChg>
        <pc:spChg chg="add mod">
          <ac:chgData name="Marilou Yargeau" userId="21548455-e1fd-484a-ab8c-647fd998e9d7" providerId="ADAL" clId="{D24D4364-FD79-9748-9601-D7F3CCA9862F}" dt="2023-05-30T19:14:29.351" v="11822"/>
          <ac:spMkLst>
            <pc:docMk/>
            <pc:sldMk cId="3428456113" sldId="381"/>
            <ac:spMk id="48" creationId="{13CACBD7-0E77-10D3-F2B8-E52C3BF317EF}"/>
          </ac:spMkLst>
        </pc:spChg>
        <pc:spChg chg="add mod">
          <ac:chgData name="Marilou Yargeau" userId="21548455-e1fd-484a-ab8c-647fd998e9d7" providerId="ADAL" clId="{D24D4364-FD79-9748-9601-D7F3CCA9862F}" dt="2023-05-30T19:15:32.341" v="11836"/>
          <ac:spMkLst>
            <pc:docMk/>
            <pc:sldMk cId="3428456113" sldId="381"/>
            <ac:spMk id="49" creationId="{349E366A-AEFC-BAC3-3B57-304C1EA38489}"/>
          </ac:spMkLst>
        </pc:spChg>
        <pc:spChg chg="add mod">
          <ac:chgData name="Marilou Yargeau" userId="21548455-e1fd-484a-ab8c-647fd998e9d7" providerId="ADAL" clId="{D24D4364-FD79-9748-9601-D7F3CCA9862F}" dt="2023-05-30T19:15:32.341" v="11836"/>
          <ac:spMkLst>
            <pc:docMk/>
            <pc:sldMk cId="3428456113" sldId="381"/>
            <ac:spMk id="50" creationId="{AD87AEBB-597B-AA50-4B6E-DAF635B7272F}"/>
          </ac:spMkLst>
        </pc:spChg>
        <pc:spChg chg="add mod">
          <ac:chgData name="Marilou Yargeau" userId="21548455-e1fd-484a-ab8c-647fd998e9d7" providerId="ADAL" clId="{D24D4364-FD79-9748-9601-D7F3CCA9862F}" dt="2023-06-02T17:03:46.681" v="12684" actId="20577"/>
          <ac:spMkLst>
            <pc:docMk/>
            <pc:sldMk cId="3428456113" sldId="381"/>
            <ac:spMk id="51" creationId="{E309F1E5-E463-22D2-C127-0F8C58939825}"/>
          </ac:spMkLst>
        </pc:spChg>
        <pc:spChg chg="del">
          <ac:chgData name="Marilou Yargeau" userId="21548455-e1fd-484a-ab8c-647fd998e9d7" providerId="ADAL" clId="{D24D4364-FD79-9748-9601-D7F3CCA9862F}" dt="2023-05-30T19:09:41.519" v="11549" actId="478"/>
          <ac:spMkLst>
            <pc:docMk/>
            <pc:sldMk cId="3428456113" sldId="381"/>
            <ac:spMk id="52" creationId="{5BD638FF-F0A2-EE8C-9BDD-99E4C7987B97}"/>
          </ac:spMkLst>
        </pc:spChg>
        <pc:spChg chg="del">
          <ac:chgData name="Marilou Yargeau" userId="21548455-e1fd-484a-ab8c-647fd998e9d7" providerId="ADAL" clId="{D24D4364-FD79-9748-9601-D7F3CCA9862F}" dt="2023-05-30T19:09:42.984" v="11550" actId="478"/>
          <ac:spMkLst>
            <pc:docMk/>
            <pc:sldMk cId="3428456113" sldId="381"/>
            <ac:spMk id="57" creationId="{0D61B73C-1AB2-34FE-9A3A-908B0D0C25C4}"/>
          </ac:spMkLst>
        </pc:spChg>
        <pc:spChg chg="del">
          <ac:chgData name="Marilou Yargeau" userId="21548455-e1fd-484a-ab8c-647fd998e9d7" providerId="ADAL" clId="{D24D4364-FD79-9748-9601-D7F3CCA9862F}" dt="2023-05-30T19:09:43.746" v="11551" actId="478"/>
          <ac:spMkLst>
            <pc:docMk/>
            <pc:sldMk cId="3428456113" sldId="381"/>
            <ac:spMk id="58" creationId="{F8A5B81D-2973-3D5F-6F30-F6A663BEE446}"/>
          </ac:spMkLst>
        </pc:spChg>
        <pc:spChg chg="del">
          <ac:chgData name="Marilou Yargeau" userId="21548455-e1fd-484a-ab8c-647fd998e9d7" providerId="ADAL" clId="{D24D4364-FD79-9748-9601-D7F3CCA9862F}" dt="2023-05-30T19:12:39.194" v="11708" actId="478"/>
          <ac:spMkLst>
            <pc:docMk/>
            <pc:sldMk cId="3428456113" sldId="381"/>
            <ac:spMk id="59" creationId="{1A9C3789-F8BA-A9B2-5B80-5DC3821E7BEA}"/>
          </ac:spMkLst>
        </pc:spChg>
        <pc:spChg chg="del mod">
          <ac:chgData name="Marilou Yargeau" userId="21548455-e1fd-484a-ab8c-647fd998e9d7" providerId="ADAL" clId="{D24D4364-FD79-9748-9601-D7F3CCA9862F}" dt="2023-05-30T19:12:38.452" v="11707" actId="478"/>
          <ac:spMkLst>
            <pc:docMk/>
            <pc:sldMk cId="3428456113" sldId="381"/>
            <ac:spMk id="60" creationId="{CDFCFD8C-12D7-E287-7C33-31ED018DF50E}"/>
          </ac:spMkLst>
        </pc:spChg>
        <pc:spChg chg="del">
          <ac:chgData name="Marilou Yargeau" userId="21548455-e1fd-484a-ab8c-647fd998e9d7" providerId="ADAL" clId="{D24D4364-FD79-9748-9601-D7F3CCA9862F}" dt="2023-05-30T19:14:28.407" v="11821" actId="478"/>
          <ac:spMkLst>
            <pc:docMk/>
            <pc:sldMk cId="3428456113" sldId="381"/>
            <ac:spMk id="61" creationId="{5A5FEAFF-7DFF-2797-8A00-6380BBCB1930}"/>
          </ac:spMkLst>
        </pc:spChg>
        <pc:spChg chg="del mod">
          <ac:chgData name="Marilou Yargeau" userId="21548455-e1fd-484a-ab8c-647fd998e9d7" providerId="ADAL" clId="{D24D4364-FD79-9748-9601-D7F3CCA9862F}" dt="2023-05-30T19:14:27.457" v="11820" actId="478"/>
          <ac:spMkLst>
            <pc:docMk/>
            <pc:sldMk cId="3428456113" sldId="381"/>
            <ac:spMk id="62" creationId="{BF0DBA60-C358-B4CC-5D27-893BD1819DAF}"/>
          </ac:spMkLst>
        </pc:spChg>
      </pc:sldChg>
      <pc:sldChg chg="del">
        <pc:chgData name="Marilou Yargeau" userId="21548455-e1fd-484a-ab8c-647fd998e9d7" providerId="ADAL" clId="{D24D4364-FD79-9748-9601-D7F3CCA9862F}" dt="2023-05-16T19:22:23.376" v="3163" actId="2696"/>
        <pc:sldMkLst>
          <pc:docMk/>
          <pc:sldMk cId="3754865338" sldId="385"/>
        </pc:sldMkLst>
      </pc:sldChg>
      <pc:sldChg chg="del">
        <pc:chgData name="Marilou Yargeau" userId="21548455-e1fd-484a-ab8c-647fd998e9d7" providerId="ADAL" clId="{D24D4364-FD79-9748-9601-D7F3CCA9862F}" dt="2023-05-16T19:21:49.625" v="3153" actId="2696"/>
        <pc:sldMkLst>
          <pc:docMk/>
          <pc:sldMk cId="2856409513" sldId="387"/>
        </pc:sldMkLst>
      </pc:sldChg>
      <pc:sldChg chg="del">
        <pc:chgData name="Marilou Yargeau" userId="21548455-e1fd-484a-ab8c-647fd998e9d7" providerId="ADAL" clId="{D24D4364-FD79-9748-9601-D7F3CCA9862F}" dt="2023-05-16T19:21:50.289" v="3154" actId="2696"/>
        <pc:sldMkLst>
          <pc:docMk/>
          <pc:sldMk cId="392049179" sldId="388"/>
        </pc:sldMkLst>
      </pc:sldChg>
      <pc:sldChg chg="del">
        <pc:chgData name="Marilou Yargeau" userId="21548455-e1fd-484a-ab8c-647fd998e9d7" providerId="ADAL" clId="{D24D4364-FD79-9748-9601-D7F3CCA9862F}" dt="2023-05-16T19:21:53.313" v="3156" actId="2696"/>
        <pc:sldMkLst>
          <pc:docMk/>
          <pc:sldMk cId="442982303" sldId="389"/>
        </pc:sldMkLst>
      </pc:sldChg>
      <pc:sldChg chg="del">
        <pc:chgData name="Marilou Yargeau" userId="21548455-e1fd-484a-ab8c-647fd998e9d7" providerId="ADAL" clId="{D24D4364-FD79-9748-9601-D7F3CCA9862F}" dt="2023-05-16T19:21:51.827" v="3155" actId="2696"/>
        <pc:sldMkLst>
          <pc:docMk/>
          <pc:sldMk cId="2376256276" sldId="390"/>
        </pc:sldMkLst>
      </pc:sldChg>
      <pc:sldChg chg="del">
        <pc:chgData name="Marilou Yargeau" userId="21548455-e1fd-484a-ab8c-647fd998e9d7" providerId="ADAL" clId="{D24D4364-FD79-9748-9601-D7F3CCA9862F}" dt="2023-05-16T19:21:54.175" v="3157" actId="2696"/>
        <pc:sldMkLst>
          <pc:docMk/>
          <pc:sldMk cId="424209192" sldId="391"/>
        </pc:sldMkLst>
      </pc:sldChg>
      <pc:sldChg chg="del">
        <pc:chgData name="Marilou Yargeau" userId="21548455-e1fd-484a-ab8c-647fd998e9d7" providerId="ADAL" clId="{D24D4364-FD79-9748-9601-D7F3CCA9862F}" dt="2023-05-16T19:22:32.112" v="3168" actId="2696"/>
        <pc:sldMkLst>
          <pc:docMk/>
          <pc:sldMk cId="729049532" sldId="392"/>
        </pc:sldMkLst>
      </pc:sldChg>
      <pc:sldChg chg="del">
        <pc:chgData name="Marilou Yargeau" userId="21548455-e1fd-484a-ab8c-647fd998e9d7" providerId="ADAL" clId="{D24D4364-FD79-9748-9601-D7F3CCA9862F}" dt="2023-05-16T19:22:25.892" v="3165" actId="2696"/>
        <pc:sldMkLst>
          <pc:docMk/>
          <pc:sldMk cId="1158372413" sldId="393"/>
        </pc:sldMkLst>
      </pc:sldChg>
      <pc:sldChg chg="del">
        <pc:chgData name="Marilou Yargeau" userId="21548455-e1fd-484a-ab8c-647fd998e9d7" providerId="ADAL" clId="{D24D4364-FD79-9748-9601-D7F3CCA9862F}" dt="2023-05-16T19:22:24.605" v="3164" actId="2696"/>
        <pc:sldMkLst>
          <pc:docMk/>
          <pc:sldMk cId="3639125081" sldId="394"/>
        </pc:sldMkLst>
      </pc:sldChg>
      <pc:sldChg chg="del">
        <pc:chgData name="Marilou Yargeau" userId="21548455-e1fd-484a-ab8c-647fd998e9d7" providerId="ADAL" clId="{D24D4364-FD79-9748-9601-D7F3CCA9862F}" dt="2023-05-25T17:44:37.010" v="6193" actId="2696"/>
        <pc:sldMkLst>
          <pc:docMk/>
          <pc:sldMk cId="320685951" sldId="399"/>
        </pc:sldMkLst>
      </pc:sldChg>
      <pc:sldChg chg="del">
        <pc:chgData name="Marilou Yargeau" userId="21548455-e1fd-484a-ab8c-647fd998e9d7" providerId="ADAL" clId="{D24D4364-FD79-9748-9601-D7F3CCA9862F}" dt="2023-05-25T17:44:35.143" v="6190" actId="2696"/>
        <pc:sldMkLst>
          <pc:docMk/>
          <pc:sldMk cId="1909810943" sldId="400"/>
        </pc:sldMkLst>
      </pc:sldChg>
      <pc:sldChg chg="del">
        <pc:chgData name="Marilou Yargeau" userId="21548455-e1fd-484a-ab8c-647fd998e9d7" providerId="ADAL" clId="{D24D4364-FD79-9748-9601-D7F3CCA9862F}" dt="2023-05-25T17:44:35.692" v="6191" actId="2696"/>
        <pc:sldMkLst>
          <pc:docMk/>
          <pc:sldMk cId="342431508" sldId="401"/>
        </pc:sldMkLst>
      </pc:sldChg>
      <pc:sldChg chg="del">
        <pc:chgData name="Marilou Yargeau" userId="21548455-e1fd-484a-ab8c-647fd998e9d7" providerId="ADAL" clId="{D24D4364-FD79-9748-9601-D7F3CCA9862F}" dt="2023-05-25T17:44:34.145" v="6189" actId="2696"/>
        <pc:sldMkLst>
          <pc:docMk/>
          <pc:sldMk cId="4153333352" sldId="403"/>
        </pc:sldMkLst>
      </pc:sldChg>
      <pc:sldChg chg="del">
        <pc:chgData name="Marilou Yargeau" userId="21548455-e1fd-484a-ab8c-647fd998e9d7" providerId="ADAL" clId="{D24D4364-FD79-9748-9601-D7F3CCA9862F}" dt="2023-05-25T17:44:36.127" v="6192" actId="2696"/>
        <pc:sldMkLst>
          <pc:docMk/>
          <pc:sldMk cId="1803277616" sldId="404"/>
        </pc:sldMkLst>
      </pc:sldChg>
      <pc:sldChg chg="addSp delSp modSp del mod modNotesTx">
        <pc:chgData name="Marilou Yargeau" userId="21548455-e1fd-484a-ab8c-647fd998e9d7" providerId="ADAL" clId="{D24D4364-FD79-9748-9601-D7F3CCA9862F}" dt="2023-05-30T19:39:49.841" v="12269" actId="2696"/>
        <pc:sldMkLst>
          <pc:docMk/>
          <pc:sldMk cId="3792310842" sldId="405"/>
        </pc:sldMkLst>
        <pc:spChg chg="del">
          <ac:chgData name="Marilou Yargeau" userId="21548455-e1fd-484a-ab8c-647fd998e9d7" providerId="ADAL" clId="{D24D4364-FD79-9748-9601-D7F3CCA9862F}" dt="2023-05-29T19:04:51.113" v="8865" actId="478"/>
          <ac:spMkLst>
            <pc:docMk/>
            <pc:sldMk cId="3792310842" sldId="405"/>
            <ac:spMk id="3" creationId="{921CFE2E-178A-8354-E2DB-38585873ED2A}"/>
          </ac:spMkLst>
        </pc:spChg>
        <pc:spChg chg="del">
          <ac:chgData name="Marilou Yargeau" userId="21548455-e1fd-484a-ab8c-647fd998e9d7" providerId="ADAL" clId="{D24D4364-FD79-9748-9601-D7F3CCA9862F}" dt="2023-05-29T19:04:46.773" v="8861" actId="478"/>
          <ac:spMkLst>
            <pc:docMk/>
            <pc:sldMk cId="3792310842" sldId="405"/>
            <ac:spMk id="4" creationId="{DAD9E630-5F5C-EA90-E1D2-AD2ACC48234A}"/>
          </ac:spMkLst>
        </pc:spChg>
        <pc:spChg chg="del">
          <ac:chgData name="Marilou Yargeau" userId="21548455-e1fd-484a-ab8c-647fd998e9d7" providerId="ADAL" clId="{D24D4364-FD79-9748-9601-D7F3CCA9862F}" dt="2023-05-29T19:05:16.467" v="8889" actId="478"/>
          <ac:spMkLst>
            <pc:docMk/>
            <pc:sldMk cId="3792310842" sldId="405"/>
            <ac:spMk id="12" creationId="{A0001023-57B5-B250-8594-D7A16832D3FC}"/>
          </ac:spMkLst>
        </pc:spChg>
        <pc:spChg chg="del">
          <ac:chgData name="Marilou Yargeau" userId="21548455-e1fd-484a-ab8c-647fd998e9d7" providerId="ADAL" clId="{D24D4364-FD79-9748-9601-D7F3CCA9862F}" dt="2023-05-29T19:04:57.311" v="8873" actId="478"/>
          <ac:spMkLst>
            <pc:docMk/>
            <pc:sldMk cId="3792310842" sldId="405"/>
            <ac:spMk id="14" creationId="{1B60DC47-EC99-0D18-37D5-4D2459CB28DD}"/>
          </ac:spMkLst>
        </pc:spChg>
        <pc:spChg chg="del">
          <ac:chgData name="Marilou Yargeau" userId="21548455-e1fd-484a-ab8c-647fd998e9d7" providerId="ADAL" clId="{D24D4364-FD79-9748-9601-D7F3CCA9862F}" dt="2023-05-29T19:04:52.695" v="8867" actId="478"/>
          <ac:spMkLst>
            <pc:docMk/>
            <pc:sldMk cId="3792310842" sldId="405"/>
            <ac:spMk id="16" creationId="{529D6575-5A44-D7A8-180F-8FF628F38C7E}"/>
          </ac:spMkLst>
        </pc:spChg>
        <pc:spChg chg="del">
          <ac:chgData name="Marilou Yargeau" userId="21548455-e1fd-484a-ab8c-647fd998e9d7" providerId="ADAL" clId="{D24D4364-FD79-9748-9601-D7F3CCA9862F}" dt="2023-05-29T19:04:58.608" v="8874" actId="478"/>
          <ac:spMkLst>
            <pc:docMk/>
            <pc:sldMk cId="3792310842" sldId="405"/>
            <ac:spMk id="19" creationId="{71963F52-1787-78AF-3667-3867265249D3}"/>
          </ac:spMkLst>
        </pc:spChg>
        <pc:spChg chg="del">
          <ac:chgData name="Marilou Yargeau" userId="21548455-e1fd-484a-ab8c-647fd998e9d7" providerId="ADAL" clId="{D24D4364-FD79-9748-9601-D7F3CCA9862F}" dt="2023-05-29T19:04:50.390" v="8864" actId="478"/>
          <ac:spMkLst>
            <pc:docMk/>
            <pc:sldMk cId="3792310842" sldId="405"/>
            <ac:spMk id="26" creationId="{4732545F-2F53-C083-33DC-C54F35FAD031}"/>
          </ac:spMkLst>
        </pc:spChg>
        <pc:spChg chg="del">
          <ac:chgData name="Marilou Yargeau" userId="21548455-e1fd-484a-ab8c-647fd998e9d7" providerId="ADAL" clId="{D24D4364-FD79-9748-9601-D7F3CCA9862F}" dt="2023-05-29T19:04:47.760" v="8862" actId="478"/>
          <ac:spMkLst>
            <pc:docMk/>
            <pc:sldMk cId="3792310842" sldId="405"/>
            <ac:spMk id="29" creationId="{C97B25FD-1C5A-24CE-9E3F-B28E0101279A}"/>
          </ac:spMkLst>
        </pc:spChg>
        <pc:spChg chg="del">
          <ac:chgData name="Marilou Yargeau" userId="21548455-e1fd-484a-ab8c-647fd998e9d7" providerId="ADAL" clId="{D24D4364-FD79-9748-9601-D7F3CCA9862F}" dt="2023-05-29T19:04:49.423" v="8863" actId="478"/>
          <ac:spMkLst>
            <pc:docMk/>
            <pc:sldMk cId="3792310842" sldId="405"/>
            <ac:spMk id="30" creationId="{A5340F96-3358-8061-DF7B-46219EDAC7C3}"/>
          </ac:spMkLst>
        </pc:spChg>
        <pc:spChg chg="mod">
          <ac:chgData name="Marilou Yargeau" userId="21548455-e1fd-484a-ab8c-647fd998e9d7" providerId="ADAL" clId="{D24D4364-FD79-9748-9601-D7F3CCA9862F}" dt="2023-05-30T19:26:37.500" v="12038" actId="20577"/>
          <ac:spMkLst>
            <pc:docMk/>
            <pc:sldMk cId="3792310842" sldId="405"/>
            <ac:spMk id="31" creationId="{091A20BA-769A-0034-10D8-11B7A5AA816E}"/>
          </ac:spMkLst>
        </pc:spChg>
        <pc:spChg chg="del">
          <ac:chgData name="Marilou Yargeau" userId="21548455-e1fd-484a-ab8c-647fd998e9d7" providerId="ADAL" clId="{D24D4364-FD79-9748-9601-D7F3CCA9862F}" dt="2023-05-29T19:04:52.176" v="8866" actId="478"/>
          <ac:spMkLst>
            <pc:docMk/>
            <pc:sldMk cId="3792310842" sldId="405"/>
            <ac:spMk id="32" creationId="{AC9B84EF-0A4F-0B9F-6E0C-9C1F7DCD79A7}"/>
          </ac:spMkLst>
        </pc:spChg>
        <pc:spChg chg="del">
          <ac:chgData name="Marilou Yargeau" userId="21548455-e1fd-484a-ab8c-647fd998e9d7" providerId="ADAL" clId="{D24D4364-FD79-9748-9601-D7F3CCA9862F}" dt="2023-05-29T19:05:10.310" v="8884" actId="478"/>
          <ac:spMkLst>
            <pc:docMk/>
            <pc:sldMk cId="3792310842" sldId="405"/>
            <ac:spMk id="35" creationId="{4CAB4C16-5A9A-82B3-212D-6C6AB2DF7C96}"/>
          </ac:spMkLst>
        </pc:spChg>
        <pc:spChg chg="del">
          <ac:chgData name="Marilou Yargeau" userId="21548455-e1fd-484a-ab8c-647fd998e9d7" providerId="ADAL" clId="{D24D4364-FD79-9748-9601-D7F3CCA9862F}" dt="2023-05-29T19:05:13.570" v="8887" actId="478"/>
          <ac:spMkLst>
            <pc:docMk/>
            <pc:sldMk cId="3792310842" sldId="405"/>
            <ac:spMk id="37" creationId="{B079D0DC-9C26-7286-12C8-1CC7595699BB}"/>
          </ac:spMkLst>
        </pc:spChg>
        <pc:spChg chg="del">
          <ac:chgData name="Marilou Yargeau" userId="21548455-e1fd-484a-ab8c-647fd998e9d7" providerId="ADAL" clId="{D24D4364-FD79-9748-9601-D7F3CCA9862F}" dt="2023-05-29T19:05:12.903" v="8886" actId="478"/>
          <ac:spMkLst>
            <pc:docMk/>
            <pc:sldMk cId="3792310842" sldId="405"/>
            <ac:spMk id="38" creationId="{1507AB63-616E-0D7E-DA36-CE53259FF2A0}"/>
          </ac:spMkLst>
        </pc:spChg>
        <pc:spChg chg="del">
          <ac:chgData name="Marilou Yargeau" userId="21548455-e1fd-484a-ab8c-647fd998e9d7" providerId="ADAL" clId="{D24D4364-FD79-9748-9601-D7F3CCA9862F}" dt="2023-05-29T19:05:09.615" v="8883" actId="478"/>
          <ac:spMkLst>
            <pc:docMk/>
            <pc:sldMk cId="3792310842" sldId="405"/>
            <ac:spMk id="39" creationId="{86571E29-19A9-D1C5-BB3A-437C75847324}"/>
          </ac:spMkLst>
        </pc:spChg>
        <pc:spChg chg="del mod">
          <ac:chgData name="Marilou Yargeau" userId="21548455-e1fd-484a-ab8c-647fd998e9d7" providerId="ADAL" clId="{D24D4364-FD79-9748-9601-D7F3CCA9862F}" dt="2023-05-29T19:04:46.319" v="8860" actId="478"/>
          <ac:spMkLst>
            <pc:docMk/>
            <pc:sldMk cId="3792310842" sldId="405"/>
            <ac:spMk id="40" creationId="{5FF501DA-1579-BE0D-CA13-6EB7B8279512}"/>
          </ac:spMkLst>
        </pc:spChg>
        <pc:spChg chg="del">
          <ac:chgData name="Marilou Yargeau" userId="21548455-e1fd-484a-ab8c-647fd998e9d7" providerId="ADAL" clId="{D24D4364-FD79-9748-9601-D7F3CCA9862F}" dt="2023-05-29T19:05:15.399" v="8888" actId="478"/>
          <ac:spMkLst>
            <pc:docMk/>
            <pc:sldMk cId="3792310842" sldId="405"/>
            <ac:spMk id="42" creationId="{C5EAFF0F-C178-3D3B-5B6C-68DFD214FA1F}"/>
          </ac:spMkLst>
        </pc:spChg>
        <pc:spChg chg="del">
          <ac:chgData name="Marilou Yargeau" userId="21548455-e1fd-484a-ab8c-647fd998e9d7" providerId="ADAL" clId="{D24D4364-FD79-9748-9601-D7F3CCA9862F}" dt="2023-05-29T19:05:04.311" v="8880" actId="478"/>
          <ac:spMkLst>
            <pc:docMk/>
            <pc:sldMk cId="3792310842" sldId="405"/>
            <ac:spMk id="46" creationId="{341D74A2-EF34-0F37-69F9-90CF6FBB106D}"/>
          </ac:spMkLst>
        </pc:spChg>
        <pc:spChg chg="del">
          <ac:chgData name="Marilou Yargeau" userId="21548455-e1fd-484a-ab8c-647fd998e9d7" providerId="ADAL" clId="{D24D4364-FD79-9748-9601-D7F3CCA9862F}" dt="2023-05-29T19:05:07.248" v="8881" actId="478"/>
          <ac:spMkLst>
            <pc:docMk/>
            <pc:sldMk cId="3792310842" sldId="405"/>
            <ac:spMk id="47" creationId="{C240DE43-D6CF-409F-DC55-3F12653A13BE}"/>
          </ac:spMkLst>
        </pc:spChg>
        <pc:spChg chg="del">
          <ac:chgData name="Marilou Yargeau" userId="21548455-e1fd-484a-ab8c-647fd998e9d7" providerId="ADAL" clId="{D24D4364-FD79-9748-9601-D7F3CCA9862F}" dt="2023-05-29T19:04:55.513" v="8870" actId="478"/>
          <ac:spMkLst>
            <pc:docMk/>
            <pc:sldMk cId="3792310842" sldId="405"/>
            <ac:spMk id="48" creationId="{848EB765-BBDE-F79C-CA65-A088F568ED6F}"/>
          </ac:spMkLst>
        </pc:spChg>
        <pc:spChg chg="del">
          <ac:chgData name="Marilou Yargeau" userId="21548455-e1fd-484a-ab8c-647fd998e9d7" providerId="ADAL" clId="{D24D4364-FD79-9748-9601-D7F3CCA9862F}" dt="2023-05-29T19:04:53.832" v="8868" actId="478"/>
          <ac:spMkLst>
            <pc:docMk/>
            <pc:sldMk cId="3792310842" sldId="405"/>
            <ac:spMk id="49" creationId="{3923FFE5-CDE5-B0F1-37A0-C1BD8DF0DF55}"/>
          </ac:spMkLst>
        </pc:spChg>
        <pc:spChg chg="del">
          <ac:chgData name="Marilou Yargeau" userId="21548455-e1fd-484a-ab8c-647fd998e9d7" providerId="ADAL" clId="{D24D4364-FD79-9748-9601-D7F3CCA9862F}" dt="2023-05-29T19:04:56.484" v="8872" actId="478"/>
          <ac:spMkLst>
            <pc:docMk/>
            <pc:sldMk cId="3792310842" sldId="405"/>
            <ac:spMk id="50" creationId="{6D8D73D7-8DA7-69E5-1312-CA898402367C}"/>
          </ac:spMkLst>
        </pc:spChg>
        <pc:spChg chg="del">
          <ac:chgData name="Marilou Yargeau" userId="21548455-e1fd-484a-ab8c-647fd998e9d7" providerId="ADAL" clId="{D24D4364-FD79-9748-9601-D7F3CCA9862F}" dt="2023-05-29T19:05:00.518" v="8876" actId="478"/>
          <ac:spMkLst>
            <pc:docMk/>
            <pc:sldMk cId="3792310842" sldId="405"/>
            <ac:spMk id="51" creationId="{6A0A2495-3F11-14CF-1415-8A6334874760}"/>
          </ac:spMkLst>
        </pc:spChg>
        <pc:spChg chg="del">
          <ac:chgData name="Marilou Yargeau" userId="21548455-e1fd-484a-ab8c-647fd998e9d7" providerId="ADAL" clId="{D24D4364-FD79-9748-9601-D7F3CCA9862F}" dt="2023-05-29T19:05:01.655" v="8877" actId="478"/>
          <ac:spMkLst>
            <pc:docMk/>
            <pc:sldMk cId="3792310842" sldId="405"/>
            <ac:spMk id="66" creationId="{9423F4B4-CB09-3DD6-60BF-9C6920B22101}"/>
          </ac:spMkLst>
        </pc:spChg>
        <pc:spChg chg="del">
          <ac:chgData name="Marilou Yargeau" userId="21548455-e1fd-484a-ab8c-647fd998e9d7" providerId="ADAL" clId="{D24D4364-FD79-9748-9601-D7F3CCA9862F}" dt="2023-05-29T19:05:03.028" v="8878" actId="478"/>
          <ac:spMkLst>
            <pc:docMk/>
            <pc:sldMk cId="3792310842" sldId="405"/>
            <ac:spMk id="67" creationId="{CC910CD9-55C9-2CDA-A471-7B7631BE8199}"/>
          </ac:spMkLst>
        </pc:spChg>
        <pc:picChg chg="del">
          <ac:chgData name="Marilou Yargeau" userId="21548455-e1fd-484a-ab8c-647fd998e9d7" providerId="ADAL" clId="{D24D4364-FD79-9748-9601-D7F3CCA9862F}" dt="2023-05-29T19:05:10.951" v="8885" actId="478"/>
          <ac:picMkLst>
            <pc:docMk/>
            <pc:sldMk cId="3792310842" sldId="405"/>
            <ac:picMk id="20" creationId="{D16B70C5-4ABC-4B2B-610B-41CF3FCF6997}"/>
          </ac:picMkLst>
        </pc:picChg>
        <pc:picChg chg="del">
          <ac:chgData name="Marilou Yargeau" userId="21548455-e1fd-484a-ab8c-647fd998e9d7" providerId="ADAL" clId="{D24D4364-FD79-9748-9601-D7F3CCA9862F}" dt="2023-05-29T19:05:08.126" v="8882" actId="478"/>
          <ac:picMkLst>
            <pc:docMk/>
            <pc:sldMk cId="3792310842" sldId="405"/>
            <ac:picMk id="23" creationId="{100F9B3D-D734-F561-AAF6-C3BA7595A8D1}"/>
          </ac:picMkLst>
        </pc:picChg>
        <pc:picChg chg="add del mod">
          <ac:chgData name="Marilou Yargeau" userId="21548455-e1fd-484a-ab8c-647fd998e9d7" providerId="ADAL" clId="{D24D4364-FD79-9748-9601-D7F3CCA9862F}" dt="2023-05-30T14:02:11.771" v="8894" actId="931"/>
          <ac:picMkLst>
            <pc:docMk/>
            <pc:sldMk cId="3792310842" sldId="405"/>
            <ac:picMk id="34" creationId="{F6A15B81-F4D4-3B75-F689-C6D1708530CB}"/>
          </ac:picMkLst>
        </pc:picChg>
        <pc:picChg chg="add del mod">
          <ac:chgData name="Marilou Yargeau" userId="21548455-e1fd-484a-ab8c-647fd998e9d7" providerId="ADAL" clId="{D24D4364-FD79-9748-9601-D7F3CCA9862F}" dt="2023-05-30T14:02:11.771" v="8894" actId="931"/>
          <ac:picMkLst>
            <pc:docMk/>
            <pc:sldMk cId="3792310842" sldId="405"/>
            <ac:picMk id="41" creationId="{9A087576-B5D1-F090-BC6B-77A665602F99}"/>
          </ac:picMkLst>
        </pc:picChg>
        <pc:picChg chg="add del mod">
          <ac:chgData name="Marilou Yargeau" userId="21548455-e1fd-484a-ab8c-647fd998e9d7" providerId="ADAL" clId="{D24D4364-FD79-9748-9601-D7F3CCA9862F}" dt="2023-05-30T14:02:11.771" v="8894" actId="931"/>
          <ac:picMkLst>
            <pc:docMk/>
            <pc:sldMk cId="3792310842" sldId="405"/>
            <ac:picMk id="44" creationId="{1072BF90-8787-E9D3-0BDB-AD2A9D668B32}"/>
          </ac:picMkLst>
        </pc:picChg>
        <pc:cxnChg chg="del">
          <ac:chgData name="Marilou Yargeau" userId="21548455-e1fd-484a-ab8c-647fd998e9d7" providerId="ADAL" clId="{D24D4364-FD79-9748-9601-D7F3CCA9862F}" dt="2023-05-29T19:04:59.194" v="8875" actId="478"/>
          <ac:cxnSpMkLst>
            <pc:docMk/>
            <pc:sldMk cId="3792310842" sldId="405"/>
            <ac:cxnSpMk id="27" creationId="{3BE5CFA4-2DB0-0A2B-97BE-4CE239676C92}"/>
          </ac:cxnSpMkLst>
        </pc:cxnChg>
        <pc:cxnChg chg="del">
          <ac:chgData name="Marilou Yargeau" userId="21548455-e1fd-484a-ab8c-647fd998e9d7" providerId="ADAL" clId="{D24D4364-FD79-9748-9601-D7F3CCA9862F}" dt="2023-05-29T19:04:55.087" v="8869" actId="478"/>
          <ac:cxnSpMkLst>
            <pc:docMk/>
            <pc:sldMk cId="3792310842" sldId="405"/>
            <ac:cxnSpMk id="57" creationId="{D4BB8D5E-731F-B277-4761-D486446A8DBD}"/>
          </ac:cxnSpMkLst>
        </pc:cxnChg>
        <pc:cxnChg chg="del">
          <ac:chgData name="Marilou Yargeau" userId="21548455-e1fd-484a-ab8c-647fd998e9d7" providerId="ADAL" clId="{D24D4364-FD79-9748-9601-D7F3CCA9862F}" dt="2023-05-29T19:04:56.016" v="8871" actId="478"/>
          <ac:cxnSpMkLst>
            <pc:docMk/>
            <pc:sldMk cId="3792310842" sldId="405"/>
            <ac:cxnSpMk id="62" creationId="{DAF73109-3027-555C-994C-95DCFCB6D815}"/>
          </ac:cxnSpMkLst>
        </pc:cxnChg>
        <pc:cxnChg chg="del">
          <ac:chgData name="Marilou Yargeau" userId="21548455-e1fd-484a-ab8c-647fd998e9d7" providerId="ADAL" clId="{D24D4364-FD79-9748-9601-D7F3CCA9862F}" dt="2023-05-29T19:05:03.524" v="8879" actId="478"/>
          <ac:cxnSpMkLst>
            <pc:docMk/>
            <pc:sldMk cId="3792310842" sldId="405"/>
            <ac:cxnSpMk id="71" creationId="{9C94C110-9A6B-AEB5-580D-B80FF3311D38}"/>
          </ac:cxnSpMkLst>
        </pc:cxnChg>
      </pc:sldChg>
      <pc:sldChg chg="del">
        <pc:chgData name="Marilou Yargeau" userId="21548455-e1fd-484a-ab8c-647fd998e9d7" providerId="ADAL" clId="{D24D4364-FD79-9748-9601-D7F3CCA9862F}" dt="2023-05-25T20:53:56.697" v="6586" actId="2696"/>
        <pc:sldMkLst>
          <pc:docMk/>
          <pc:sldMk cId="2422895642" sldId="406"/>
        </pc:sldMkLst>
      </pc:sldChg>
      <pc:sldChg chg="del">
        <pc:chgData name="Marilou Yargeau" userId="21548455-e1fd-484a-ab8c-647fd998e9d7" providerId="ADAL" clId="{D24D4364-FD79-9748-9601-D7F3CCA9862F}" dt="2023-05-16T19:22:06.304" v="3158" actId="2696"/>
        <pc:sldMkLst>
          <pc:docMk/>
          <pc:sldMk cId="393572668" sldId="408"/>
        </pc:sldMkLst>
      </pc:sldChg>
      <pc:sldChg chg="del">
        <pc:chgData name="Marilou Yargeau" userId="21548455-e1fd-484a-ab8c-647fd998e9d7" providerId="ADAL" clId="{D24D4364-FD79-9748-9601-D7F3CCA9862F}" dt="2023-05-25T20:55:05.776" v="6608" actId="2696"/>
        <pc:sldMkLst>
          <pc:docMk/>
          <pc:sldMk cId="2926173162" sldId="409"/>
        </pc:sldMkLst>
      </pc:sldChg>
      <pc:sldChg chg="add del">
        <pc:chgData name="Marilou Yargeau" userId="21548455-e1fd-484a-ab8c-647fd998e9d7" providerId="ADAL" clId="{D24D4364-FD79-9748-9601-D7F3CCA9862F}" dt="2023-05-25T14:15:56.253" v="6157" actId="2696"/>
        <pc:sldMkLst>
          <pc:docMk/>
          <pc:sldMk cId="2237462231" sldId="410"/>
        </pc:sldMkLst>
      </pc:sldChg>
      <pc:sldChg chg="addSp delSp modSp add del mod modNotesTx">
        <pc:chgData name="Marilou Yargeau" userId="21548455-e1fd-484a-ab8c-647fd998e9d7" providerId="ADAL" clId="{D24D4364-FD79-9748-9601-D7F3CCA9862F}" dt="2023-06-02T11:40:41.763" v="12595" actId="2696"/>
        <pc:sldMkLst>
          <pc:docMk/>
          <pc:sldMk cId="3658701047" sldId="411"/>
        </pc:sldMkLst>
        <pc:spChg chg="add del mod">
          <ac:chgData name="Marilou Yargeau" userId="21548455-e1fd-484a-ab8c-647fd998e9d7" providerId="ADAL" clId="{D24D4364-FD79-9748-9601-D7F3CCA9862F}" dt="2023-05-30T18:07:24.398" v="10849" actId="478"/>
          <ac:spMkLst>
            <pc:docMk/>
            <pc:sldMk cId="3658701047" sldId="411"/>
            <ac:spMk id="2" creationId="{4EB2F3CA-2FF5-6DC8-BF77-E0C625AABF32}"/>
          </ac:spMkLst>
        </pc:spChg>
        <pc:spChg chg="add del mod">
          <ac:chgData name="Marilou Yargeau" userId="21548455-e1fd-484a-ab8c-647fd998e9d7" providerId="ADAL" clId="{D24D4364-FD79-9748-9601-D7F3CCA9862F}" dt="2023-05-25T13:05:33.495" v="4709" actId="478"/>
          <ac:spMkLst>
            <pc:docMk/>
            <pc:sldMk cId="3658701047" sldId="411"/>
            <ac:spMk id="2" creationId="{83436C2D-7C8C-AB4D-ED2D-5E1EBF42F4ED}"/>
          </ac:spMkLst>
        </pc:spChg>
        <pc:spChg chg="add del mod">
          <ac:chgData name="Marilou Yargeau" userId="21548455-e1fd-484a-ab8c-647fd998e9d7" providerId="ADAL" clId="{D24D4364-FD79-9748-9601-D7F3CCA9862F}" dt="2023-05-16T18:57:13.204" v="1548" actId="478"/>
          <ac:spMkLst>
            <pc:docMk/>
            <pc:sldMk cId="3658701047" sldId="411"/>
            <ac:spMk id="3" creationId="{3D529A0F-A32E-AE6C-11F8-2B55312EFF2A}"/>
          </ac:spMkLst>
        </pc:spChg>
        <pc:spChg chg="add mod">
          <ac:chgData name="Marilou Yargeau" userId="21548455-e1fd-484a-ab8c-647fd998e9d7" providerId="ADAL" clId="{D24D4364-FD79-9748-9601-D7F3CCA9862F}" dt="2023-05-25T13:05:40.826" v="4726" actId="113"/>
          <ac:spMkLst>
            <pc:docMk/>
            <pc:sldMk cId="3658701047" sldId="411"/>
            <ac:spMk id="3" creationId="{F9367232-C4B0-0FD0-9BD3-6371F9F631E6}"/>
          </ac:spMkLst>
        </pc:spChg>
        <pc:spChg chg="add mod">
          <ac:chgData name="Marilou Yargeau" userId="21548455-e1fd-484a-ab8c-647fd998e9d7" providerId="ADAL" clId="{D24D4364-FD79-9748-9601-D7F3CCA9862F}" dt="2023-05-30T19:20:10.148" v="11902" actId="20577"/>
          <ac:spMkLst>
            <pc:docMk/>
            <pc:sldMk cId="3658701047" sldId="411"/>
            <ac:spMk id="4" creationId="{081E4A3E-2C05-DB5C-C483-64AF326C66A1}"/>
          </ac:spMkLst>
        </pc:spChg>
        <pc:spChg chg="del">
          <ac:chgData name="Marilou Yargeau" userId="21548455-e1fd-484a-ab8c-647fd998e9d7" providerId="ADAL" clId="{D24D4364-FD79-9748-9601-D7F3CCA9862F}" dt="2023-05-16T17:58:09.998" v="340" actId="478"/>
          <ac:spMkLst>
            <pc:docMk/>
            <pc:sldMk cId="3658701047" sldId="411"/>
            <ac:spMk id="4" creationId="{09657D8D-A4AB-4B0B-5684-D4494AE4CEDE}"/>
          </ac:spMkLst>
        </pc:spChg>
        <pc:spChg chg="add del mod">
          <ac:chgData name="Marilou Yargeau" userId="21548455-e1fd-484a-ab8c-647fd998e9d7" providerId="ADAL" clId="{D24D4364-FD79-9748-9601-D7F3CCA9862F}" dt="2023-05-16T19:08:56.703" v="2441" actId="478"/>
          <ac:spMkLst>
            <pc:docMk/>
            <pc:sldMk cId="3658701047" sldId="411"/>
            <ac:spMk id="13" creationId="{E19A5E3D-6D5C-B7A5-4D4F-7CA56D12A778}"/>
          </ac:spMkLst>
        </pc:spChg>
        <pc:spChg chg="del mod">
          <ac:chgData name="Marilou Yargeau" userId="21548455-e1fd-484a-ab8c-647fd998e9d7" providerId="ADAL" clId="{D24D4364-FD79-9748-9601-D7F3CCA9862F}" dt="2023-05-30T19:20:07.194" v="11899" actId="478"/>
          <ac:spMkLst>
            <pc:docMk/>
            <pc:sldMk cId="3658701047" sldId="411"/>
            <ac:spMk id="14" creationId="{57763B50-3D3E-2178-9893-3CEF480CEBDA}"/>
          </ac:spMkLst>
        </pc:spChg>
        <pc:spChg chg="add del mod">
          <ac:chgData name="Marilou Yargeau" userId="21548455-e1fd-484a-ab8c-647fd998e9d7" providerId="ADAL" clId="{D24D4364-FD79-9748-9601-D7F3CCA9862F}" dt="2023-05-16T19:08:55.746" v="2440" actId="478"/>
          <ac:spMkLst>
            <pc:docMk/>
            <pc:sldMk cId="3658701047" sldId="411"/>
            <ac:spMk id="16" creationId="{B4C334E3-41A4-3E70-9AE8-1D9407DA38C4}"/>
          </ac:spMkLst>
        </pc:spChg>
        <pc:spChg chg="add del mod">
          <ac:chgData name="Marilou Yargeau" userId="21548455-e1fd-484a-ab8c-647fd998e9d7" providerId="ADAL" clId="{D24D4364-FD79-9748-9601-D7F3CCA9862F}" dt="2023-05-16T19:08:59.129" v="2443" actId="478"/>
          <ac:spMkLst>
            <pc:docMk/>
            <pc:sldMk cId="3658701047" sldId="411"/>
            <ac:spMk id="19" creationId="{15E4CCF5-8F00-A162-0B1E-DF6779F3F526}"/>
          </ac:spMkLst>
        </pc:spChg>
        <pc:spChg chg="add del mod">
          <ac:chgData name="Marilou Yargeau" userId="21548455-e1fd-484a-ab8c-647fd998e9d7" providerId="ADAL" clId="{D24D4364-FD79-9748-9601-D7F3CCA9862F}" dt="2023-05-16T19:08:58.318" v="2442" actId="478"/>
          <ac:spMkLst>
            <pc:docMk/>
            <pc:sldMk cId="3658701047" sldId="411"/>
            <ac:spMk id="20" creationId="{BC45891E-0787-F4D7-1B3F-63FEB46131A0}"/>
          </ac:spMkLst>
        </pc:spChg>
        <pc:spChg chg="add del mod">
          <ac:chgData name="Marilou Yargeau" userId="21548455-e1fd-484a-ab8c-647fd998e9d7" providerId="ADAL" clId="{D24D4364-FD79-9748-9601-D7F3CCA9862F}" dt="2023-05-16T19:09:01.506" v="2445" actId="478"/>
          <ac:spMkLst>
            <pc:docMk/>
            <pc:sldMk cId="3658701047" sldId="411"/>
            <ac:spMk id="23" creationId="{DCF7093B-F0A1-2D34-F7C6-4AFEB0517242}"/>
          </ac:spMkLst>
        </pc:spChg>
        <pc:spChg chg="add del mod">
          <ac:chgData name="Marilou Yargeau" userId="21548455-e1fd-484a-ab8c-647fd998e9d7" providerId="ADAL" clId="{D24D4364-FD79-9748-9601-D7F3CCA9862F}" dt="2023-05-16T19:09:00.521" v="2444" actId="478"/>
          <ac:spMkLst>
            <pc:docMk/>
            <pc:sldMk cId="3658701047" sldId="411"/>
            <ac:spMk id="26" creationId="{735D8B0D-8A3B-4319-FB12-281D9B84488D}"/>
          </ac:spMkLst>
        </pc:spChg>
        <pc:picChg chg="del">
          <ac:chgData name="Marilou Yargeau" userId="21548455-e1fd-484a-ab8c-647fd998e9d7" providerId="ADAL" clId="{D24D4364-FD79-9748-9601-D7F3CCA9862F}" dt="2023-05-16T17:58:04.371" v="337" actId="478"/>
          <ac:picMkLst>
            <pc:docMk/>
            <pc:sldMk cId="3658701047" sldId="411"/>
            <ac:picMk id="12" creationId="{0DCB7B9D-783A-BE3E-3F04-C940E014ED63}"/>
          </ac:picMkLst>
        </pc:picChg>
        <pc:picChg chg="add mod">
          <ac:chgData name="Marilou Yargeau" userId="21548455-e1fd-484a-ab8c-647fd998e9d7" providerId="ADAL" clId="{D24D4364-FD79-9748-9601-D7F3CCA9862F}" dt="2023-05-16T18:59:15.868" v="1554" actId="1076"/>
          <ac:picMkLst>
            <pc:docMk/>
            <pc:sldMk cId="3658701047" sldId="411"/>
            <ac:picMk id="1026" creationId="{9626AF21-7F39-69DB-CF98-7D467DBF46BA}"/>
          </ac:picMkLst>
        </pc:picChg>
      </pc:sldChg>
      <pc:sldChg chg="addSp delSp modSp add del mod ord">
        <pc:chgData name="Marilou Yargeau" userId="21548455-e1fd-484a-ab8c-647fd998e9d7" providerId="ADAL" clId="{D24D4364-FD79-9748-9601-D7F3CCA9862F}" dt="2023-05-16T19:12:15.329" v="2468" actId="2696"/>
        <pc:sldMkLst>
          <pc:docMk/>
          <pc:sldMk cId="1449883016" sldId="412"/>
        </pc:sldMkLst>
        <pc:spChg chg="add del mod">
          <ac:chgData name="Marilou Yargeau" userId="21548455-e1fd-484a-ab8c-647fd998e9d7" providerId="ADAL" clId="{D24D4364-FD79-9748-9601-D7F3CCA9862F}" dt="2023-05-16T18:29:27.603" v="655" actId="478"/>
          <ac:spMkLst>
            <pc:docMk/>
            <pc:sldMk cId="1449883016" sldId="412"/>
            <ac:spMk id="20" creationId="{1059FC6D-D616-AE86-AC5E-431D96FC804C}"/>
          </ac:spMkLst>
        </pc:spChg>
        <pc:spChg chg="add del mod">
          <ac:chgData name="Marilou Yargeau" userId="21548455-e1fd-484a-ab8c-647fd998e9d7" providerId="ADAL" clId="{D24D4364-FD79-9748-9601-D7F3CCA9862F}" dt="2023-05-16T18:47:08.852" v="1214" actId="478"/>
          <ac:spMkLst>
            <pc:docMk/>
            <pc:sldMk cId="1449883016" sldId="412"/>
            <ac:spMk id="23" creationId="{A0A28C30-6C3C-6904-7D11-A2C8F64D2708}"/>
          </ac:spMkLst>
        </pc:spChg>
        <pc:spChg chg="add del mod">
          <ac:chgData name="Marilou Yargeau" userId="21548455-e1fd-484a-ab8c-647fd998e9d7" providerId="ADAL" clId="{D24D4364-FD79-9748-9601-D7F3CCA9862F}" dt="2023-05-16T18:47:16.714" v="1216" actId="478"/>
          <ac:spMkLst>
            <pc:docMk/>
            <pc:sldMk cId="1449883016" sldId="412"/>
            <ac:spMk id="27" creationId="{3EB0D9C7-DA44-4B35-B63A-BA9F3E564478}"/>
          </ac:spMkLst>
        </pc:spChg>
        <pc:spChg chg="add del mod">
          <ac:chgData name="Marilou Yargeau" userId="21548455-e1fd-484a-ab8c-647fd998e9d7" providerId="ADAL" clId="{D24D4364-FD79-9748-9601-D7F3CCA9862F}" dt="2023-05-16T18:47:12.899" v="1215" actId="478"/>
          <ac:spMkLst>
            <pc:docMk/>
            <pc:sldMk cId="1449883016" sldId="412"/>
            <ac:spMk id="28" creationId="{9F744C9E-107D-DC27-21A5-569C441206C0}"/>
          </ac:spMkLst>
        </pc:spChg>
        <pc:spChg chg="add del mod">
          <ac:chgData name="Marilou Yargeau" userId="21548455-e1fd-484a-ab8c-647fd998e9d7" providerId="ADAL" clId="{D24D4364-FD79-9748-9601-D7F3CCA9862F}" dt="2023-05-16T18:49:44.283" v="1369" actId="478"/>
          <ac:spMkLst>
            <pc:docMk/>
            <pc:sldMk cId="1449883016" sldId="412"/>
            <ac:spMk id="29" creationId="{E2E4FEB9-0BEA-66EE-5701-1E5111D6B442}"/>
          </ac:spMkLst>
        </pc:spChg>
        <pc:spChg chg="add del mod">
          <ac:chgData name="Marilou Yargeau" userId="21548455-e1fd-484a-ab8c-647fd998e9d7" providerId="ADAL" clId="{D24D4364-FD79-9748-9601-D7F3CCA9862F}" dt="2023-05-16T18:33:30.995" v="843"/>
          <ac:spMkLst>
            <pc:docMk/>
            <pc:sldMk cId="1449883016" sldId="412"/>
            <ac:spMk id="30" creationId="{3A32E18A-7913-E4D1-6341-B2354A1D3F53}"/>
          </ac:spMkLst>
        </pc:spChg>
        <pc:spChg chg="add del mod">
          <ac:chgData name="Marilou Yargeau" userId="21548455-e1fd-484a-ab8c-647fd998e9d7" providerId="ADAL" clId="{D24D4364-FD79-9748-9601-D7F3CCA9862F}" dt="2023-05-16T18:33:34.680" v="848"/>
          <ac:spMkLst>
            <pc:docMk/>
            <pc:sldMk cId="1449883016" sldId="412"/>
            <ac:spMk id="31" creationId="{E5D0A783-F368-3669-6F1E-3DA7AE3B7C14}"/>
          </ac:spMkLst>
        </pc:spChg>
        <pc:spChg chg="add del mod">
          <ac:chgData name="Marilou Yargeau" userId="21548455-e1fd-484a-ab8c-647fd998e9d7" providerId="ADAL" clId="{D24D4364-FD79-9748-9601-D7F3CCA9862F}" dt="2023-05-16T18:33:34.788" v="850"/>
          <ac:spMkLst>
            <pc:docMk/>
            <pc:sldMk cId="1449883016" sldId="412"/>
            <ac:spMk id="32" creationId="{A06CBBAD-0F25-D0E4-4A62-4BD32778A1A9}"/>
          </ac:spMkLst>
        </pc:spChg>
        <pc:spChg chg="add del mod">
          <ac:chgData name="Marilou Yargeau" userId="21548455-e1fd-484a-ab8c-647fd998e9d7" providerId="ADAL" clId="{D24D4364-FD79-9748-9601-D7F3CCA9862F}" dt="2023-05-16T19:11:51.236" v="2459" actId="478"/>
          <ac:spMkLst>
            <pc:docMk/>
            <pc:sldMk cId="1449883016" sldId="412"/>
            <ac:spMk id="34" creationId="{EC213D29-3E14-1A97-74C6-3C71A044690D}"/>
          </ac:spMkLst>
        </pc:spChg>
        <pc:spChg chg="add del mod">
          <ac:chgData name="Marilou Yargeau" userId="21548455-e1fd-484a-ab8c-647fd998e9d7" providerId="ADAL" clId="{D24D4364-FD79-9748-9601-D7F3CCA9862F}" dt="2023-05-16T18:45:40.340" v="1181" actId="478"/>
          <ac:spMkLst>
            <pc:docMk/>
            <pc:sldMk cId="1449883016" sldId="412"/>
            <ac:spMk id="35" creationId="{97AFAF18-B0D0-4D81-43B8-C8B26DD42A3A}"/>
          </ac:spMkLst>
        </pc:spChg>
        <pc:spChg chg="add del mod">
          <ac:chgData name="Marilou Yargeau" userId="21548455-e1fd-484a-ab8c-647fd998e9d7" providerId="ADAL" clId="{D24D4364-FD79-9748-9601-D7F3CCA9862F}" dt="2023-05-16T18:36:56.148" v="948"/>
          <ac:spMkLst>
            <pc:docMk/>
            <pc:sldMk cId="1449883016" sldId="412"/>
            <ac:spMk id="36" creationId="{947CAF01-F337-A1DB-BF28-1D06438D0FF6}"/>
          </ac:spMkLst>
        </pc:spChg>
        <pc:spChg chg="add del mod">
          <ac:chgData name="Marilou Yargeau" userId="21548455-e1fd-484a-ab8c-647fd998e9d7" providerId="ADAL" clId="{D24D4364-FD79-9748-9601-D7F3CCA9862F}" dt="2023-05-16T18:45:44.290" v="1184" actId="478"/>
          <ac:spMkLst>
            <pc:docMk/>
            <pc:sldMk cId="1449883016" sldId="412"/>
            <ac:spMk id="37" creationId="{7250A2F4-DDB1-521E-765B-43E40DE35FCE}"/>
          </ac:spMkLst>
        </pc:spChg>
        <pc:spChg chg="add del mod">
          <ac:chgData name="Marilou Yargeau" userId="21548455-e1fd-484a-ab8c-647fd998e9d7" providerId="ADAL" clId="{D24D4364-FD79-9748-9601-D7F3CCA9862F}" dt="2023-05-16T18:45:45.617" v="1185" actId="478"/>
          <ac:spMkLst>
            <pc:docMk/>
            <pc:sldMk cId="1449883016" sldId="412"/>
            <ac:spMk id="38" creationId="{2EFFD715-63B6-D961-8063-1B9D41C5FE22}"/>
          </ac:spMkLst>
        </pc:spChg>
        <pc:spChg chg="add del mod">
          <ac:chgData name="Marilou Yargeau" userId="21548455-e1fd-484a-ab8c-647fd998e9d7" providerId="ADAL" clId="{D24D4364-FD79-9748-9601-D7F3CCA9862F}" dt="2023-05-16T18:46:22.188" v="1200" actId="478"/>
          <ac:spMkLst>
            <pc:docMk/>
            <pc:sldMk cId="1449883016" sldId="412"/>
            <ac:spMk id="39" creationId="{FDB06477-1282-8CAC-6989-87F8725F42E6}"/>
          </ac:spMkLst>
        </pc:spChg>
        <pc:spChg chg="add del mod">
          <ac:chgData name="Marilou Yargeau" userId="21548455-e1fd-484a-ab8c-647fd998e9d7" providerId="ADAL" clId="{D24D4364-FD79-9748-9601-D7F3CCA9862F}" dt="2023-05-16T18:46:20.704" v="1197" actId="478"/>
          <ac:spMkLst>
            <pc:docMk/>
            <pc:sldMk cId="1449883016" sldId="412"/>
            <ac:spMk id="40" creationId="{AD110D45-2DD5-A03E-AA0A-7973B181D842}"/>
          </ac:spMkLst>
        </pc:spChg>
        <pc:spChg chg="add del mod">
          <ac:chgData name="Marilou Yargeau" userId="21548455-e1fd-484a-ab8c-647fd998e9d7" providerId="ADAL" clId="{D24D4364-FD79-9748-9601-D7F3CCA9862F}" dt="2023-05-16T18:46:21.683" v="1199" actId="478"/>
          <ac:spMkLst>
            <pc:docMk/>
            <pc:sldMk cId="1449883016" sldId="412"/>
            <ac:spMk id="41" creationId="{E82E5A83-0E1B-3836-6A60-3A68BDA727BE}"/>
          </ac:spMkLst>
        </pc:spChg>
        <pc:spChg chg="add del mod">
          <ac:chgData name="Marilou Yargeau" userId="21548455-e1fd-484a-ab8c-647fd998e9d7" providerId="ADAL" clId="{D24D4364-FD79-9748-9601-D7F3CCA9862F}" dt="2023-05-16T19:11:56.623" v="2462" actId="478"/>
          <ac:spMkLst>
            <pc:docMk/>
            <pc:sldMk cId="1449883016" sldId="412"/>
            <ac:spMk id="42" creationId="{E80956BB-DC4F-B9D9-5B58-EE7E4B946531}"/>
          </ac:spMkLst>
        </pc:spChg>
        <pc:spChg chg="add del mod">
          <ac:chgData name="Marilou Yargeau" userId="21548455-e1fd-484a-ab8c-647fd998e9d7" providerId="ADAL" clId="{D24D4364-FD79-9748-9601-D7F3CCA9862F}" dt="2023-05-16T19:12:00.689" v="2464" actId="478"/>
          <ac:spMkLst>
            <pc:docMk/>
            <pc:sldMk cId="1449883016" sldId="412"/>
            <ac:spMk id="43" creationId="{62151187-6554-B02D-428B-D08E4409FB9D}"/>
          </ac:spMkLst>
        </pc:spChg>
        <pc:spChg chg="add del mod">
          <ac:chgData name="Marilou Yargeau" userId="21548455-e1fd-484a-ab8c-647fd998e9d7" providerId="ADAL" clId="{D24D4364-FD79-9748-9601-D7F3CCA9862F}" dt="2023-05-16T18:49:45.071" v="1370" actId="478"/>
          <ac:spMkLst>
            <pc:docMk/>
            <pc:sldMk cId="1449883016" sldId="412"/>
            <ac:spMk id="44" creationId="{81E71ABF-34BF-847A-252B-2DFEC6733DAD}"/>
          </ac:spMkLst>
        </pc:spChg>
        <pc:spChg chg="add del mod">
          <ac:chgData name="Marilou Yargeau" userId="21548455-e1fd-484a-ab8c-647fd998e9d7" providerId="ADAL" clId="{D24D4364-FD79-9748-9601-D7F3CCA9862F}" dt="2023-05-16T19:11:53.750" v="2460" actId="478"/>
          <ac:spMkLst>
            <pc:docMk/>
            <pc:sldMk cId="1449883016" sldId="412"/>
            <ac:spMk id="45" creationId="{7AFBB387-499F-562E-E597-3D89BB91925D}"/>
          </ac:spMkLst>
        </pc:spChg>
        <pc:spChg chg="add del mod">
          <ac:chgData name="Marilou Yargeau" userId="21548455-e1fd-484a-ab8c-647fd998e9d7" providerId="ADAL" clId="{D24D4364-FD79-9748-9601-D7F3CCA9862F}" dt="2023-05-16T19:11:55.754" v="2461" actId="478"/>
          <ac:spMkLst>
            <pc:docMk/>
            <pc:sldMk cId="1449883016" sldId="412"/>
            <ac:spMk id="46" creationId="{6B6A6D0C-E98F-1E64-914D-916B24B1742D}"/>
          </ac:spMkLst>
        </pc:spChg>
        <pc:spChg chg="add del mod">
          <ac:chgData name="Marilou Yargeau" userId="21548455-e1fd-484a-ab8c-647fd998e9d7" providerId="ADAL" clId="{D24D4364-FD79-9748-9601-D7F3CCA9862F}" dt="2023-05-16T19:11:59.306" v="2463" actId="478"/>
          <ac:spMkLst>
            <pc:docMk/>
            <pc:sldMk cId="1449883016" sldId="412"/>
            <ac:spMk id="47" creationId="{29B89CC2-D20D-121C-E407-B67D76E83102}"/>
          </ac:spMkLst>
        </pc:spChg>
        <pc:spChg chg="add mod">
          <ac:chgData name="Marilou Yargeau" userId="21548455-e1fd-484a-ab8c-647fd998e9d7" providerId="ADAL" clId="{D24D4364-FD79-9748-9601-D7F3CCA9862F}" dt="2023-05-16T18:53:23.037" v="1529"/>
          <ac:spMkLst>
            <pc:docMk/>
            <pc:sldMk cId="1449883016" sldId="412"/>
            <ac:spMk id="48" creationId="{6A318D34-714A-9B0A-F434-AC6038CBED3B}"/>
          </ac:spMkLst>
        </pc:spChg>
        <pc:picChg chg="add del mod">
          <ac:chgData name="Marilou Yargeau" userId="21548455-e1fd-484a-ab8c-647fd998e9d7" providerId="ADAL" clId="{D24D4364-FD79-9748-9601-D7F3CCA9862F}" dt="2023-05-16T18:25:10.020" v="498" actId="478"/>
          <ac:picMkLst>
            <pc:docMk/>
            <pc:sldMk cId="1449883016" sldId="412"/>
            <ac:picMk id="4" creationId="{1805E2F9-C7B6-DDF0-196D-37A62676179F}"/>
          </ac:picMkLst>
        </pc:picChg>
        <pc:picChg chg="add del mod">
          <ac:chgData name="Marilou Yargeau" userId="21548455-e1fd-484a-ab8c-647fd998e9d7" providerId="ADAL" clId="{D24D4364-FD79-9748-9601-D7F3CCA9862F}" dt="2023-05-16T18:24:30.164" v="495" actId="478"/>
          <ac:picMkLst>
            <pc:docMk/>
            <pc:sldMk cId="1449883016" sldId="412"/>
            <ac:picMk id="13" creationId="{165051C3-A6B4-DB75-4DF2-905F8A49E9C3}"/>
          </ac:picMkLst>
        </pc:picChg>
        <pc:picChg chg="add del mod">
          <ac:chgData name="Marilou Yargeau" userId="21548455-e1fd-484a-ab8c-647fd998e9d7" providerId="ADAL" clId="{D24D4364-FD79-9748-9601-D7F3CCA9862F}" dt="2023-05-16T18:27:33.061" v="578" actId="478"/>
          <ac:picMkLst>
            <pc:docMk/>
            <pc:sldMk cId="1449883016" sldId="412"/>
            <ac:picMk id="19" creationId="{474FE9E5-53C3-EF9C-A130-6B848E034694}"/>
          </ac:picMkLst>
        </pc:picChg>
        <pc:picChg chg="add del mod modCrop">
          <ac:chgData name="Marilou Yargeau" userId="21548455-e1fd-484a-ab8c-647fd998e9d7" providerId="ADAL" clId="{D24D4364-FD79-9748-9601-D7F3CCA9862F}" dt="2023-05-16T18:33:21.007" v="838" actId="478"/>
          <ac:picMkLst>
            <pc:docMk/>
            <pc:sldMk cId="1449883016" sldId="412"/>
            <ac:picMk id="26" creationId="{E8E66855-386B-51DB-1B10-04EC862877B1}"/>
          </ac:picMkLst>
        </pc:picChg>
        <pc:picChg chg="add mod">
          <ac:chgData name="Marilou Yargeau" userId="21548455-e1fd-484a-ab8c-647fd998e9d7" providerId="ADAL" clId="{D24D4364-FD79-9748-9601-D7F3CCA9862F}" dt="2023-05-16T18:36:29.018" v="938" actId="1076"/>
          <ac:picMkLst>
            <pc:docMk/>
            <pc:sldMk cId="1449883016" sldId="412"/>
            <ac:picMk id="33" creationId="{A661476B-39D3-E145-7802-082D214ABBD3}"/>
          </ac:picMkLst>
        </pc:picChg>
        <pc:picChg chg="del">
          <ac:chgData name="Marilou Yargeau" userId="21548455-e1fd-484a-ab8c-647fd998e9d7" providerId="ADAL" clId="{D24D4364-FD79-9748-9601-D7F3CCA9862F}" dt="2023-05-16T18:19:18.786" v="467" actId="478"/>
          <ac:picMkLst>
            <pc:docMk/>
            <pc:sldMk cId="1449883016" sldId="412"/>
            <ac:picMk id="1026" creationId="{9626AF21-7F39-69DB-CF98-7D467DBF46BA}"/>
          </ac:picMkLst>
        </pc:picChg>
      </pc:sldChg>
      <pc:sldChg chg="addSp delSp modSp add del mod ord modNotesTx">
        <pc:chgData name="Marilou Yargeau" userId="21548455-e1fd-484a-ab8c-647fd998e9d7" providerId="ADAL" clId="{D24D4364-FD79-9748-9601-D7F3CCA9862F}" dt="2023-05-30T18:01:26.402" v="10619" actId="2696"/>
        <pc:sldMkLst>
          <pc:docMk/>
          <pc:sldMk cId="3341170550" sldId="413"/>
        </pc:sldMkLst>
        <pc:spChg chg="del mod">
          <ac:chgData name="Marilou Yargeau" userId="21548455-e1fd-484a-ab8c-647fd998e9d7" providerId="ADAL" clId="{D24D4364-FD79-9748-9601-D7F3CCA9862F}" dt="2023-05-25T13:05:22.279" v="4707" actId="478"/>
          <ac:spMkLst>
            <pc:docMk/>
            <pc:sldMk cId="3341170550" sldId="413"/>
            <ac:spMk id="2" creationId="{83436C2D-7C8C-AB4D-ED2D-5E1EBF42F4ED}"/>
          </ac:spMkLst>
        </pc:spChg>
        <pc:spChg chg="add mod">
          <ac:chgData name="Marilou Yargeau" userId="21548455-e1fd-484a-ab8c-647fd998e9d7" providerId="ADAL" clId="{D24D4364-FD79-9748-9601-D7F3CCA9862F}" dt="2023-05-16T18:53:28.274" v="1531"/>
          <ac:spMkLst>
            <pc:docMk/>
            <pc:sldMk cId="3341170550" sldId="413"/>
            <ac:spMk id="3" creationId="{FC762D41-FC7B-F8AE-5775-60CD2E178B8A}"/>
          </ac:spMkLst>
        </pc:spChg>
        <pc:spChg chg="add mod">
          <ac:chgData name="Marilou Yargeau" userId="21548455-e1fd-484a-ab8c-647fd998e9d7" providerId="ADAL" clId="{D24D4364-FD79-9748-9601-D7F3CCA9862F}" dt="2023-05-25T13:05:22.946" v="4708"/>
          <ac:spMkLst>
            <pc:docMk/>
            <pc:sldMk cId="3341170550" sldId="413"/>
            <ac:spMk id="4" creationId="{EEF0ACB7-80BD-90A2-4564-E965CF0C51E9}"/>
          </ac:spMkLst>
        </pc:spChg>
        <pc:spChg chg="mod">
          <ac:chgData name="Marilou Yargeau" userId="21548455-e1fd-484a-ab8c-647fd998e9d7" providerId="ADAL" clId="{D24D4364-FD79-9748-9601-D7F3CCA9862F}" dt="2023-05-16T19:25:05.108" v="3200" actId="20577"/>
          <ac:spMkLst>
            <pc:docMk/>
            <pc:sldMk cId="3341170550" sldId="413"/>
            <ac:spMk id="14" creationId="{57763B50-3D3E-2178-9893-3CEF480CEBDA}"/>
          </ac:spMkLst>
        </pc:spChg>
        <pc:picChg chg="mod">
          <ac:chgData name="Marilou Yargeau" userId="21548455-e1fd-484a-ab8c-647fd998e9d7" providerId="ADAL" clId="{D24D4364-FD79-9748-9601-D7F3CCA9862F}" dt="2023-05-16T18:53:14.045" v="1528" actId="1038"/>
          <ac:picMkLst>
            <pc:docMk/>
            <pc:sldMk cId="3341170550" sldId="413"/>
            <ac:picMk id="33" creationId="{A661476B-39D3-E145-7802-082D214ABBD3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30T17:56:56.968" v="10493" actId="2696"/>
        <pc:sldMkLst>
          <pc:docMk/>
          <pc:sldMk cId="895398157" sldId="414"/>
        </pc:sldMkLst>
        <pc:spChg chg="del">
          <ac:chgData name="Marilou Yargeau" userId="21548455-e1fd-484a-ab8c-647fd998e9d7" providerId="ADAL" clId="{D24D4364-FD79-9748-9601-D7F3CCA9862F}" dt="2023-05-25T13:04:43.224" v="4647" actId="478"/>
          <ac:spMkLst>
            <pc:docMk/>
            <pc:sldMk cId="895398157" sldId="414"/>
            <ac:spMk id="2" creationId="{83436C2D-7C8C-AB4D-ED2D-5E1EBF42F4ED}"/>
          </ac:spMkLst>
        </pc:spChg>
        <pc:spChg chg="add mod">
          <ac:chgData name="Marilou Yargeau" userId="21548455-e1fd-484a-ab8c-647fd998e9d7" providerId="ADAL" clId="{D24D4364-FD79-9748-9601-D7F3CCA9862F}" dt="2023-05-16T18:53:26.026" v="1530"/>
          <ac:spMkLst>
            <pc:docMk/>
            <pc:sldMk cId="895398157" sldId="414"/>
            <ac:spMk id="3" creationId="{2C4B2913-5525-52D6-360B-86DD696182E7}"/>
          </ac:spMkLst>
        </pc:spChg>
        <pc:spChg chg="add mod">
          <ac:chgData name="Marilou Yargeau" userId="21548455-e1fd-484a-ab8c-647fd998e9d7" providerId="ADAL" clId="{D24D4364-FD79-9748-9601-D7F3CCA9862F}" dt="2023-05-16T19:24:20.672" v="3186"/>
          <ac:spMkLst>
            <pc:docMk/>
            <pc:sldMk cId="895398157" sldId="414"/>
            <ac:spMk id="4" creationId="{C017F284-0A98-A2D0-0EE0-51982AEFCCE2}"/>
          </ac:spMkLst>
        </pc:spChg>
        <pc:spChg chg="add mod">
          <ac:chgData name="Marilou Yargeau" userId="21548455-e1fd-484a-ab8c-647fd998e9d7" providerId="ADAL" clId="{D24D4364-FD79-9748-9601-D7F3CCA9862F}" dt="2023-05-25T13:04:43.590" v="4648"/>
          <ac:spMkLst>
            <pc:docMk/>
            <pc:sldMk cId="895398157" sldId="414"/>
            <ac:spMk id="12" creationId="{05B0A856-99F7-E2BD-BF22-6DDCFB55738B}"/>
          </ac:spMkLst>
        </pc:spChg>
        <pc:spChg chg="del">
          <ac:chgData name="Marilou Yargeau" userId="21548455-e1fd-484a-ab8c-647fd998e9d7" providerId="ADAL" clId="{D24D4364-FD79-9748-9601-D7F3CCA9862F}" dt="2023-05-16T19:24:19.814" v="3185" actId="478"/>
          <ac:spMkLst>
            <pc:docMk/>
            <pc:sldMk cId="895398157" sldId="414"/>
            <ac:spMk id="14" creationId="{57763B50-3D3E-2178-9893-3CEF480CEBDA}"/>
          </ac:spMkLst>
        </pc:spChg>
        <pc:spChg chg="mod">
          <ac:chgData name="Marilou Yargeau" userId="21548455-e1fd-484a-ab8c-647fd998e9d7" providerId="ADAL" clId="{D24D4364-FD79-9748-9601-D7F3CCA9862F}" dt="2023-05-16T18:50:06.945" v="1375" actId="1076"/>
          <ac:spMkLst>
            <pc:docMk/>
            <pc:sldMk cId="895398157" sldId="414"/>
            <ac:spMk id="29" creationId="{E2E4FEB9-0BEA-66EE-5701-1E5111D6B442}"/>
          </ac:spMkLst>
        </pc:spChg>
        <pc:spChg chg="mod">
          <ac:chgData name="Marilou Yargeau" userId="21548455-e1fd-484a-ab8c-647fd998e9d7" providerId="ADAL" clId="{D24D4364-FD79-9748-9601-D7F3CCA9862F}" dt="2023-05-25T12:29:42.060" v="3246" actId="1036"/>
          <ac:spMkLst>
            <pc:docMk/>
            <pc:sldMk cId="895398157" sldId="414"/>
            <ac:spMk id="42" creationId="{E80956BB-DC4F-B9D9-5B58-EE7E4B946531}"/>
          </ac:spMkLst>
        </pc:spChg>
        <pc:spChg chg="mod">
          <ac:chgData name="Marilou Yargeau" userId="21548455-e1fd-484a-ab8c-647fd998e9d7" providerId="ADAL" clId="{D24D4364-FD79-9748-9601-D7F3CCA9862F}" dt="2023-05-16T18:50:14.164" v="1377" actId="14100"/>
          <ac:spMkLst>
            <pc:docMk/>
            <pc:sldMk cId="895398157" sldId="414"/>
            <ac:spMk id="44" creationId="{81E71ABF-34BF-847A-252B-2DFEC6733DAD}"/>
          </ac:spMkLst>
        </pc:spChg>
        <pc:spChg chg="mod">
          <ac:chgData name="Marilou Yargeau" userId="21548455-e1fd-484a-ab8c-647fd998e9d7" providerId="ADAL" clId="{D24D4364-FD79-9748-9601-D7F3CCA9862F}" dt="2023-05-25T12:29:42.060" v="3246" actId="1036"/>
          <ac:spMkLst>
            <pc:docMk/>
            <pc:sldMk cId="895398157" sldId="414"/>
            <ac:spMk id="46" creationId="{6B6A6D0C-E98F-1E64-914D-916B24B1742D}"/>
          </ac:spMkLst>
        </pc:spChg>
      </pc:sldChg>
      <pc:sldChg chg="modSp add del mod">
        <pc:chgData name="Marilou Yargeau" userId="21548455-e1fd-484a-ab8c-647fd998e9d7" providerId="ADAL" clId="{D24D4364-FD79-9748-9601-D7F3CCA9862F}" dt="2023-05-16T18:52:29.486" v="1521" actId="2696"/>
        <pc:sldMkLst>
          <pc:docMk/>
          <pc:sldMk cId="1958723627" sldId="415"/>
        </pc:sldMkLst>
        <pc:spChg chg="mod">
          <ac:chgData name="Marilou Yargeau" userId="21548455-e1fd-484a-ab8c-647fd998e9d7" providerId="ADAL" clId="{D24D4364-FD79-9748-9601-D7F3CCA9862F}" dt="2023-05-16T18:51:55.460" v="1517" actId="20577"/>
          <ac:spMkLst>
            <pc:docMk/>
            <pc:sldMk cId="1958723627" sldId="415"/>
            <ac:spMk id="29" creationId="{E2E4FEB9-0BEA-66EE-5701-1E5111D6B442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5-30T17:56:57.668" v="10494" actId="2696"/>
        <pc:sldMkLst>
          <pc:docMk/>
          <pc:sldMk cId="4133186338" sldId="415"/>
        </pc:sldMkLst>
        <pc:spChg chg="del">
          <ac:chgData name="Marilou Yargeau" userId="21548455-e1fd-484a-ab8c-647fd998e9d7" providerId="ADAL" clId="{D24D4364-FD79-9748-9601-D7F3CCA9862F}" dt="2023-05-25T13:04:46.413" v="4649" actId="478"/>
          <ac:spMkLst>
            <pc:docMk/>
            <pc:sldMk cId="4133186338" sldId="415"/>
            <ac:spMk id="2" creationId="{83436C2D-7C8C-AB4D-ED2D-5E1EBF42F4ED}"/>
          </ac:spMkLst>
        </pc:spChg>
        <pc:spChg chg="add mod">
          <ac:chgData name="Marilou Yargeau" userId="21548455-e1fd-484a-ab8c-647fd998e9d7" providerId="ADAL" clId="{D24D4364-FD79-9748-9601-D7F3CCA9862F}" dt="2023-05-16T19:24:28.048" v="3188"/>
          <ac:spMkLst>
            <pc:docMk/>
            <pc:sldMk cId="4133186338" sldId="415"/>
            <ac:spMk id="4" creationId="{62EC717C-8467-37FF-46CC-B0F10EE7ED89}"/>
          </ac:spMkLst>
        </pc:spChg>
        <pc:spChg chg="add mod">
          <ac:chgData name="Marilou Yargeau" userId="21548455-e1fd-484a-ab8c-647fd998e9d7" providerId="ADAL" clId="{D24D4364-FD79-9748-9601-D7F3CCA9862F}" dt="2023-05-25T13:04:46.808" v="4650"/>
          <ac:spMkLst>
            <pc:docMk/>
            <pc:sldMk cId="4133186338" sldId="415"/>
            <ac:spMk id="12" creationId="{DB2FC9E9-28AB-5524-8875-C2A554C09DD7}"/>
          </ac:spMkLst>
        </pc:spChg>
        <pc:spChg chg="del">
          <ac:chgData name="Marilou Yargeau" userId="21548455-e1fd-484a-ab8c-647fd998e9d7" providerId="ADAL" clId="{D24D4364-FD79-9748-9601-D7F3CCA9862F}" dt="2023-05-16T19:24:27.225" v="3187" actId="478"/>
          <ac:spMkLst>
            <pc:docMk/>
            <pc:sldMk cId="4133186338" sldId="415"/>
            <ac:spMk id="14" creationId="{57763B50-3D3E-2178-9893-3CEF480CEBDA}"/>
          </ac:spMkLst>
        </pc:spChg>
        <pc:spChg chg="mod">
          <ac:chgData name="Marilou Yargeau" userId="21548455-e1fd-484a-ab8c-647fd998e9d7" providerId="ADAL" clId="{D24D4364-FD79-9748-9601-D7F3CCA9862F}" dt="2023-05-16T19:00:38.652" v="1619" actId="20577"/>
          <ac:spMkLst>
            <pc:docMk/>
            <pc:sldMk cId="4133186338" sldId="415"/>
            <ac:spMk id="29" creationId="{E2E4FEB9-0BEA-66EE-5701-1E5111D6B442}"/>
          </ac:spMkLst>
        </pc:spChg>
        <pc:spChg chg="mod">
          <ac:chgData name="Marilou Yargeau" userId="21548455-e1fd-484a-ab8c-647fd998e9d7" providerId="ADAL" clId="{D24D4364-FD79-9748-9601-D7F3CCA9862F}" dt="2023-05-25T12:30:00.226" v="3248" actId="1036"/>
          <ac:spMkLst>
            <pc:docMk/>
            <pc:sldMk cId="4133186338" sldId="415"/>
            <ac:spMk id="42" creationId="{E80956BB-DC4F-B9D9-5B58-EE7E4B946531}"/>
          </ac:spMkLst>
        </pc:spChg>
        <pc:spChg chg="mod">
          <ac:chgData name="Marilou Yargeau" userId="21548455-e1fd-484a-ab8c-647fd998e9d7" providerId="ADAL" clId="{D24D4364-FD79-9748-9601-D7F3CCA9862F}" dt="2023-05-25T12:30:00.226" v="3248" actId="1036"/>
          <ac:spMkLst>
            <pc:docMk/>
            <pc:sldMk cId="4133186338" sldId="415"/>
            <ac:spMk id="46" creationId="{6B6A6D0C-E98F-1E64-914D-916B24B1742D}"/>
          </ac:spMkLst>
        </pc:spChg>
      </pc:sldChg>
      <pc:sldChg chg="delSp modSp add del mod">
        <pc:chgData name="Marilou Yargeau" userId="21548455-e1fd-484a-ab8c-647fd998e9d7" providerId="ADAL" clId="{D24D4364-FD79-9748-9601-D7F3CCA9862F}" dt="2023-05-16T19:14:11.259" v="2473" actId="2696"/>
        <pc:sldMkLst>
          <pc:docMk/>
          <pc:sldMk cId="1598862525" sldId="416"/>
        </pc:sldMkLst>
        <pc:spChg chg="del">
          <ac:chgData name="Marilou Yargeau" userId="21548455-e1fd-484a-ab8c-647fd998e9d7" providerId="ADAL" clId="{D24D4364-FD79-9748-9601-D7F3CCA9862F}" dt="2023-05-16T19:09:09.004" v="2448" actId="478"/>
          <ac:spMkLst>
            <pc:docMk/>
            <pc:sldMk cId="1598862525" sldId="416"/>
            <ac:spMk id="19" creationId="{15E4CCF5-8F00-A162-0B1E-DF6779F3F526}"/>
          </ac:spMkLst>
        </pc:spChg>
        <pc:spChg chg="del">
          <ac:chgData name="Marilou Yargeau" userId="21548455-e1fd-484a-ab8c-647fd998e9d7" providerId="ADAL" clId="{D24D4364-FD79-9748-9601-D7F3CCA9862F}" dt="2023-05-16T19:09:06.675" v="2447" actId="478"/>
          <ac:spMkLst>
            <pc:docMk/>
            <pc:sldMk cId="1598862525" sldId="416"/>
            <ac:spMk id="20" creationId="{BC45891E-0787-F4D7-1B3F-63FEB46131A0}"/>
          </ac:spMkLst>
        </pc:spChg>
        <pc:spChg chg="del">
          <ac:chgData name="Marilou Yargeau" userId="21548455-e1fd-484a-ab8c-647fd998e9d7" providerId="ADAL" clId="{D24D4364-FD79-9748-9601-D7F3CCA9862F}" dt="2023-05-16T19:09:12.609" v="2451" actId="478"/>
          <ac:spMkLst>
            <pc:docMk/>
            <pc:sldMk cId="1598862525" sldId="416"/>
            <ac:spMk id="23" creationId="{DCF7093B-F0A1-2D34-F7C6-4AFEB0517242}"/>
          </ac:spMkLst>
        </pc:spChg>
        <pc:spChg chg="del mod">
          <ac:chgData name="Marilou Yargeau" userId="21548455-e1fd-484a-ab8c-647fd998e9d7" providerId="ADAL" clId="{D24D4364-FD79-9748-9601-D7F3CCA9862F}" dt="2023-05-16T19:09:10.961" v="2450" actId="478"/>
          <ac:spMkLst>
            <pc:docMk/>
            <pc:sldMk cId="1598862525" sldId="416"/>
            <ac:spMk id="26" creationId="{735D8B0D-8A3B-4319-FB12-281D9B84488D}"/>
          </ac:spMkLst>
        </pc:spChg>
      </pc:sldChg>
      <pc:sldChg chg="addSp delSp add del mod">
        <pc:chgData name="Marilou Yargeau" userId="21548455-e1fd-484a-ab8c-647fd998e9d7" providerId="ADAL" clId="{D24D4364-FD79-9748-9601-D7F3CCA9862F}" dt="2023-05-16T19:14:12.827" v="2474" actId="2696"/>
        <pc:sldMkLst>
          <pc:docMk/>
          <pc:sldMk cId="1422178270" sldId="417"/>
        </pc:sldMkLst>
        <pc:spChg chg="add del">
          <ac:chgData name="Marilou Yargeau" userId="21548455-e1fd-484a-ab8c-647fd998e9d7" providerId="ADAL" clId="{D24D4364-FD79-9748-9601-D7F3CCA9862F}" dt="2023-05-16T19:09:20.280" v="2454" actId="478"/>
          <ac:spMkLst>
            <pc:docMk/>
            <pc:sldMk cId="1422178270" sldId="417"/>
            <ac:spMk id="20" creationId="{BC45891E-0787-F4D7-1B3F-63FEB46131A0}"/>
          </ac:spMkLst>
        </pc:spChg>
        <pc:spChg chg="del">
          <ac:chgData name="Marilou Yargeau" userId="21548455-e1fd-484a-ab8c-647fd998e9d7" providerId="ADAL" clId="{D24D4364-FD79-9748-9601-D7F3CCA9862F}" dt="2023-05-16T19:09:24.298" v="2456" actId="478"/>
          <ac:spMkLst>
            <pc:docMk/>
            <pc:sldMk cId="1422178270" sldId="417"/>
            <ac:spMk id="23" creationId="{DCF7093B-F0A1-2D34-F7C6-4AFEB0517242}"/>
          </ac:spMkLst>
        </pc:spChg>
        <pc:spChg chg="del">
          <ac:chgData name="Marilou Yargeau" userId="21548455-e1fd-484a-ab8c-647fd998e9d7" providerId="ADAL" clId="{D24D4364-FD79-9748-9601-D7F3CCA9862F}" dt="2023-05-16T19:09:22.597" v="2455" actId="478"/>
          <ac:spMkLst>
            <pc:docMk/>
            <pc:sldMk cId="1422178270" sldId="417"/>
            <ac:spMk id="26" creationId="{735D8B0D-8A3B-4319-FB12-281D9B84488D}"/>
          </ac:spMkLst>
        </pc:spChg>
      </pc:sldChg>
      <pc:sldChg chg="delSp modSp add del mod">
        <pc:chgData name="Marilou Yargeau" userId="21548455-e1fd-484a-ab8c-647fd998e9d7" providerId="ADAL" clId="{D24D4364-FD79-9748-9601-D7F3CCA9862F}" dt="2023-05-16T19:13:55.715" v="2472" actId="2696"/>
        <pc:sldMkLst>
          <pc:docMk/>
          <pc:sldMk cId="924523440" sldId="418"/>
        </pc:sldMkLst>
        <pc:spChg chg="del mod">
          <ac:chgData name="Marilou Yargeau" userId="21548455-e1fd-484a-ab8c-647fd998e9d7" providerId="ADAL" clId="{D24D4364-FD79-9748-9601-D7F3CCA9862F}" dt="2023-05-16T19:13:31.404" v="2471" actId="478"/>
          <ac:spMkLst>
            <pc:docMk/>
            <pc:sldMk cId="924523440" sldId="418"/>
            <ac:spMk id="23" creationId="{DCF7093B-F0A1-2D34-F7C6-4AFEB0517242}"/>
          </ac:spMkLst>
        </pc:spChg>
        <pc:spChg chg="del">
          <ac:chgData name="Marilou Yargeau" userId="21548455-e1fd-484a-ab8c-647fd998e9d7" providerId="ADAL" clId="{D24D4364-FD79-9748-9601-D7F3CCA9862F}" dt="2023-05-16T19:13:30.483" v="2469" actId="478"/>
          <ac:spMkLst>
            <pc:docMk/>
            <pc:sldMk cId="924523440" sldId="418"/>
            <ac:spMk id="26" creationId="{735D8B0D-8A3B-4319-FB12-281D9B84488D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5-30T17:56:54.721" v="10492" actId="2696"/>
        <pc:sldMkLst>
          <pc:docMk/>
          <pc:sldMk cId="902604653" sldId="419"/>
        </pc:sldMkLst>
        <pc:spChg chg="del">
          <ac:chgData name="Marilou Yargeau" userId="21548455-e1fd-484a-ab8c-647fd998e9d7" providerId="ADAL" clId="{D24D4364-FD79-9748-9601-D7F3CCA9862F}" dt="2023-05-25T13:04:31.911" v="4628" actId="478"/>
          <ac:spMkLst>
            <pc:docMk/>
            <pc:sldMk cId="902604653" sldId="419"/>
            <ac:spMk id="2" creationId="{83436C2D-7C8C-AB4D-ED2D-5E1EBF42F4ED}"/>
          </ac:spMkLst>
        </pc:spChg>
        <pc:spChg chg="add mod">
          <ac:chgData name="Marilou Yargeau" userId="21548455-e1fd-484a-ab8c-647fd998e9d7" providerId="ADAL" clId="{D24D4364-FD79-9748-9601-D7F3CCA9862F}" dt="2023-05-25T13:04:36.227" v="4646" actId="20577"/>
          <ac:spMkLst>
            <pc:docMk/>
            <pc:sldMk cId="902604653" sldId="419"/>
            <ac:spMk id="3" creationId="{8D7B1B33-A874-DD37-29CA-EC0470DA5266}"/>
          </ac:spMkLst>
        </pc:spChg>
        <pc:spChg chg="mod">
          <ac:chgData name="Marilou Yargeau" userId="21548455-e1fd-484a-ab8c-647fd998e9d7" providerId="ADAL" clId="{D24D4364-FD79-9748-9601-D7F3CCA9862F}" dt="2023-05-16T19:24:10.298" v="3184" actId="20577"/>
          <ac:spMkLst>
            <pc:docMk/>
            <pc:sldMk cId="902604653" sldId="419"/>
            <ac:spMk id="14" creationId="{57763B50-3D3E-2178-9893-3CEF480CEBDA}"/>
          </ac:spMkLst>
        </pc:spChg>
        <pc:spChg chg="mod">
          <ac:chgData name="Marilou Yargeau" userId="21548455-e1fd-484a-ab8c-647fd998e9d7" providerId="ADAL" clId="{D24D4364-FD79-9748-9601-D7F3CCA9862F}" dt="2023-05-25T12:29:36.013" v="3244" actId="1036"/>
          <ac:spMkLst>
            <pc:docMk/>
            <pc:sldMk cId="902604653" sldId="419"/>
            <ac:spMk id="42" creationId="{E80956BB-DC4F-B9D9-5B58-EE7E4B946531}"/>
          </ac:spMkLst>
        </pc:spChg>
        <pc:spChg chg="mod">
          <ac:chgData name="Marilou Yargeau" userId="21548455-e1fd-484a-ab8c-647fd998e9d7" providerId="ADAL" clId="{D24D4364-FD79-9748-9601-D7F3CCA9862F}" dt="2023-05-25T12:29:36.013" v="3244" actId="1036"/>
          <ac:spMkLst>
            <pc:docMk/>
            <pc:sldMk cId="902604653" sldId="419"/>
            <ac:spMk id="46" creationId="{6B6A6D0C-E98F-1E64-914D-916B24B1742D}"/>
          </ac:spMkLst>
        </pc:spChg>
      </pc:sldChg>
      <pc:sldChg chg="addSp delSp modSp add del mod ord">
        <pc:chgData name="Marilou Yargeau" userId="21548455-e1fd-484a-ab8c-647fd998e9d7" providerId="ADAL" clId="{D24D4364-FD79-9748-9601-D7F3CCA9862F}" dt="2023-06-02T12:37:30.612" v="12630" actId="2696"/>
        <pc:sldMkLst>
          <pc:docMk/>
          <pc:sldMk cId="2481728130" sldId="420"/>
        </pc:sldMkLst>
        <pc:spChg chg="add mod">
          <ac:chgData name="Marilou Yargeau" userId="21548455-e1fd-484a-ab8c-647fd998e9d7" providerId="ADAL" clId="{D24D4364-FD79-9748-9601-D7F3CCA9862F}" dt="2023-05-30T19:21:16.962" v="11926" actId="20577"/>
          <ac:spMkLst>
            <pc:docMk/>
            <pc:sldMk cId="2481728130" sldId="420"/>
            <ac:spMk id="4" creationId="{3E888A32-BB51-2FED-14A4-98D1DBB75EC2}"/>
          </ac:spMkLst>
        </pc:spChg>
        <pc:spChg chg="del">
          <ac:chgData name="Marilou Yargeau" userId="21548455-e1fd-484a-ab8c-647fd998e9d7" providerId="ADAL" clId="{D24D4364-FD79-9748-9601-D7F3CCA9862F}" dt="2023-05-30T19:20:59.455" v="11919" actId="478"/>
          <ac:spMkLst>
            <pc:docMk/>
            <pc:sldMk cId="2481728130" sldId="420"/>
            <ac:spMk id="13" creationId="{9FBC917F-D82F-A7E1-7704-69C78994B21A}"/>
          </ac:spMkLst>
        </pc:spChg>
        <pc:spChg chg="del">
          <ac:chgData name="Marilou Yargeau" userId="21548455-e1fd-484a-ab8c-647fd998e9d7" providerId="ADAL" clId="{D24D4364-FD79-9748-9601-D7F3CCA9862F}" dt="2023-05-16T19:26:02.293" v="3216" actId="478"/>
          <ac:spMkLst>
            <pc:docMk/>
            <pc:sldMk cId="2481728130" sldId="420"/>
            <ac:spMk id="32" creationId="{ADB22419-07FB-5A4A-1E9A-0269A74972D9}"/>
          </ac:spMkLst>
        </pc:spChg>
        <pc:picChg chg="del">
          <ac:chgData name="Marilou Yargeau" userId="21548455-e1fd-484a-ab8c-647fd998e9d7" providerId="ADAL" clId="{D24D4364-FD79-9748-9601-D7F3CCA9862F}" dt="2023-05-16T19:26:04.996" v="3217" actId="478"/>
          <ac:picMkLst>
            <pc:docMk/>
            <pc:sldMk cId="2481728130" sldId="420"/>
            <ac:picMk id="14" creationId="{F66B2A6F-7639-4C2A-C8A8-3C457A40ED35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25T13:02:11.398" v="4565" actId="2696"/>
        <pc:sldMkLst>
          <pc:docMk/>
          <pc:sldMk cId="2569441498" sldId="421"/>
        </pc:sldMkLst>
        <pc:spChg chg="mod">
          <ac:chgData name="Marilou Yargeau" userId="21548455-e1fd-484a-ab8c-647fd998e9d7" providerId="ADAL" clId="{D24D4364-FD79-9748-9601-D7F3CCA9862F}" dt="2023-05-25T12:42:43.912" v="3883" actId="20577"/>
          <ac:spMkLst>
            <pc:docMk/>
            <pc:sldMk cId="2569441498" sldId="421"/>
            <ac:spMk id="2" creationId="{83436C2D-7C8C-AB4D-ED2D-5E1EBF42F4ED}"/>
          </ac:spMkLst>
        </pc:spChg>
        <pc:spChg chg="add del mod">
          <ac:chgData name="Marilou Yargeau" userId="21548455-e1fd-484a-ab8c-647fd998e9d7" providerId="ADAL" clId="{D24D4364-FD79-9748-9601-D7F3CCA9862F}" dt="2023-05-25T12:44:46.783" v="3887" actId="478"/>
          <ac:spMkLst>
            <pc:docMk/>
            <pc:sldMk cId="2569441498" sldId="421"/>
            <ac:spMk id="4" creationId="{E9ABB4EF-D78A-350A-92C7-8CEF19181EB9}"/>
          </ac:spMkLst>
        </pc:spChg>
        <pc:spChg chg="add del mod">
          <ac:chgData name="Marilou Yargeau" userId="21548455-e1fd-484a-ab8c-647fd998e9d7" providerId="ADAL" clId="{D24D4364-FD79-9748-9601-D7F3CCA9862F}" dt="2023-05-25T12:54:20.741" v="4409" actId="478"/>
          <ac:spMkLst>
            <pc:docMk/>
            <pc:sldMk cId="2569441498" sldId="421"/>
            <ac:spMk id="16" creationId="{2C78C6E5-BB7E-F449-0818-070459166CA6}"/>
          </ac:spMkLst>
        </pc:spChg>
        <pc:spChg chg="add del mod">
          <ac:chgData name="Marilou Yargeau" userId="21548455-e1fd-484a-ab8c-647fd998e9d7" providerId="ADAL" clId="{D24D4364-FD79-9748-9601-D7F3CCA9862F}" dt="2023-05-25T12:54:18.846" v="4408" actId="478"/>
          <ac:spMkLst>
            <pc:docMk/>
            <pc:sldMk cId="2569441498" sldId="421"/>
            <ac:spMk id="19" creationId="{C98B4C4B-2C02-E6DA-0967-C6DC5A03343A}"/>
          </ac:spMkLst>
        </pc:spChg>
        <pc:spChg chg="add mod">
          <ac:chgData name="Marilou Yargeau" userId="21548455-e1fd-484a-ab8c-647fd998e9d7" providerId="ADAL" clId="{D24D4364-FD79-9748-9601-D7F3CCA9862F}" dt="2023-05-25T12:56:32.087" v="4470" actId="1076"/>
          <ac:spMkLst>
            <pc:docMk/>
            <pc:sldMk cId="2569441498" sldId="421"/>
            <ac:spMk id="23" creationId="{5D2CDFBC-944F-84F1-B831-4A3FA0EA922D}"/>
          </ac:spMkLst>
        </pc:spChg>
        <pc:spChg chg="add del mod">
          <ac:chgData name="Marilou Yargeau" userId="21548455-e1fd-484a-ab8c-647fd998e9d7" providerId="ADAL" clId="{D24D4364-FD79-9748-9601-D7F3CCA9862F}" dt="2023-05-25T12:57:08.453" v="4477" actId="478"/>
          <ac:spMkLst>
            <pc:docMk/>
            <pc:sldMk cId="2569441498" sldId="421"/>
            <ac:spMk id="26" creationId="{0746DF13-3F24-552D-C518-A209772A56FF}"/>
          </ac:spMkLst>
        </pc:spChg>
        <pc:spChg chg="add del mod">
          <ac:chgData name="Marilou Yargeau" userId="21548455-e1fd-484a-ab8c-647fd998e9d7" providerId="ADAL" clId="{D24D4364-FD79-9748-9601-D7F3CCA9862F}" dt="2023-05-25T13:01:52.651" v="4555" actId="478"/>
          <ac:spMkLst>
            <pc:docMk/>
            <pc:sldMk cId="2569441498" sldId="421"/>
            <ac:spMk id="27" creationId="{882D8426-E170-9AC5-41B8-BDDAB9A8E44E}"/>
          </ac:spMkLst>
        </pc:spChg>
        <pc:spChg chg="add del mod">
          <ac:chgData name="Marilou Yargeau" userId="21548455-e1fd-484a-ab8c-647fd998e9d7" providerId="ADAL" clId="{D24D4364-FD79-9748-9601-D7F3CCA9862F}" dt="2023-05-25T12:57:36.304" v="4483" actId="478"/>
          <ac:spMkLst>
            <pc:docMk/>
            <pc:sldMk cId="2569441498" sldId="421"/>
            <ac:spMk id="28" creationId="{D69A3C40-4FE6-CC0D-9D5A-A9EB08211D64}"/>
          </ac:spMkLst>
        </pc:spChg>
        <pc:spChg chg="add del mod">
          <ac:chgData name="Marilou Yargeau" userId="21548455-e1fd-484a-ab8c-647fd998e9d7" providerId="ADAL" clId="{D24D4364-FD79-9748-9601-D7F3CCA9862F}" dt="2023-05-25T13:01:50.104" v="4552" actId="478"/>
          <ac:spMkLst>
            <pc:docMk/>
            <pc:sldMk cId="2569441498" sldId="421"/>
            <ac:spMk id="29" creationId="{BD517294-0414-3AE6-9324-7B1CCF72F187}"/>
          </ac:spMkLst>
        </pc:spChg>
        <pc:spChg chg="add del mod">
          <ac:chgData name="Marilou Yargeau" userId="21548455-e1fd-484a-ab8c-647fd998e9d7" providerId="ADAL" clId="{D24D4364-FD79-9748-9601-D7F3CCA9862F}" dt="2023-05-25T12:56:46.711" v="4473" actId="478"/>
          <ac:spMkLst>
            <pc:docMk/>
            <pc:sldMk cId="2569441498" sldId="421"/>
            <ac:spMk id="30" creationId="{9E912D43-4016-98BE-8C61-118E671F23EF}"/>
          </ac:spMkLst>
        </pc:spChg>
        <pc:spChg chg="add mod">
          <ac:chgData name="Marilou Yargeau" userId="21548455-e1fd-484a-ab8c-647fd998e9d7" providerId="ADAL" clId="{D24D4364-FD79-9748-9601-D7F3CCA9862F}" dt="2023-05-25T13:00:51.932" v="4525" actId="1038"/>
          <ac:spMkLst>
            <pc:docMk/>
            <pc:sldMk cId="2569441498" sldId="421"/>
            <ac:spMk id="31" creationId="{172B609A-490F-9114-690B-56F7FDA4739F}"/>
          </ac:spMkLst>
        </pc:spChg>
        <pc:spChg chg="add del mod">
          <ac:chgData name="Marilou Yargeau" userId="21548455-e1fd-484a-ab8c-647fd998e9d7" providerId="ADAL" clId="{D24D4364-FD79-9748-9601-D7F3CCA9862F}" dt="2023-05-25T13:01:51.398" v="4554" actId="478"/>
          <ac:spMkLst>
            <pc:docMk/>
            <pc:sldMk cId="2569441498" sldId="421"/>
            <ac:spMk id="32" creationId="{3BB59EFD-A1B7-6356-4A74-5C484DBA456E}"/>
          </ac:spMkLst>
        </pc:spChg>
        <pc:spChg chg="add del mod">
          <ac:chgData name="Marilou Yargeau" userId="21548455-e1fd-484a-ab8c-647fd998e9d7" providerId="ADAL" clId="{D24D4364-FD79-9748-9601-D7F3CCA9862F}" dt="2023-05-25T13:01:46.339" v="4551" actId="478"/>
          <ac:spMkLst>
            <pc:docMk/>
            <pc:sldMk cId="2569441498" sldId="421"/>
            <ac:spMk id="33" creationId="{9DD7F0E8-258B-4240-20C9-61827872CBC4}"/>
          </ac:spMkLst>
        </pc:spChg>
        <pc:spChg chg="add del mod">
          <ac:chgData name="Marilou Yargeau" userId="21548455-e1fd-484a-ab8c-647fd998e9d7" providerId="ADAL" clId="{D24D4364-FD79-9748-9601-D7F3CCA9862F}" dt="2023-05-25T13:01:56.387" v="4558" actId="478"/>
          <ac:spMkLst>
            <pc:docMk/>
            <pc:sldMk cId="2569441498" sldId="421"/>
            <ac:spMk id="34" creationId="{5727FC3B-F3E5-21CE-323C-2305BDB72847}"/>
          </ac:spMkLst>
        </pc:spChg>
        <pc:spChg chg="add del mod">
          <ac:chgData name="Marilou Yargeau" userId="21548455-e1fd-484a-ab8c-647fd998e9d7" providerId="ADAL" clId="{D24D4364-FD79-9748-9601-D7F3CCA9862F}" dt="2023-05-25T13:01:54.676" v="4557" actId="478"/>
          <ac:spMkLst>
            <pc:docMk/>
            <pc:sldMk cId="2569441498" sldId="421"/>
            <ac:spMk id="35" creationId="{740F1816-7FBC-EC33-02F0-973A0FEF7150}"/>
          </ac:spMkLst>
        </pc:spChg>
        <pc:spChg chg="add mod">
          <ac:chgData name="Marilou Yargeau" userId="21548455-e1fd-484a-ab8c-647fd998e9d7" providerId="ADAL" clId="{D24D4364-FD79-9748-9601-D7F3CCA9862F}" dt="2023-05-25T13:00:16.294" v="4511" actId="1036"/>
          <ac:spMkLst>
            <pc:docMk/>
            <pc:sldMk cId="2569441498" sldId="421"/>
            <ac:spMk id="36" creationId="{FB5363EA-3363-3E8D-42D5-4FB3A1A25A3F}"/>
          </ac:spMkLst>
        </pc:spChg>
        <pc:spChg chg="add del mod">
          <ac:chgData name="Marilou Yargeau" userId="21548455-e1fd-484a-ab8c-647fd998e9d7" providerId="ADAL" clId="{D24D4364-FD79-9748-9601-D7F3CCA9862F}" dt="2023-05-25T13:01:53.202" v="4556" actId="478"/>
          <ac:spMkLst>
            <pc:docMk/>
            <pc:sldMk cId="2569441498" sldId="421"/>
            <ac:spMk id="37" creationId="{9FBCF1A9-D69C-8754-71FB-4F80247E38F4}"/>
          </ac:spMkLst>
        </pc:spChg>
        <pc:spChg chg="add del mod">
          <ac:chgData name="Marilou Yargeau" userId="21548455-e1fd-484a-ab8c-647fd998e9d7" providerId="ADAL" clId="{D24D4364-FD79-9748-9601-D7F3CCA9862F}" dt="2023-05-25T12:58:12.382" v="4489" actId="478"/>
          <ac:spMkLst>
            <pc:docMk/>
            <pc:sldMk cId="2569441498" sldId="421"/>
            <ac:spMk id="38" creationId="{64E51E79-EFF2-FB1B-1EAF-2D21C32FBF4D}"/>
          </ac:spMkLst>
        </pc:spChg>
        <pc:spChg chg="add del mod">
          <ac:chgData name="Marilou Yargeau" userId="21548455-e1fd-484a-ab8c-647fd998e9d7" providerId="ADAL" clId="{D24D4364-FD79-9748-9601-D7F3CCA9862F}" dt="2023-05-25T13:01:50.861" v="4553" actId="478"/>
          <ac:spMkLst>
            <pc:docMk/>
            <pc:sldMk cId="2569441498" sldId="421"/>
            <ac:spMk id="39" creationId="{D39959A3-C6FE-206A-8474-2666F4D0EB5D}"/>
          </ac:spMkLst>
        </pc:spChg>
        <pc:picChg chg="add mod">
          <ac:chgData name="Marilou Yargeau" userId="21548455-e1fd-484a-ab8c-647fd998e9d7" providerId="ADAL" clId="{D24D4364-FD79-9748-9601-D7F3CCA9862F}" dt="2023-05-25T12:45:58.975" v="3901" actId="1037"/>
          <ac:picMkLst>
            <pc:docMk/>
            <pc:sldMk cId="2569441498" sldId="421"/>
            <ac:picMk id="13" creationId="{32B6BF47-0C35-691B-056F-787727659C78}"/>
          </ac:picMkLst>
        </pc:picChg>
        <pc:picChg chg="del">
          <ac:chgData name="Marilou Yargeau" userId="21548455-e1fd-484a-ab8c-647fd998e9d7" providerId="ADAL" clId="{D24D4364-FD79-9748-9601-D7F3CCA9862F}" dt="2023-05-25T12:42:38.920" v="3858" actId="478"/>
          <ac:picMkLst>
            <pc:docMk/>
            <pc:sldMk cId="2569441498" sldId="421"/>
            <ac:picMk id="1026" creationId="{9626AF21-7F39-69DB-CF98-7D467DBF46BA}"/>
          </ac:picMkLst>
        </pc:picChg>
      </pc:sldChg>
      <pc:sldChg chg="addSp delSp modSp add del mod modNotesTx">
        <pc:chgData name="Marilou Yargeau" userId="21548455-e1fd-484a-ab8c-647fd998e9d7" providerId="ADAL" clId="{D24D4364-FD79-9748-9601-D7F3CCA9862F}" dt="2023-06-02T11:41:00.982" v="12596" actId="2696"/>
        <pc:sldMkLst>
          <pc:docMk/>
          <pc:sldMk cId="1013734774" sldId="422"/>
        </pc:sldMkLst>
        <pc:spChg chg="del mod">
          <ac:chgData name="Marilou Yargeau" userId="21548455-e1fd-484a-ab8c-647fd998e9d7" providerId="ADAL" clId="{D24D4364-FD79-9748-9601-D7F3CCA9862F}" dt="2023-05-25T13:05:43.883" v="4728" actId="478"/>
          <ac:spMkLst>
            <pc:docMk/>
            <pc:sldMk cId="1013734774" sldId="422"/>
            <ac:spMk id="2" creationId="{83436C2D-7C8C-AB4D-ED2D-5E1EBF42F4ED}"/>
          </ac:spMkLst>
        </pc:spChg>
        <pc:spChg chg="add mod">
          <ac:chgData name="Marilou Yargeau" userId="21548455-e1fd-484a-ab8c-647fd998e9d7" providerId="ADAL" clId="{D24D4364-FD79-9748-9601-D7F3CCA9862F}" dt="2023-05-25T13:05:49.086" v="4754" actId="20577"/>
          <ac:spMkLst>
            <pc:docMk/>
            <pc:sldMk cId="1013734774" sldId="422"/>
            <ac:spMk id="3" creationId="{262B60C6-9D40-FF86-8229-95F8F96C164B}"/>
          </ac:spMkLst>
        </pc:spChg>
        <pc:spChg chg="mod">
          <ac:chgData name="Marilou Yargeau" userId="21548455-e1fd-484a-ab8c-647fd998e9d7" providerId="ADAL" clId="{D24D4364-FD79-9748-9601-D7F3CCA9862F}" dt="2023-05-30T19:20:20.699" v="11906" actId="20577"/>
          <ac:spMkLst>
            <pc:docMk/>
            <pc:sldMk cId="1013734774" sldId="422"/>
            <ac:spMk id="14" creationId="{57763B50-3D3E-2178-9893-3CEF480CEBDA}"/>
          </ac:spMkLst>
        </pc:spChg>
        <pc:spChg chg="del">
          <ac:chgData name="Marilou Yargeau" userId="21548455-e1fd-484a-ab8c-647fd998e9d7" providerId="ADAL" clId="{D24D4364-FD79-9748-9601-D7F3CCA9862F}" dt="2023-05-25T13:01:59.271" v="4559" actId="478"/>
          <ac:spMkLst>
            <pc:docMk/>
            <pc:sldMk cId="1013734774" sldId="422"/>
            <ac:spMk id="27" creationId="{882D8426-E170-9AC5-41B8-BDDAB9A8E44E}"/>
          </ac:spMkLst>
        </pc:spChg>
        <pc:spChg chg="del">
          <ac:chgData name="Marilou Yargeau" userId="21548455-e1fd-484a-ab8c-647fd998e9d7" providerId="ADAL" clId="{D24D4364-FD79-9748-9601-D7F3CCA9862F}" dt="2023-05-25T13:02:02.599" v="4561" actId="478"/>
          <ac:spMkLst>
            <pc:docMk/>
            <pc:sldMk cId="1013734774" sldId="422"/>
            <ac:spMk id="29" creationId="{BD517294-0414-3AE6-9324-7B1CCF72F187}"/>
          </ac:spMkLst>
        </pc:spChg>
        <pc:spChg chg="del">
          <ac:chgData name="Marilou Yargeau" userId="21548455-e1fd-484a-ab8c-647fd998e9d7" providerId="ADAL" clId="{D24D4364-FD79-9748-9601-D7F3CCA9862F}" dt="2023-05-25T13:02:04.920" v="4564" actId="478"/>
          <ac:spMkLst>
            <pc:docMk/>
            <pc:sldMk cId="1013734774" sldId="422"/>
            <ac:spMk id="34" creationId="{5727FC3B-F3E5-21CE-323C-2305BDB72847}"/>
          </ac:spMkLst>
        </pc:spChg>
        <pc:spChg chg="del">
          <ac:chgData name="Marilou Yargeau" userId="21548455-e1fd-484a-ab8c-647fd998e9d7" providerId="ADAL" clId="{D24D4364-FD79-9748-9601-D7F3CCA9862F}" dt="2023-05-25T13:02:04.410" v="4563" actId="478"/>
          <ac:spMkLst>
            <pc:docMk/>
            <pc:sldMk cId="1013734774" sldId="422"/>
            <ac:spMk id="35" creationId="{740F1816-7FBC-EC33-02F0-973A0FEF7150}"/>
          </ac:spMkLst>
        </pc:spChg>
        <pc:spChg chg="del">
          <ac:chgData name="Marilou Yargeau" userId="21548455-e1fd-484a-ab8c-647fd998e9d7" providerId="ADAL" clId="{D24D4364-FD79-9748-9601-D7F3CCA9862F}" dt="2023-05-25T13:02:01.324" v="4560" actId="478"/>
          <ac:spMkLst>
            <pc:docMk/>
            <pc:sldMk cId="1013734774" sldId="422"/>
            <ac:spMk id="37" creationId="{9FBCF1A9-D69C-8754-71FB-4F80247E38F4}"/>
          </ac:spMkLst>
        </pc:spChg>
        <pc:spChg chg="del">
          <ac:chgData name="Marilou Yargeau" userId="21548455-e1fd-484a-ab8c-647fd998e9d7" providerId="ADAL" clId="{D24D4364-FD79-9748-9601-D7F3CCA9862F}" dt="2023-05-25T13:02:03.113" v="4562" actId="478"/>
          <ac:spMkLst>
            <pc:docMk/>
            <pc:sldMk cId="1013734774" sldId="422"/>
            <ac:spMk id="39" creationId="{D39959A3-C6FE-206A-8474-2666F4D0EB5D}"/>
          </ac:spMkLst>
        </pc:spChg>
        <pc:picChg chg="add del mod">
          <ac:chgData name="Marilou Yargeau" userId="21548455-e1fd-484a-ab8c-647fd998e9d7" providerId="ADAL" clId="{D24D4364-FD79-9748-9601-D7F3CCA9862F}" dt="2023-05-30T18:11:09.404" v="10881"/>
          <ac:picMkLst>
            <pc:docMk/>
            <pc:sldMk cId="1013734774" sldId="422"/>
            <ac:picMk id="2" creationId="{5D447DBC-EF81-80D9-83FE-54B2972784D4}"/>
          </ac:picMkLst>
        </pc:picChg>
        <pc:picChg chg="add del">
          <ac:chgData name="Marilou Yargeau" userId="21548455-e1fd-484a-ab8c-647fd998e9d7" providerId="ADAL" clId="{D24D4364-FD79-9748-9601-D7F3CCA9862F}" dt="2023-05-30T18:11:06.186" v="10877" actId="478"/>
          <ac:picMkLst>
            <pc:docMk/>
            <pc:sldMk cId="1013734774" sldId="422"/>
            <ac:picMk id="13" creationId="{32B6BF47-0C35-691B-056F-787727659C78}"/>
          </ac:picMkLst>
        </pc:picChg>
      </pc:sldChg>
      <pc:sldChg chg="addSp delSp modSp add del mod modNotesTx">
        <pc:chgData name="Marilou Yargeau" userId="21548455-e1fd-484a-ab8c-647fd998e9d7" providerId="ADAL" clId="{D24D4364-FD79-9748-9601-D7F3CCA9862F}" dt="2023-06-02T11:41:01.414" v="12597" actId="2696"/>
        <pc:sldMkLst>
          <pc:docMk/>
          <pc:sldMk cId="728568790" sldId="423"/>
        </pc:sldMkLst>
        <pc:spChg chg="add mod">
          <ac:chgData name="Marilou Yargeau" userId="21548455-e1fd-484a-ab8c-647fd998e9d7" providerId="ADAL" clId="{D24D4364-FD79-9748-9601-D7F3CCA9862F}" dt="2023-05-30T19:20:28.058" v="11908"/>
          <ac:spMkLst>
            <pc:docMk/>
            <pc:sldMk cId="728568790" sldId="423"/>
            <ac:spMk id="2" creationId="{59553D84-62AA-0DBC-0A9F-7A91DC9CFA8D}"/>
          </ac:spMkLst>
        </pc:spChg>
        <pc:spChg chg="del mod">
          <ac:chgData name="Marilou Yargeau" userId="21548455-e1fd-484a-ab8c-647fd998e9d7" providerId="ADAL" clId="{D24D4364-FD79-9748-9601-D7F3CCA9862F}" dt="2023-05-25T13:05:56.126" v="4756" actId="478"/>
          <ac:spMkLst>
            <pc:docMk/>
            <pc:sldMk cId="728568790" sldId="423"/>
            <ac:spMk id="2" creationId="{83436C2D-7C8C-AB4D-ED2D-5E1EBF42F4ED}"/>
          </ac:spMkLst>
        </pc:spChg>
        <pc:spChg chg="add mod">
          <ac:chgData name="Marilou Yargeau" userId="21548455-e1fd-484a-ab8c-647fd998e9d7" providerId="ADAL" clId="{D24D4364-FD79-9748-9601-D7F3CCA9862F}" dt="2023-05-25T13:05:56.495" v="4757"/>
          <ac:spMkLst>
            <pc:docMk/>
            <pc:sldMk cId="728568790" sldId="423"/>
            <ac:spMk id="3" creationId="{3DB11B2D-439C-C631-F9E7-AA569DA8072E}"/>
          </ac:spMkLst>
        </pc:spChg>
        <pc:spChg chg="del">
          <ac:chgData name="Marilou Yargeau" userId="21548455-e1fd-484a-ab8c-647fd998e9d7" providerId="ADAL" clId="{D24D4364-FD79-9748-9601-D7F3CCA9862F}" dt="2023-05-30T19:20:27.749" v="11907" actId="478"/>
          <ac:spMkLst>
            <pc:docMk/>
            <pc:sldMk cId="728568790" sldId="423"/>
            <ac:spMk id="14" creationId="{57763B50-3D3E-2178-9893-3CEF480CEBDA}"/>
          </ac:spMkLst>
        </pc:spChg>
        <pc:spChg chg="mod">
          <ac:chgData name="Marilou Yargeau" userId="21548455-e1fd-484a-ab8c-647fd998e9d7" providerId="ADAL" clId="{D24D4364-FD79-9748-9601-D7F3CCA9862F}" dt="2023-05-25T13:03:18.471" v="4589" actId="1036"/>
          <ac:spMkLst>
            <pc:docMk/>
            <pc:sldMk cId="728568790" sldId="423"/>
            <ac:spMk id="27" creationId="{882D8426-E170-9AC5-41B8-BDDAB9A8E44E}"/>
          </ac:spMkLst>
        </pc:spChg>
        <pc:spChg chg="del">
          <ac:chgData name="Marilou Yargeau" userId="21548455-e1fd-484a-ab8c-647fd998e9d7" providerId="ADAL" clId="{D24D4364-FD79-9748-9601-D7F3CCA9862F}" dt="2023-05-25T13:02:18.285" v="4566" actId="478"/>
          <ac:spMkLst>
            <pc:docMk/>
            <pc:sldMk cId="728568790" sldId="423"/>
            <ac:spMk id="34" creationId="{5727FC3B-F3E5-21CE-323C-2305BDB72847}"/>
          </ac:spMkLst>
        </pc:spChg>
        <pc:spChg chg="del">
          <ac:chgData name="Marilou Yargeau" userId="21548455-e1fd-484a-ab8c-647fd998e9d7" providerId="ADAL" clId="{D24D4364-FD79-9748-9601-D7F3CCA9862F}" dt="2023-05-25T13:02:19.436" v="4567" actId="478"/>
          <ac:spMkLst>
            <pc:docMk/>
            <pc:sldMk cId="728568790" sldId="423"/>
            <ac:spMk id="35" creationId="{740F1816-7FBC-EC33-02F0-973A0FEF7150}"/>
          </ac:spMkLst>
        </pc:spChg>
      </pc:sldChg>
      <pc:sldChg chg="addSp delSp modSp add del mod modNotesTx">
        <pc:chgData name="Marilou Yargeau" userId="21548455-e1fd-484a-ab8c-647fd998e9d7" providerId="ADAL" clId="{D24D4364-FD79-9748-9601-D7F3CCA9862F}" dt="2023-06-02T11:41:01.877" v="12598" actId="2696"/>
        <pc:sldMkLst>
          <pc:docMk/>
          <pc:sldMk cId="3312676623" sldId="424"/>
        </pc:sldMkLst>
        <pc:spChg chg="del">
          <ac:chgData name="Marilou Yargeau" userId="21548455-e1fd-484a-ab8c-647fd998e9d7" providerId="ADAL" clId="{D24D4364-FD79-9748-9601-D7F3CCA9862F}" dt="2023-05-25T13:05:58.862" v="4758" actId="478"/>
          <ac:spMkLst>
            <pc:docMk/>
            <pc:sldMk cId="3312676623" sldId="424"/>
            <ac:spMk id="2" creationId="{83436C2D-7C8C-AB4D-ED2D-5E1EBF42F4ED}"/>
          </ac:spMkLst>
        </pc:spChg>
        <pc:spChg chg="add mod">
          <ac:chgData name="Marilou Yargeau" userId="21548455-e1fd-484a-ab8c-647fd998e9d7" providerId="ADAL" clId="{D24D4364-FD79-9748-9601-D7F3CCA9862F}" dt="2023-05-30T19:20:33.926" v="11910"/>
          <ac:spMkLst>
            <pc:docMk/>
            <pc:sldMk cId="3312676623" sldId="424"/>
            <ac:spMk id="2" creationId="{F11175C3-9CCB-C277-F233-0D244C59D71D}"/>
          </ac:spMkLst>
        </pc:spChg>
        <pc:spChg chg="add mod">
          <ac:chgData name="Marilou Yargeau" userId="21548455-e1fd-484a-ab8c-647fd998e9d7" providerId="ADAL" clId="{D24D4364-FD79-9748-9601-D7F3CCA9862F}" dt="2023-05-25T13:03:23.975" v="4592" actId="1036"/>
          <ac:spMkLst>
            <pc:docMk/>
            <pc:sldMk cId="3312676623" sldId="424"/>
            <ac:spMk id="3" creationId="{A2EF721D-947A-B803-DEE2-AC9B249355A3}"/>
          </ac:spMkLst>
        </pc:spChg>
        <pc:spChg chg="add del mod">
          <ac:chgData name="Marilou Yargeau" userId="21548455-e1fd-484a-ab8c-647fd998e9d7" providerId="ADAL" clId="{D24D4364-FD79-9748-9601-D7F3CCA9862F}" dt="2023-05-25T13:06:04.240" v="4760" actId="478"/>
          <ac:spMkLst>
            <pc:docMk/>
            <pc:sldMk cId="3312676623" sldId="424"/>
            <ac:spMk id="4" creationId="{05E1BE1E-98A1-03E6-6231-A9D2BC899BA5}"/>
          </ac:spMkLst>
        </pc:spChg>
        <pc:spChg chg="add mod">
          <ac:chgData name="Marilou Yargeau" userId="21548455-e1fd-484a-ab8c-647fd998e9d7" providerId="ADAL" clId="{D24D4364-FD79-9748-9601-D7F3CCA9862F}" dt="2023-05-25T13:06:04.568" v="4761"/>
          <ac:spMkLst>
            <pc:docMk/>
            <pc:sldMk cId="3312676623" sldId="424"/>
            <ac:spMk id="12" creationId="{1D045C91-6C85-C511-A598-0721A90B32D9}"/>
          </ac:spMkLst>
        </pc:spChg>
        <pc:spChg chg="del">
          <ac:chgData name="Marilou Yargeau" userId="21548455-e1fd-484a-ab8c-647fd998e9d7" providerId="ADAL" clId="{D24D4364-FD79-9748-9601-D7F3CCA9862F}" dt="2023-05-30T19:20:33.468" v="11909" actId="478"/>
          <ac:spMkLst>
            <pc:docMk/>
            <pc:sldMk cId="3312676623" sldId="424"/>
            <ac:spMk id="14" creationId="{57763B50-3D3E-2178-9893-3CEF480CEBDA}"/>
          </ac:spMkLst>
        </pc:spChg>
        <pc:spChg chg="del">
          <ac:chgData name="Marilou Yargeau" userId="21548455-e1fd-484a-ab8c-647fd998e9d7" providerId="ADAL" clId="{D24D4364-FD79-9748-9601-D7F3CCA9862F}" dt="2023-05-25T13:03:08.594" v="4585" actId="478"/>
          <ac:spMkLst>
            <pc:docMk/>
            <pc:sldMk cId="3312676623" sldId="424"/>
            <ac:spMk id="27" creationId="{882D8426-E170-9AC5-41B8-BDDAB9A8E44E}"/>
          </ac:spMkLst>
        </pc:spChg>
      </pc:sldChg>
      <pc:sldChg chg="add del">
        <pc:chgData name="Marilou Yargeau" userId="21548455-e1fd-484a-ab8c-647fd998e9d7" providerId="ADAL" clId="{D24D4364-FD79-9748-9601-D7F3CCA9862F}" dt="2023-05-25T13:45:07.237" v="4772" actId="2696"/>
        <pc:sldMkLst>
          <pc:docMk/>
          <pc:sldMk cId="912281370" sldId="425"/>
        </pc:sldMkLst>
      </pc:sldChg>
      <pc:sldChg chg="addSp delSp modSp add del mod">
        <pc:chgData name="Marilou Yargeau" userId="21548455-e1fd-484a-ab8c-647fd998e9d7" providerId="ADAL" clId="{D24D4364-FD79-9748-9601-D7F3CCA9862F}" dt="2023-06-02T13:12:21.240" v="12646" actId="2696"/>
        <pc:sldMkLst>
          <pc:docMk/>
          <pc:sldMk cId="3954917596" sldId="425"/>
        </pc:sldMkLst>
        <pc:spChg chg="mod">
          <ac:chgData name="Marilou Yargeau" userId="21548455-e1fd-484a-ab8c-647fd998e9d7" providerId="ADAL" clId="{D24D4364-FD79-9748-9601-D7F3CCA9862F}" dt="2023-05-30T18:54:22.282" v="11016" actId="1038"/>
          <ac:spMkLst>
            <pc:docMk/>
            <pc:sldMk cId="3954917596" sldId="425"/>
            <ac:spMk id="6" creationId="{D448F96E-F554-2D3D-5D38-3534868B268C}"/>
          </ac:spMkLst>
        </pc:spChg>
        <pc:spChg chg="del">
          <ac:chgData name="Marilou Yargeau" userId="21548455-e1fd-484a-ab8c-647fd998e9d7" providerId="ADAL" clId="{D24D4364-FD79-9748-9601-D7F3CCA9862F}" dt="2023-05-30T19:22:19.424" v="11944" actId="478"/>
          <ac:spMkLst>
            <pc:docMk/>
            <pc:sldMk cId="3954917596" sldId="425"/>
            <ac:spMk id="7" creationId="{6C3A5112-398C-4A02-3E33-9E8A829BFE51}"/>
          </ac:spMkLst>
        </pc:spChg>
        <pc:spChg chg="del mod">
          <ac:chgData name="Marilou Yargeau" userId="21548455-e1fd-484a-ab8c-647fd998e9d7" providerId="ADAL" clId="{D24D4364-FD79-9748-9601-D7F3CCA9862F}" dt="2023-05-30T19:04:07.285" v="11350" actId="478"/>
          <ac:spMkLst>
            <pc:docMk/>
            <pc:sldMk cId="3954917596" sldId="425"/>
            <ac:spMk id="9" creationId="{B922E494-76D9-AF14-3352-F7625CFBE952}"/>
          </ac:spMkLst>
        </pc:spChg>
        <pc:spChg chg="del mod">
          <ac:chgData name="Marilou Yargeau" userId="21548455-e1fd-484a-ab8c-647fd998e9d7" providerId="ADAL" clId="{D24D4364-FD79-9748-9601-D7F3CCA9862F}" dt="2023-05-30T19:04:16.008" v="11356" actId="478"/>
          <ac:spMkLst>
            <pc:docMk/>
            <pc:sldMk cId="3954917596" sldId="425"/>
            <ac:spMk id="10" creationId="{A5DBD44F-F11A-DE90-3D2A-96D259D54822}"/>
          </ac:spMkLst>
        </pc:spChg>
        <pc:spChg chg="mod">
          <ac:chgData name="Marilou Yargeau" userId="21548455-e1fd-484a-ab8c-647fd998e9d7" providerId="ADAL" clId="{D24D4364-FD79-9748-9601-D7F3CCA9862F}" dt="2023-05-30T19:02:51.506" v="11332" actId="1076"/>
          <ac:spMkLst>
            <pc:docMk/>
            <pc:sldMk cId="3954917596" sldId="425"/>
            <ac:spMk id="16" creationId="{2066A32E-F9D3-F1F0-9C3D-A86593F9E77F}"/>
          </ac:spMkLst>
        </pc:spChg>
        <pc:spChg chg="add del mod">
          <ac:chgData name="Marilou Yargeau" userId="21548455-e1fd-484a-ab8c-647fd998e9d7" providerId="ADAL" clId="{D24D4364-FD79-9748-9601-D7F3CCA9862F}" dt="2023-05-30T19:03:07.856" v="11337" actId="478"/>
          <ac:spMkLst>
            <pc:docMk/>
            <pc:sldMk cId="3954917596" sldId="425"/>
            <ac:spMk id="19" creationId="{913ECC22-2551-761E-2A7B-7D29A4C540A3}"/>
          </ac:spMkLst>
        </pc:spChg>
        <pc:spChg chg="mod">
          <ac:chgData name="Marilou Yargeau" userId="21548455-e1fd-484a-ab8c-647fd998e9d7" providerId="ADAL" clId="{D24D4364-FD79-9748-9601-D7F3CCA9862F}" dt="2023-05-30T18:54:17.253" v="11012" actId="1076"/>
          <ac:spMkLst>
            <pc:docMk/>
            <pc:sldMk cId="3954917596" sldId="425"/>
            <ac:spMk id="20" creationId="{F8930458-FF2C-4A07-DF5D-981DD80741FD}"/>
          </ac:spMkLst>
        </pc:spChg>
        <pc:spChg chg="add del mod">
          <ac:chgData name="Marilou Yargeau" userId="21548455-e1fd-484a-ab8c-647fd998e9d7" providerId="ADAL" clId="{D24D4364-FD79-9748-9601-D7F3CCA9862F}" dt="2023-05-30T19:03:09.004" v="11338" actId="478"/>
          <ac:spMkLst>
            <pc:docMk/>
            <pc:sldMk cId="3954917596" sldId="425"/>
            <ac:spMk id="23" creationId="{893F0F9C-5494-E38D-E2C6-A43BED75E8D3}"/>
          </ac:spMkLst>
        </pc:spChg>
        <pc:spChg chg="mod">
          <ac:chgData name="Marilou Yargeau" userId="21548455-e1fd-484a-ab8c-647fd998e9d7" providerId="ADAL" clId="{D24D4364-FD79-9748-9601-D7F3CCA9862F}" dt="2023-05-30T19:02:51.506" v="11332" actId="1076"/>
          <ac:spMkLst>
            <pc:docMk/>
            <pc:sldMk cId="3954917596" sldId="425"/>
            <ac:spMk id="26" creationId="{38970A2A-9CA3-8B95-6B84-4DDDA68A5437}"/>
          </ac:spMkLst>
        </pc:spChg>
        <pc:spChg chg="del mod">
          <ac:chgData name="Marilou Yargeau" userId="21548455-e1fd-484a-ab8c-647fd998e9d7" providerId="ADAL" clId="{D24D4364-FD79-9748-9601-D7F3CCA9862F}" dt="2023-05-30T19:04:16.557" v="11357" actId="478"/>
          <ac:spMkLst>
            <pc:docMk/>
            <pc:sldMk cId="3954917596" sldId="425"/>
            <ac:spMk id="27" creationId="{85C882D0-D5E4-39ED-33CD-98CBDA7C2A13}"/>
          </ac:spMkLst>
        </pc:spChg>
        <pc:spChg chg="del mod">
          <ac:chgData name="Marilou Yargeau" userId="21548455-e1fd-484a-ab8c-647fd998e9d7" providerId="ADAL" clId="{D24D4364-FD79-9748-9601-D7F3CCA9862F}" dt="2023-05-30T18:59:48.489" v="11278" actId="478"/>
          <ac:spMkLst>
            <pc:docMk/>
            <pc:sldMk cId="3954917596" sldId="425"/>
            <ac:spMk id="28" creationId="{F559D3C8-B043-D9C8-1270-6166613DB400}"/>
          </ac:spMkLst>
        </pc:spChg>
        <pc:spChg chg="del mod">
          <ac:chgData name="Marilou Yargeau" userId="21548455-e1fd-484a-ab8c-647fd998e9d7" providerId="ADAL" clId="{D24D4364-FD79-9748-9601-D7F3CCA9862F}" dt="2023-05-30T19:04:07.864" v="11351" actId="478"/>
          <ac:spMkLst>
            <pc:docMk/>
            <pc:sldMk cId="3954917596" sldId="425"/>
            <ac:spMk id="29" creationId="{FFC56370-705D-DA95-4364-850224B46816}"/>
          </ac:spMkLst>
        </pc:spChg>
        <pc:spChg chg="add del mod">
          <ac:chgData name="Marilou Yargeau" userId="21548455-e1fd-484a-ab8c-647fd998e9d7" providerId="ADAL" clId="{D24D4364-FD79-9748-9601-D7F3CCA9862F}" dt="2023-05-30T19:03:09.819" v="11339" actId="478"/>
          <ac:spMkLst>
            <pc:docMk/>
            <pc:sldMk cId="3954917596" sldId="425"/>
            <ac:spMk id="30" creationId="{B7CF1C23-A24B-C509-B466-2AB8FA132A3B}"/>
          </ac:spMkLst>
        </pc:spChg>
        <pc:spChg chg="add del mod">
          <ac:chgData name="Marilou Yargeau" userId="21548455-e1fd-484a-ab8c-647fd998e9d7" providerId="ADAL" clId="{D24D4364-FD79-9748-9601-D7F3CCA9862F}" dt="2023-05-30T19:00:21.377" v="11290" actId="478"/>
          <ac:spMkLst>
            <pc:docMk/>
            <pc:sldMk cId="3954917596" sldId="425"/>
            <ac:spMk id="31" creationId="{5A4C2D05-5F75-7341-0EE7-B3E33CEB1249}"/>
          </ac:spMkLst>
        </pc:spChg>
        <pc:spChg chg="del mod">
          <ac:chgData name="Marilou Yargeau" userId="21548455-e1fd-484a-ab8c-647fd998e9d7" providerId="ADAL" clId="{D24D4364-FD79-9748-9601-D7F3CCA9862F}" dt="2023-05-30T19:04:09.364" v="11352" actId="478"/>
          <ac:spMkLst>
            <pc:docMk/>
            <pc:sldMk cId="3954917596" sldId="425"/>
            <ac:spMk id="32" creationId="{86227275-499D-3FEE-6D7E-261630C93AC0}"/>
          </ac:spMkLst>
        </pc:spChg>
        <pc:spChg chg="del mod">
          <ac:chgData name="Marilou Yargeau" userId="21548455-e1fd-484a-ab8c-647fd998e9d7" providerId="ADAL" clId="{D24D4364-FD79-9748-9601-D7F3CCA9862F}" dt="2023-05-30T19:00:14.204" v="11286" actId="478"/>
          <ac:spMkLst>
            <pc:docMk/>
            <pc:sldMk cId="3954917596" sldId="425"/>
            <ac:spMk id="33" creationId="{E5D049AC-4C96-A40F-D609-27C23787EAF5}"/>
          </ac:spMkLst>
        </pc:spChg>
        <pc:spChg chg="del mod">
          <ac:chgData name="Marilou Yargeau" userId="21548455-e1fd-484a-ab8c-647fd998e9d7" providerId="ADAL" clId="{D24D4364-FD79-9748-9601-D7F3CCA9862F}" dt="2023-05-30T19:04:12.423" v="11354" actId="478"/>
          <ac:spMkLst>
            <pc:docMk/>
            <pc:sldMk cId="3954917596" sldId="425"/>
            <ac:spMk id="34" creationId="{4BE2D0B0-A81A-1938-94DA-E66AB79E2602}"/>
          </ac:spMkLst>
        </pc:spChg>
        <pc:spChg chg="add del mod">
          <ac:chgData name="Marilou Yargeau" userId="21548455-e1fd-484a-ab8c-647fd998e9d7" providerId="ADAL" clId="{D24D4364-FD79-9748-9601-D7F3CCA9862F}" dt="2023-05-30T19:03:11.378" v="11340" actId="478"/>
          <ac:spMkLst>
            <pc:docMk/>
            <pc:sldMk cId="3954917596" sldId="425"/>
            <ac:spMk id="35" creationId="{98F1F0BA-83A8-0881-E365-207CA67B1CA3}"/>
          </ac:spMkLst>
        </pc:spChg>
        <pc:spChg chg="add del mod">
          <ac:chgData name="Marilou Yargeau" userId="21548455-e1fd-484a-ab8c-647fd998e9d7" providerId="ADAL" clId="{D24D4364-FD79-9748-9601-D7F3CCA9862F}" dt="2023-05-30T19:03:07.353" v="11336" actId="478"/>
          <ac:spMkLst>
            <pc:docMk/>
            <pc:sldMk cId="3954917596" sldId="425"/>
            <ac:spMk id="36" creationId="{17EB7156-2877-08E8-2276-33EC6B7339A2}"/>
          </ac:spMkLst>
        </pc:spChg>
        <pc:spChg chg="add del mod">
          <ac:chgData name="Marilou Yargeau" userId="21548455-e1fd-484a-ab8c-647fd998e9d7" providerId="ADAL" clId="{D24D4364-FD79-9748-9601-D7F3CCA9862F}" dt="2023-05-30T19:04:11.269" v="11353" actId="478"/>
          <ac:spMkLst>
            <pc:docMk/>
            <pc:sldMk cId="3954917596" sldId="425"/>
            <ac:spMk id="37" creationId="{0EBE4740-B8EB-F7C9-9068-789F9AE38AF7}"/>
          </ac:spMkLst>
        </pc:spChg>
        <pc:spChg chg="add del mod">
          <ac:chgData name="Marilou Yargeau" userId="21548455-e1fd-484a-ab8c-647fd998e9d7" providerId="ADAL" clId="{D24D4364-FD79-9748-9601-D7F3CCA9862F}" dt="2023-05-30T19:03:13.714" v="11341" actId="478"/>
          <ac:spMkLst>
            <pc:docMk/>
            <pc:sldMk cId="3954917596" sldId="425"/>
            <ac:spMk id="38" creationId="{AF4DC73C-7C44-8A55-9FD0-72B964D3108B}"/>
          </ac:spMkLst>
        </pc:spChg>
        <pc:spChg chg="add del mod">
          <ac:chgData name="Marilou Yargeau" userId="21548455-e1fd-484a-ab8c-647fd998e9d7" providerId="ADAL" clId="{D24D4364-FD79-9748-9601-D7F3CCA9862F}" dt="2023-05-30T19:04:14.254" v="11355" actId="478"/>
          <ac:spMkLst>
            <pc:docMk/>
            <pc:sldMk cId="3954917596" sldId="425"/>
            <ac:spMk id="39" creationId="{82ADFF29-5FFF-2993-AD36-F1C83CDABBD4}"/>
          </ac:spMkLst>
        </pc:spChg>
        <pc:spChg chg="add mod">
          <ac:chgData name="Marilou Yargeau" userId="21548455-e1fd-484a-ab8c-647fd998e9d7" providerId="ADAL" clId="{D24D4364-FD79-9748-9601-D7F3CCA9862F}" dt="2023-05-30T19:04:28.063" v="11358"/>
          <ac:spMkLst>
            <pc:docMk/>
            <pc:sldMk cId="3954917596" sldId="425"/>
            <ac:spMk id="40" creationId="{7EC14262-B825-F8FD-958C-2E6EE66C2789}"/>
          </ac:spMkLst>
        </pc:spChg>
        <pc:spChg chg="add mod">
          <ac:chgData name="Marilou Yargeau" userId="21548455-e1fd-484a-ab8c-647fd998e9d7" providerId="ADAL" clId="{D24D4364-FD79-9748-9601-D7F3CCA9862F}" dt="2023-05-30T19:04:28.063" v="11358"/>
          <ac:spMkLst>
            <pc:docMk/>
            <pc:sldMk cId="3954917596" sldId="425"/>
            <ac:spMk id="41" creationId="{BC25400F-A08D-6D30-98D7-73CD4D796B6D}"/>
          </ac:spMkLst>
        </pc:spChg>
        <pc:spChg chg="add mod">
          <ac:chgData name="Marilou Yargeau" userId="21548455-e1fd-484a-ab8c-647fd998e9d7" providerId="ADAL" clId="{D24D4364-FD79-9748-9601-D7F3CCA9862F}" dt="2023-05-30T19:06:36.379" v="11418" actId="207"/>
          <ac:spMkLst>
            <pc:docMk/>
            <pc:sldMk cId="3954917596" sldId="425"/>
            <ac:spMk id="42" creationId="{963EB977-4F7B-EAFD-701B-8AC7041B1F95}"/>
          </ac:spMkLst>
        </pc:spChg>
        <pc:spChg chg="add mod">
          <ac:chgData name="Marilou Yargeau" userId="21548455-e1fd-484a-ab8c-647fd998e9d7" providerId="ADAL" clId="{D24D4364-FD79-9748-9601-D7F3CCA9862F}" dt="2023-05-30T19:07:03.203" v="11435" actId="1036"/>
          <ac:spMkLst>
            <pc:docMk/>
            <pc:sldMk cId="3954917596" sldId="425"/>
            <ac:spMk id="43" creationId="{F9A0BF54-810C-BE4C-1F08-6BB4E22F8585}"/>
          </ac:spMkLst>
        </pc:spChg>
        <pc:spChg chg="add mod">
          <ac:chgData name="Marilou Yargeau" userId="21548455-e1fd-484a-ab8c-647fd998e9d7" providerId="ADAL" clId="{D24D4364-FD79-9748-9601-D7F3CCA9862F}" dt="2023-05-30T19:07:32.298" v="11452" actId="1076"/>
          <ac:spMkLst>
            <pc:docMk/>
            <pc:sldMk cId="3954917596" sldId="425"/>
            <ac:spMk id="44" creationId="{3C21E8A7-5867-A1F0-A165-44C839CBB582}"/>
          </ac:spMkLst>
        </pc:spChg>
        <pc:spChg chg="add mod">
          <ac:chgData name="Marilou Yargeau" userId="21548455-e1fd-484a-ab8c-647fd998e9d7" providerId="ADAL" clId="{D24D4364-FD79-9748-9601-D7F3CCA9862F}" dt="2023-05-30T19:22:21.772" v="11947" actId="20577"/>
          <ac:spMkLst>
            <pc:docMk/>
            <pc:sldMk cId="3954917596" sldId="425"/>
            <ac:spMk id="45" creationId="{5F408A9B-279E-4A12-4E75-A10A576FF4B7}"/>
          </ac:spMkLst>
        </pc:spChg>
        <pc:picChg chg="mod">
          <ac:chgData name="Marilou Yargeau" userId="21548455-e1fd-484a-ab8c-647fd998e9d7" providerId="ADAL" clId="{D24D4364-FD79-9748-9601-D7F3CCA9862F}" dt="2023-05-30T19:00:50.466" v="11313" actId="1076"/>
          <ac:picMkLst>
            <pc:docMk/>
            <pc:sldMk cId="3954917596" sldId="425"/>
            <ac:picMk id="3" creationId="{2E1DCF1B-EE90-1DC9-9793-8869A95873F4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25T20:35:13.465" v="6347" actId="2696"/>
        <pc:sldMkLst>
          <pc:docMk/>
          <pc:sldMk cId="302276553" sldId="426"/>
        </pc:sldMkLst>
        <pc:picChg chg="add mod modCrop">
          <ac:chgData name="Marilou Yargeau" userId="21548455-e1fd-484a-ab8c-647fd998e9d7" providerId="ADAL" clId="{D24D4364-FD79-9748-9601-D7F3CCA9862F}" dt="2023-05-25T14:15:30.208" v="6154" actId="1076"/>
          <ac:picMkLst>
            <pc:docMk/>
            <pc:sldMk cId="302276553" sldId="426"/>
            <ac:picMk id="2" creationId="{FFD7387E-F857-BE13-76C8-360447353A17}"/>
          </ac:picMkLst>
        </pc:picChg>
        <pc:picChg chg="del">
          <ac:chgData name="Marilou Yargeau" userId="21548455-e1fd-484a-ab8c-647fd998e9d7" providerId="ADAL" clId="{D24D4364-FD79-9748-9601-D7F3CCA9862F}" dt="2023-05-25T14:15:02.078" v="6146" actId="478"/>
          <ac:picMkLst>
            <pc:docMk/>
            <pc:sldMk cId="302276553" sldId="426"/>
            <ac:picMk id="33" creationId="{571F5583-0153-128B-E79A-FE4088DF8DC0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6-02T13:18:51.962" v="12668" actId="2696"/>
        <pc:sldMkLst>
          <pc:docMk/>
          <pc:sldMk cId="2889842054" sldId="427"/>
        </pc:sldMkLst>
        <pc:spChg chg="mod">
          <ac:chgData name="Marilou Yargeau" userId="21548455-e1fd-484a-ab8c-647fd998e9d7" providerId="ADAL" clId="{D24D4364-FD79-9748-9601-D7F3CCA9862F}" dt="2023-05-25T20:33:21.566" v="6331" actId="20577"/>
          <ac:spMkLst>
            <pc:docMk/>
            <pc:sldMk cId="2889842054" sldId="427"/>
            <ac:spMk id="3" creationId="{DCDAF562-52B5-E70F-A85E-C0C03D03D00C}"/>
          </ac:spMkLst>
        </pc:spChg>
        <pc:spChg chg="mod">
          <ac:chgData name="Marilou Yargeau" userId="21548455-e1fd-484a-ab8c-647fd998e9d7" providerId="ADAL" clId="{D24D4364-FD79-9748-9601-D7F3CCA9862F}" dt="2023-05-30T19:23:29.202" v="11973" actId="20577"/>
          <ac:spMkLst>
            <pc:docMk/>
            <pc:sldMk cId="2889842054" sldId="427"/>
            <ac:spMk id="4" creationId="{3DB8ABB3-B628-5C0F-2E89-5E6C4D57FBA2}"/>
          </ac:spMkLst>
        </pc:spChg>
        <pc:spChg chg="add mod">
          <ac:chgData name="Marilou Yargeau" userId="21548455-e1fd-484a-ab8c-647fd998e9d7" providerId="ADAL" clId="{D24D4364-FD79-9748-9601-D7F3CCA9862F}" dt="2023-05-25T20:39:58.820" v="6386" actId="1076"/>
          <ac:spMkLst>
            <pc:docMk/>
            <pc:sldMk cId="2889842054" sldId="427"/>
            <ac:spMk id="12" creationId="{6BF40CF9-C5EA-9A4C-3BF4-8FEFFE896F4F}"/>
          </ac:spMkLst>
        </pc:spChg>
        <pc:spChg chg="add del mod">
          <ac:chgData name="Marilou Yargeau" userId="21548455-e1fd-484a-ab8c-647fd998e9d7" providerId="ADAL" clId="{D24D4364-FD79-9748-9601-D7F3CCA9862F}" dt="2023-05-31T13:39:54.622" v="12330" actId="478"/>
          <ac:spMkLst>
            <pc:docMk/>
            <pc:sldMk cId="2889842054" sldId="427"/>
            <ac:spMk id="13" creationId="{809EFBDD-9A8E-D8C1-9726-BCDFC0AD0C5D}"/>
          </ac:spMkLst>
        </pc:spChg>
        <pc:picChg chg="add del mod">
          <ac:chgData name="Marilou Yargeau" userId="21548455-e1fd-484a-ab8c-647fd998e9d7" providerId="ADAL" clId="{D24D4364-FD79-9748-9601-D7F3CCA9862F}" dt="2023-05-31T13:39:51.419" v="12329" actId="478"/>
          <ac:picMkLst>
            <pc:docMk/>
            <pc:sldMk cId="2889842054" sldId="427"/>
            <ac:picMk id="2" creationId="{3CE7168D-3455-048A-5DE8-44E21B058F9D}"/>
          </ac:picMkLst>
        </pc:picChg>
        <pc:picChg chg="del mod">
          <ac:chgData name="Marilou Yargeau" userId="21548455-e1fd-484a-ab8c-647fd998e9d7" providerId="ADAL" clId="{D24D4364-FD79-9748-9601-D7F3CCA9862F}" dt="2023-06-02T13:13:12.501" v="12650" actId="478"/>
          <ac:picMkLst>
            <pc:docMk/>
            <pc:sldMk cId="2889842054" sldId="427"/>
            <ac:picMk id="14" creationId="{BE33C8DC-259C-E4E7-825D-0B75804D17F5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30T19:16:53.462" v="11848" actId="2696"/>
        <pc:sldMkLst>
          <pc:docMk/>
          <pc:sldMk cId="2407858690" sldId="428"/>
        </pc:sldMkLst>
        <pc:spChg chg="mod">
          <ac:chgData name="Marilou Yargeau" userId="21548455-e1fd-484a-ab8c-647fd998e9d7" providerId="ADAL" clId="{D24D4364-FD79-9748-9601-D7F3CCA9862F}" dt="2023-05-26T15:38:33.374" v="7143" actId="692"/>
          <ac:spMkLst>
            <pc:docMk/>
            <pc:sldMk cId="2407858690" sldId="428"/>
            <ac:spMk id="11" creationId="{7E4F6969-2F10-6CEA-5B71-4F137AFDEFCF}"/>
          </ac:spMkLst>
        </pc:spChg>
        <pc:spChg chg="mod">
          <ac:chgData name="Marilou Yargeau" userId="21548455-e1fd-484a-ab8c-647fd998e9d7" providerId="ADAL" clId="{D24D4364-FD79-9748-9601-D7F3CCA9862F}" dt="2023-05-26T15:38:43.696" v="7145" actId="692"/>
          <ac:spMkLst>
            <pc:docMk/>
            <pc:sldMk cId="2407858690" sldId="428"/>
            <ac:spMk id="13" creationId="{3A534984-FE1B-D78F-8CC6-08FB525D4B04}"/>
          </ac:spMkLst>
        </pc:spChg>
        <pc:spChg chg="mod">
          <ac:chgData name="Marilou Yargeau" userId="21548455-e1fd-484a-ab8c-647fd998e9d7" providerId="ADAL" clId="{D24D4364-FD79-9748-9601-D7F3CCA9862F}" dt="2023-05-26T19:22:24.089" v="7407" actId="20577"/>
          <ac:spMkLst>
            <pc:docMk/>
            <pc:sldMk cId="2407858690" sldId="428"/>
            <ac:spMk id="14" creationId="{944A385C-28F1-80EC-7B3C-3B916E4BF501}"/>
          </ac:spMkLst>
        </pc:spChg>
        <pc:spChg chg="add del mod">
          <ac:chgData name="Marilou Yargeau" userId="21548455-e1fd-484a-ab8c-647fd998e9d7" providerId="ADAL" clId="{D24D4364-FD79-9748-9601-D7F3CCA9862F}" dt="2023-05-25T20:53:40.942" v="6578" actId="478"/>
          <ac:spMkLst>
            <pc:docMk/>
            <pc:sldMk cId="2407858690" sldId="428"/>
            <ac:spMk id="19" creationId="{97EC9640-D5C8-79B4-FDAA-103B2BF2A7E0}"/>
          </ac:spMkLst>
        </pc:spChg>
        <pc:spChg chg="add del mod">
          <ac:chgData name="Marilou Yargeau" userId="21548455-e1fd-484a-ab8c-647fd998e9d7" providerId="ADAL" clId="{D24D4364-FD79-9748-9601-D7F3CCA9862F}" dt="2023-05-25T20:53:42.821" v="6580" actId="478"/>
          <ac:spMkLst>
            <pc:docMk/>
            <pc:sldMk cId="2407858690" sldId="428"/>
            <ac:spMk id="23" creationId="{FCD79C1A-5465-FF90-B992-42CD32E64794}"/>
          </ac:spMkLst>
        </pc:spChg>
        <pc:spChg chg="mod">
          <ac:chgData name="Marilou Yargeau" userId="21548455-e1fd-484a-ab8c-647fd998e9d7" providerId="ADAL" clId="{D24D4364-FD79-9748-9601-D7F3CCA9862F}" dt="2023-05-26T19:22:47.376" v="7409" actId="400"/>
          <ac:spMkLst>
            <pc:docMk/>
            <pc:sldMk cId="2407858690" sldId="428"/>
            <ac:spMk id="26" creationId="{38970A2A-9CA3-8B95-6B84-4DDDA68A5437}"/>
          </ac:spMkLst>
        </pc:spChg>
        <pc:spChg chg="mod">
          <ac:chgData name="Marilou Yargeau" userId="21548455-e1fd-484a-ab8c-647fd998e9d7" providerId="ADAL" clId="{D24D4364-FD79-9748-9601-D7F3CCA9862F}" dt="2023-05-25T20:53:48.611" v="6583" actId="166"/>
          <ac:spMkLst>
            <pc:docMk/>
            <pc:sldMk cId="2407858690" sldId="428"/>
            <ac:spMk id="27" creationId="{85C882D0-D5E4-39ED-33CD-98CBDA7C2A13}"/>
          </ac:spMkLst>
        </pc:spChg>
        <pc:spChg chg="mod">
          <ac:chgData name="Marilou Yargeau" userId="21548455-e1fd-484a-ab8c-647fd998e9d7" providerId="ADAL" clId="{D24D4364-FD79-9748-9601-D7F3CCA9862F}" dt="2023-05-27T16:01:54.489" v="7425" actId="171"/>
          <ac:spMkLst>
            <pc:docMk/>
            <pc:sldMk cId="2407858690" sldId="428"/>
            <ac:spMk id="28" creationId="{F559D3C8-B043-D9C8-1270-6166613DB400}"/>
          </ac:spMkLst>
        </pc:spChg>
        <pc:spChg chg="mod">
          <ac:chgData name="Marilou Yargeau" userId="21548455-e1fd-484a-ab8c-647fd998e9d7" providerId="ADAL" clId="{D24D4364-FD79-9748-9601-D7F3CCA9862F}" dt="2023-05-27T16:01:47.061" v="7421" actId="171"/>
          <ac:spMkLst>
            <pc:docMk/>
            <pc:sldMk cId="2407858690" sldId="428"/>
            <ac:spMk id="29" creationId="{FFC56370-705D-DA95-4364-850224B46816}"/>
          </ac:spMkLst>
        </pc:spChg>
        <pc:spChg chg="add del mod">
          <ac:chgData name="Marilou Yargeau" userId="21548455-e1fd-484a-ab8c-647fd998e9d7" providerId="ADAL" clId="{D24D4364-FD79-9748-9601-D7F3CCA9862F}" dt="2023-05-25T20:53:41.706" v="6579" actId="478"/>
          <ac:spMkLst>
            <pc:docMk/>
            <pc:sldMk cId="2407858690" sldId="428"/>
            <ac:spMk id="30" creationId="{33B67D8B-FC9B-BE11-9A8F-DB4719B129BD}"/>
          </ac:spMkLst>
        </pc:spChg>
        <pc:spChg chg="add del mod">
          <ac:chgData name="Marilou Yargeau" userId="21548455-e1fd-484a-ab8c-647fd998e9d7" providerId="ADAL" clId="{D24D4364-FD79-9748-9601-D7F3CCA9862F}" dt="2023-05-25T20:53:42.992" v="6581" actId="478"/>
          <ac:spMkLst>
            <pc:docMk/>
            <pc:sldMk cId="2407858690" sldId="428"/>
            <ac:spMk id="31" creationId="{E3C8FB96-FE6C-B9D5-B214-7D7C4712D809}"/>
          </ac:spMkLst>
        </pc:spChg>
        <pc:spChg chg="mod">
          <ac:chgData name="Marilou Yargeau" userId="21548455-e1fd-484a-ab8c-647fd998e9d7" providerId="ADAL" clId="{D24D4364-FD79-9748-9601-D7F3CCA9862F}" dt="2023-05-25T20:53:50.860" v="6584" actId="166"/>
          <ac:spMkLst>
            <pc:docMk/>
            <pc:sldMk cId="2407858690" sldId="428"/>
            <ac:spMk id="33" creationId="{E5D049AC-4C96-A40F-D609-27C23787EAF5}"/>
          </ac:spMkLst>
        </pc:spChg>
        <pc:picChg chg="mod">
          <ac:chgData name="Marilou Yargeau" userId="21548455-e1fd-484a-ab8c-647fd998e9d7" providerId="ADAL" clId="{D24D4364-FD79-9748-9601-D7F3CCA9862F}" dt="2023-05-26T15:38:39.708" v="7144" actId="207"/>
          <ac:picMkLst>
            <pc:docMk/>
            <pc:sldMk cId="2407858690" sldId="428"/>
            <ac:picMk id="4" creationId="{418BD158-1F53-5C50-AD25-13C933A08C15}"/>
          </ac:picMkLst>
        </pc:picChg>
        <pc:picChg chg="mod">
          <ac:chgData name="Marilou Yargeau" userId="21548455-e1fd-484a-ab8c-647fd998e9d7" providerId="ADAL" clId="{D24D4364-FD79-9748-9601-D7F3CCA9862F}" dt="2023-05-26T15:38:24.579" v="7142" actId="207"/>
          <ac:picMkLst>
            <pc:docMk/>
            <pc:sldMk cId="2407858690" sldId="428"/>
            <ac:picMk id="8" creationId="{4EA5AC93-BFD9-374F-129D-CD0A0BC40229}"/>
          </ac:picMkLst>
        </pc:picChg>
      </pc:sldChg>
      <pc:sldChg chg="modSp add del mod">
        <pc:chgData name="Marilou Yargeau" userId="21548455-e1fd-484a-ab8c-647fd998e9d7" providerId="ADAL" clId="{D24D4364-FD79-9748-9601-D7F3CCA9862F}" dt="2023-05-30T19:17:31.533" v="11858" actId="2696"/>
        <pc:sldMkLst>
          <pc:docMk/>
          <pc:sldMk cId="1370019023" sldId="429"/>
        </pc:sldMkLst>
        <pc:spChg chg="mod">
          <ac:chgData name="Marilou Yargeau" userId="21548455-e1fd-484a-ab8c-647fd998e9d7" providerId="ADAL" clId="{D24D4364-FD79-9748-9601-D7F3CCA9862F}" dt="2023-05-26T19:21:39.586" v="7392" actId="692"/>
          <ac:spMkLst>
            <pc:docMk/>
            <pc:sldMk cId="1370019023" sldId="429"/>
            <ac:spMk id="11" creationId="{7E4F6969-2F10-6CEA-5B71-4F137AFDEFCF}"/>
          </ac:spMkLst>
        </pc:spChg>
        <pc:spChg chg="mod">
          <ac:chgData name="Marilou Yargeau" userId="21548455-e1fd-484a-ab8c-647fd998e9d7" providerId="ADAL" clId="{D24D4364-FD79-9748-9601-D7F3CCA9862F}" dt="2023-05-26T19:21:32.478" v="7390" actId="692"/>
          <ac:spMkLst>
            <pc:docMk/>
            <pc:sldMk cId="1370019023" sldId="429"/>
            <ac:spMk id="13" creationId="{3A534984-FE1B-D78F-8CC6-08FB525D4B04}"/>
          </ac:spMkLst>
        </pc:spChg>
        <pc:spChg chg="mod">
          <ac:chgData name="Marilou Yargeau" userId="21548455-e1fd-484a-ab8c-647fd998e9d7" providerId="ADAL" clId="{D24D4364-FD79-9748-9601-D7F3CCA9862F}" dt="2023-05-29T15:48:49.512" v="8682" actId="20577"/>
          <ac:spMkLst>
            <pc:docMk/>
            <pc:sldMk cId="1370019023" sldId="429"/>
            <ac:spMk id="14" creationId="{944A385C-28F1-80EC-7B3C-3B916E4BF501}"/>
          </ac:spMkLst>
        </pc:spChg>
        <pc:spChg chg="mod">
          <ac:chgData name="Marilou Yargeau" userId="21548455-e1fd-484a-ab8c-647fd998e9d7" providerId="ADAL" clId="{D24D4364-FD79-9748-9601-D7F3CCA9862F}" dt="2023-05-25T20:54:12.980" v="6589" actId="166"/>
          <ac:spMkLst>
            <pc:docMk/>
            <pc:sldMk cId="1370019023" sldId="429"/>
            <ac:spMk id="16" creationId="{2066A32E-F9D3-F1F0-9C3D-A86593F9E77F}"/>
          </ac:spMkLst>
        </pc:spChg>
        <pc:spChg chg="mod">
          <ac:chgData name="Marilou Yargeau" userId="21548455-e1fd-484a-ab8c-647fd998e9d7" providerId="ADAL" clId="{D24D4364-FD79-9748-9601-D7F3CCA9862F}" dt="2023-05-25T20:54:09.500" v="6588" actId="166"/>
          <ac:spMkLst>
            <pc:docMk/>
            <pc:sldMk cId="1370019023" sldId="429"/>
            <ac:spMk id="20" creationId="{F8930458-FF2C-4A07-DF5D-981DD80741FD}"/>
          </ac:spMkLst>
        </pc:spChg>
        <pc:spChg chg="mod">
          <ac:chgData name="Marilou Yargeau" userId="21548455-e1fd-484a-ab8c-647fd998e9d7" providerId="ADAL" clId="{D24D4364-FD79-9748-9601-D7F3CCA9862F}" dt="2023-05-25T20:54:56.095" v="6606" actId="166"/>
          <ac:spMkLst>
            <pc:docMk/>
            <pc:sldMk cId="1370019023" sldId="429"/>
            <ac:spMk id="27" creationId="{85C882D0-D5E4-39ED-33CD-98CBDA7C2A13}"/>
          </ac:spMkLst>
        </pc:spChg>
        <pc:spChg chg="mod">
          <ac:chgData name="Marilou Yargeau" userId="21548455-e1fd-484a-ab8c-647fd998e9d7" providerId="ADAL" clId="{D24D4364-FD79-9748-9601-D7F3CCA9862F}" dt="2023-05-25T20:54:33.373" v="6598" actId="171"/>
          <ac:spMkLst>
            <pc:docMk/>
            <pc:sldMk cId="1370019023" sldId="429"/>
            <ac:spMk id="28" creationId="{F559D3C8-B043-D9C8-1270-6166613DB400}"/>
          </ac:spMkLst>
        </pc:spChg>
        <pc:spChg chg="mod">
          <ac:chgData name="Marilou Yargeau" userId="21548455-e1fd-484a-ab8c-647fd998e9d7" providerId="ADAL" clId="{D24D4364-FD79-9748-9601-D7F3CCA9862F}" dt="2023-05-25T20:54:23.977" v="6594" actId="171"/>
          <ac:spMkLst>
            <pc:docMk/>
            <pc:sldMk cId="1370019023" sldId="429"/>
            <ac:spMk id="29" creationId="{FFC56370-705D-DA95-4364-850224B46816}"/>
          </ac:spMkLst>
        </pc:spChg>
        <pc:spChg chg="mod">
          <ac:chgData name="Marilou Yargeau" userId="21548455-e1fd-484a-ab8c-647fd998e9d7" providerId="ADAL" clId="{D24D4364-FD79-9748-9601-D7F3CCA9862F}" dt="2023-05-25T20:54:48.791" v="6604" actId="166"/>
          <ac:spMkLst>
            <pc:docMk/>
            <pc:sldMk cId="1370019023" sldId="429"/>
            <ac:spMk id="33" creationId="{E5D049AC-4C96-A40F-D609-27C23787EAF5}"/>
          </ac:spMkLst>
        </pc:spChg>
        <pc:picChg chg="mod">
          <ac:chgData name="Marilou Yargeau" userId="21548455-e1fd-484a-ab8c-647fd998e9d7" providerId="ADAL" clId="{D24D4364-FD79-9748-9601-D7F3CCA9862F}" dt="2023-05-26T19:21:25.055" v="7389" actId="207"/>
          <ac:picMkLst>
            <pc:docMk/>
            <pc:sldMk cId="1370019023" sldId="429"/>
            <ac:picMk id="4" creationId="{418BD158-1F53-5C50-AD25-13C933A08C15}"/>
          </ac:picMkLst>
        </pc:picChg>
        <pc:picChg chg="mod">
          <ac:chgData name="Marilou Yargeau" userId="21548455-e1fd-484a-ab8c-647fd998e9d7" providerId="ADAL" clId="{D24D4364-FD79-9748-9601-D7F3CCA9862F}" dt="2023-05-26T19:21:35.192" v="7391" actId="207"/>
          <ac:picMkLst>
            <pc:docMk/>
            <pc:sldMk cId="1370019023" sldId="429"/>
            <ac:picMk id="8" creationId="{4EA5AC93-BFD9-374F-129D-CD0A0BC40229}"/>
          </ac:picMkLst>
        </pc:picChg>
      </pc:sldChg>
      <pc:sldChg chg="modSp add del mod">
        <pc:chgData name="Marilou Yargeau" userId="21548455-e1fd-484a-ab8c-647fd998e9d7" providerId="ADAL" clId="{D24D4364-FD79-9748-9601-D7F3CCA9862F}" dt="2023-05-30T19:19:23.171" v="11880" actId="2696"/>
        <pc:sldMkLst>
          <pc:docMk/>
          <pc:sldMk cId="2678859482" sldId="430"/>
        </pc:sldMkLst>
        <pc:spChg chg="mod">
          <ac:chgData name="Marilou Yargeau" userId="21548455-e1fd-484a-ab8c-647fd998e9d7" providerId="ADAL" clId="{D24D4364-FD79-9748-9601-D7F3CCA9862F}" dt="2023-05-29T15:50:36.587" v="8733" actId="692"/>
          <ac:spMkLst>
            <pc:docMk/>
            <pc:sldMk cId="2678859482" sldId="430"/>
            <ac:spMk id="11" creationId="{7E4F6969-2F10-6CEA-5B71-4F137AFDEFCF}"/>
          </ac:spMkLst>
        </pc:spChg>
        <pc:spChg chg="mod">
          <ac:chgData name="Marilou Yargeau" userId="21548455-e1fd-484a-ab8c-647fd998e9d7" providerId="ADAL" clId="{D24D4364-FD79-9748-9601-D7F3CCA9862F}" dt="2023-05-29T15:50:32.042" v="8732" actId="692"/>
          <ac:spMkLst>
            <pc:docMk/>
            <pc:sldMk cId="2678859482" sldId="430"/>
            <ac:spMk id="13" creationId="{3A534984-FE1B-D78F-8CC6-08FB525D4B04}"/>
          </ac:spMkLst>
        </pc:spChg>
        <pc:spChg chg="mod">
          <ac:chgData name="Marilou Yargeau" userId="21548455-e1fd-484a-ab8c-647fd998e9d7" providerId="ADAL" clId="{D24D4364-FD79-9748-9601-D7F3CCA9862F}" dt="2023-05-29T15:49:15.810" v="8725" actId="113"/>
          <ac:spMkLst>
            <pc:docMk/>
            <pc:sldMk cId="2678859482" sldId="430"/>
            <ac:spMk id="14" creationId="{944A385C-28F1-80EC-7B3C-3B916E4BF501}"/>
          </ac:spMkLst>
        </pc:spChg>
        <pc:spChg chg="mod">
          <ac:chgData name="Marilou Yargeau" userId="21548455-e1fd-484a-ab8c-647fd998e9d7" providerId="ADAL" clId="{D24D4364-FD79-9748-9601-D7F3CCA9862F}" dt="2023-05-25T20:55:25.182" v="6617" actId="171"/>
          <ac:spMkLst>
            <pc:docMk/>
            <pc:sldMk cId="2678859482" sldId="430"/>
            <ac:spMk id="27" creationId="{85C882D0-D5E4-39ED-33CD-98CBDA7C2A13}"/>
          </ac:spMkLst>
        </pc:spChg>
        <pc:spChg chg="mod">
          <ac:chgData name="Marilou Yargeau" userId="21548455-e1fd-484a-ab8c-647fd998e9d7" providerId="ADAL" clId="{D24D4364-FD79-9748-9601-D7F3CCA9862F}" dt="2023-05-25T20:55:14.010" v="6610" actId="166"/>
          <ac:spMkLst>
            <pc:docMk/>
            <pc:sldMk cId="2678859482" sldId="430"/>
            <ac:spMk id="28" creationId="{F559D3C8-B043-D9C8-1270-6166613DB400}"/>
          </ac:spMkLst>
        </pc:spChg>
        <pc:spChg chg="mod">
          <ac:chgData name="Marilou Yargeau" userId="21548455-e1fd-484a-ab8c-647fd998e9d7" providerId="ADAL" clId="{D24D4364-FD79-9748-9601-D7F3CCA9862F}" dt="2023-05-25T20:55:11.294" v="6609" actId="166"/>
          <ac:spMkLst>
            <pc:docMk/>
            <pc:sldMk cId="2678859482" sldId="430"/>
            <ac:spMk id="29" creationId="{FFC56370-705D-DA95-4364-850224B46816}"/>
          </ac:spMkLst>
        </pc:spChg>
        <pc:spChg chg="mod">
          <ac:chgData name="Marilou Yargeau" userId="21548455-e1fd-484a-ab8c-647fd998e9d7" providerId="ADAL" clId="{D24D4364-FD79-9748-9601-D7F3CCA9862F}" dt="2023-05-25T20:55:32.521" v="6620" actId="171"/>
          <ac:spMkLst>
            <pc:docMk/>
            <pc:sldMk cId="2678859482" sldId="430"/>
            <ac:spMk id="33" creationId="{E5D049AC-4C96-A40F-D609-27C23787EAF5}"/>
          </ac:spMkLst>
        </pc:spChg>
        <pc:picChg chg="mod">
          <ac:chgData name="Marilou Yargeau" userId="21548455-e1fd-484a-ab8c-647fd998e9d7" providerId="ADAL" clId="{D24D4364-FD79-9748-9601-D7F3CCA9862F}" dt="2023-05-29T15:50:25.173" v="8731" actId="207"/>
          <ac:picMkLst>
            <pc:docMk/>
            <pc:sldMk cId="2678859482" sldId="430"/>
            <ac:picMk id="4" creationId="{418BD158-1F53-5C50-AD25-13C933A08C15}"/>
          </ac:picMkLst>
        </pc:picChg>
        <pc:picChg chg="mod">
          <ac:chgData name="Marilou Yargeau" userId="21548455-e1fd-484a-ab8c-647fd998e9d7" providerId="ADAL" clId="{D24D4364-FD79-9748-9601-D7F3CCA9862F}" dt="2023-05-29T15:50:39.371" v="8734" actId="207"/>
          <ac:picMkLst>
            <pc:docMk/>
            <pc:sldMk cId="2678859482" sldId="430"/>
            <ac:picMk id="8" creationId="{4EA5AC93-BFD9-374F-129D-CD0A0BC40229}"/>
          </ac:picMkLst>
        </pc:picChg>
      </pc:sldChg>
      <pc:sldChg chg="addSp delSp modSp add mod modNotesTx">
        <pc:chgData name="Marilou Yargeau" userId="21548455-e1fd-484a-ab8c-647fd998e9d7" providerId="ADAL" clId="{D24D4364-FD79-9748-9601-D7F3CCA9862F}" dt="2023-06-02T18:26:40.991" v="17689" actId="20577"/>
        <pc:sldMkLst>
          <pc:docMk/>
          <pc:sldMk cId="1917486173" sldId="431"/>
        </pc:sldMkLst>
        <pc:spChg chg="mod">
          <ac:chgData name="Marilou Yargeau" userId="21548455-e1fd-484a-ab8c-647fd998e9d7" providerId="ADAL" clId="{D24D4364-FD79-9748-9601-D7F3CCA9862F}" dt="2023-05-29T15:50:55.675" v="8760" actId="207"/>
          <ac:spMkLst>
            <pc:docMk/>
            <pc:sldMk cId="1917486173" sldId="431"/>
            <ac:spMk id="2" creationId="{8DF09027-9953-1E80-439F-9596B3FE4135}"/>
          </ac:spMkLst>
        </pc:spChg>
        <pc:spChg chg="mod">
          <ac:chgData name="Marilou Yargeau" userId="21548455-e1fd-484a-ab8c-647fd998e9d7" providerId="ADAL" clId="{D24D4364-FD79-9748-9601-D7F3CCA9862F}" dt="2023-06-02T17:04:35.960" v="12708" actId="20577"/>
          <ac:spMkLst>
            <pc:docMk/>
            <pc:sldMk cId="1917486173" sldId="431"/>
            <ac:spMk id="4" creationId="{A44F8AF9-EDCC-198B-C01E-49A48CD14F1D}"/>
          </ac:spMkLst>
        </pc:spChg>
        <pc:spChg chg="del">
          <ac:chgData name="Marilou Yargeau" userId="21548455-e1fd-484a-ab8c-647fd998e9d7" providerId="ADAL" clId="{D24D4364-FD79-9748-9601-D7F3CCA9862F}" dt="2023-05-25T20:56:36.843" v="6644" actId="478"/>
          <ac:spMkLst>
            <pc:docMk/>
            <pc:sldMk cId="1917486173" sldId="431"/>
            <ac:spMk id="14" creationId="{F5944615-8AA9-7EB7-B6B9-E34009221B18}"/>
          </ac:spMkLst>
        </pc:spChg>
        <pc:picChg chg="del">
          <ac:chgData name="Marilou Yargeau" userId="21548455-e1fd-484a-ab8c-647fd998e9d7" providerId="ADAL" clId="{D24D4364-FD79-9748-9601-D7F3CCA9862F}" dt="2023-05-25T20:56:35.364" v="6643" actId="478"/>
          <ac:picMkLst>
            <pc:docMk/>
            <pc:sldMk cId="1917486173" sldId="431"/>
            <ac:picMk id="12" creationId="{0EAC342E-8BE9-DB57-8EF3-14617A6F1B8C}"/>
          </ac:picMkLst>
        </pc:picChg>
        <pc:picChg chg="add mod modCrop">
          <ac:chgData name="Marilou Yargeau" userId="21548455-e1fd-484a-ab8c-647fd998e9d7" providerId="ADAL" clId="{D24D4364-FD79-9748-9601-D7F3CCA9862F}" dt="2023-05-29T18:55:25.741" v="8834" actId="1076"/>
          <ac:picMkLst>
            <pc:docMk/>
            <pc:sldMk cId="1917486173" sldId="431"/>
            <ac:picMk id="13" creationId="{85666EB7-7D60-A82B-BB92-2B2102D272CF}"/>
          </ac:picMkLst>
        </pc:picChg>
        <pc:picChg chg="add del mod">
          <ac:chgData name="Marilou Yargeau" userId="21548455-e1fd-484a-ab8c-647fd998e9d7" providerId="ADAL" clId="{D24D4364-FD79-9748-9601-D7F3CCA9862F}" dt="2023-05-29T18:55:38.339" v="8839" actId="478"/>
          <ac:picMkLst>
            <pc:docMk/>
            <pc:sldMk cId="1917486173" sldId="431"/>
            <ac:picMk id="16" creationId="{7FCE1F8D-34F7-93C4-87E9-F3144AD2507C}"/>
          </ac:picMkLst>
        </pc:picChg>
      </pc:sldChg>
      <pc:sldChg chg="delSp modSp add mod">
        <pc:chgData name="Marilou Yargeau" userId="21548455-e1fd-484a-ab8c-647fd998e9d7" providerId="ADAL" clId="{D24D4364-FD79-9748-9601-D7F3CCA9862F}" dt="2023-06-02T17:03:22.736" v="12677" actId="20577"/>
        <pc:sldMkLst>
          <pc:docMk/>
          <pc:sldMk cId="1545011335" sldId="432"/>
        </pc:sldMkLst>
        <pc:spChg chg="mod">
          <ac:chgData name="Marilou Yargeau" userId="21548455-e1fd-484a-ab8c-647fd998e9d7" providerId="ADAL" clId="{D24D4364-FD79-9748-9601-D7F3CCA9862F}" dt="2023-05-26T15:04:30.312" v="7123" actId="207"/>
          <ac:spMkLst>
            <pc:docMk/>
            <pc:sldMk cId="1545011335" sldId="432"/>
            <ac:spMk id="9" creationId="{41A79BC3-5623-E7F8-D200-4A8A0A149C90}"/>
          </ac:spMkLst>
        </pc:spChg>
        <pc:spChg chg="mod">
          <ac:chgData name="Marilou Yargeau" userId="21548455-e1fd-484a-ab8c-647fd998e9d7" providerId="ADAL" clId="{D24D4364-FD79-9748-9601-D7F3CCA9862F}" dt="2023-06-02T17:03:22.736" v="12677" actId="20577"/>
          <ac:spMkLst>
            <pc:docMk/>
            <pc:sldMk cId="1545011335" sldId="432"/>
            <ac:spMk id="10" creationId="{62C7E61D-FBB1-7C6B-3118-81894DDF6ECC}"/>
          </ac:spMkLst>
        </pc:spChg>
        <pc:spChg chg="del">
          <ac:chgData name="Marilou Yargeau" userId="21548455-e1fd-484a-ab8c-647fd998e9d7" providerId="ADAL" clId="{D24D4364-FD79-9748-9601-D7F3CCA9862F}" dt="2023-05-26T15:00:42.374" v="7076" actId="478"/>
          <ac:spMkLst>
            <pc:docMk/>
            <pc:sldMk cId="1545011335" sldId="432"/>
            <ac:spMk id="20" creationId="{5C98AA3E-2A3C-6E68-77FA-D570E41C1C99}"/>
          </ac:spMkLst>
        </pc:spChg>
        <pc:spChg chg="mod">
          <ac:chgData name="Marilou Yargeau" userId="21548455-e1fd-484a-ab8c-647fd998e9d7" providerId="ADAL" clId="{D24D4364-FD79-9748-9601-D7F3CCA9862F}" dt="2023-05-26T15:04:30.312" v="7123" actId="207"/>
          <ac:spMkLst>
            <pc:docMk/>
            <pc:sldMk cId="1545011335" sldId="432"/>
            <ac:spMk id="23" creationId="{7647A4C0-33BA-52CA-A5E0-47709E4C1EB0}"/>
          </ac:spMkLst>
        </pc:spChg>
        <pc:spChg chg="del">
          <ac:chgData name="Marilou Yargeau" userId="21548455-e1fd-484a-ab8c-647fd998e9d7" providerId="ADAL" clId="{D24D4364-FD79-9748-9601-D7F3CCA9862F}" dt="2023-05-26T15:00:40.653" v="7075" actId="478"/>
          <ac:spMkLst>
            <pc:docMk/>
            <pc:sldMk cId="1545011335" sldId="432"/>
            <ac:spMk id="26" creationId="{557A2E49-BD91-EBF8-0100-3ED929A8A207}"/>
          </ac:spMkLst>
        </pc:spChg>
        <pc:spChg chg="del">
          <ac:chgData name="Marilou Yargeau" userId="21548455-e1fd-484a-ab8c-647fd998e9d7" providerId="ADAL" clId="{D24D4364-FD79-9748-9601-D7F3CCA9862F}" dt="2023-05-26T15:00:43.981" v="7077" actId="478"/>
          <ac:spMkLst>
            <pc:docMk/>
            <pc:sldMk cId="1545011335" sldId="432"/>
            <ac:spMk id="27" creationId="{89C9C64D-5E5E-C69A-8D04-34F871883AA9}"/>
          </ac:spMkLst>
        </pc:spChg>
        <pc:spChg chg="del">
          <ac:chgData name="Marilou Yargeau" userId="21548455-e1fd-484a-ab8c-647fd998e9d7" providerId="ADAL" clId="{D24D4364-FD79-9748-9601-D7F3CCA9862F}" dt="2023-05-26T15:00:44.903" v="7078" actId="478"/>
          <ac:spMkLst>
            <pc:docMk/>
            <pc:sldMk cId="1545011335" sldId="432"/>
            <ac:spMk id="29" creationId="{E7EDCC1A-BA24-DBF4-56FF-64A181BACF4F}"/>
          </ac:spMkLst>
        </pc:spChg>
        <pc:spChg chg="mod">
          <ac:chgData name="Marilou Yargeau" userId="21548455-e1fd-484a-ab8c-647fd998e9d7" providerId="ADAL" clId="{D24D4364-FD79-9748-9601-D7F3CCA9862F}" dt="2023-05-26T15:04:30.312" v="7123" actId="207"/>
          <ac:spMkLst>
            <pc:docMk/>
            <pc:sldMk cId="1545011335" sldId="432"/>
            <ac:spMk id="30" creationId="{B0327AF6-1D55-1D17-4AD3-B316617B03EB}"/>
          </ac:spMkLst>
        </pc:spChg>
        <pc:spChg chg="mod">
          <ac:chgData name="Marilou Yargeau" userId="21548455-e1fd-484a-ab8c-647fd998e9d7" providerId="ADAL" clId="{D24D4364-FD79-9748-9601-D7F3CCA9862F}" dt="2023-05-26T15:01:45.794" v="7094" actId="1038"/>
          <ac:spMkLst>
            <pc:docMk/>
            <pc:sldMk cId="1545011335" sldId="432"/>
            <ac:spMk id="33" creationId="{134831D5-1D03-CB8D-66CA-2CF326196380}"/>
          </ac:spMkLst>
        </pc:spChg>
        <pc:spChg chg="mod">
          <ac:chgData name="Marilou Yargeau" userId="21548455-e1fd-484a-ab8c-647fd998e9d7" providerId="ADAL" clId="{D24D4364-FD79-9748-9601-D7F3CCA9862F}" dt="2023-05-26T15:01:45.794" v="7094" actId="1038"/>
          <ac:spMkLst>
            <pc:docMk/>
            <pc:sldMk cId="1545011335" sldId="432"/>
            <ac:spMk id="35" creationId="{15525101-6779-ECB8-7293-E0993869A350}"/>
          </ac:spMkLst>
        </pc:spChg>
        <pc:spChg chg="mod">
          <ac:chgData name="Marilou Yargeau" userId="21548455-e1fd-484a-ab8c-647fd998e9d7" providerId="ADAL" clId="{D24D4364-FD79-9748-9601-D7F3CCA9862F}" dt="2023-05-26T15:04:30.312" v="7123" actId="207"/>
          <ac:spMkLst>
            <pc:docMk/>
            <pc:sldMk cId="1545011335" sldId="432"/>
            <ac:spMk id="36" creationId="{E8A83D7A-BBEC-5A70-9226-828BEEFA95F7}"/>
          </ac:spMkLst>
        </pc:spChg>
        <pc:spChg chg="mod">
          <ac:chgData name="Marilou Yargeau" userId="21548455-e1fd-484a-ab8c-647fd998e9d7" providerId="ADAL" clId="{D24D4364-FD79-9748-9601-D7F3CCA9862F}" dt="2023-05-26T15:01:45.794" v="7094" actId="1038"/>
          <ac:spMkLst>
            <pc:docMk/>
            <pc:sldMk cId="1545011335" sldId="432"/>
            <ac:spMk id="37" creationId="{BC5EC1CB-311A-9C73-0846-F2B9183AED08}"/>
          </ac:spMkLst>
        </pc:spChg>
        <pc:spChg chg="mod">
          <ac:chgData name="Marilou Yargeau" userId="21548455-e1fd-484a-ab8c-647fd998e9d7" providerId="ADAL" clId="{D24D4364-FD79-9748-9601-D7F3CCA9862F}" dt="2023-05-26T15:04:30.312" v="7123" actId="207"/>
          <ac:spMkLst>
            <pc:docMk/>
            <pc:sldMk cId="1545011335" sldId="432"/>
            <ac:spMk id="38" creationId="{62E8B747-B4FE-FC0F-375E-9964049C3C93}"/>
          </ac:spMkLst>
        </pc:spChg>
      </pc:sldChg>
      <pc:sldChg chg="modSp add mod">
        <pc:chgData name="Marilou Yargeau" userId="21548455-e1fd-484a-ab8c-647fd998e9d7" providerId="ADAL" clId="{D24D4364-FD79-9748-9601-D7F3CCA9862F}" dt="2023-06-02T17:03:25.423" v="12678" actId="20577"/>
        <pc:sldMkLst>
          <pc:docMk/>
          <pc:sldMk cId="3305023282" sldId="433"/>
        </pc:sldMkLst>
        <pc:spChg chg="mod">
          <ac:chgData name="Marilou Yargeau" userId="21548455-e1fd-484a-ab8c-647fd998e9d7" providerId="ADAL" clId="{D24D4364-FD79-9748-9601-D7F3CCA9862F}" dt="2023-05-26T15:04:14.571" v="7121" actId="207"/>
          <ac:spMkLst>
            <pc:docMk/>
            <pc:sldMk cId="3305023282" sldId="433"/>
            <ac:spMk id="9" creationId="{41A79BC3-5623-E7F8-D200-4A8A0A149C90}"/>
          </ac:spMkLst>
        </pc:spChg>
        <pc:spChg chg="mod">
          <ac:chgData name="Marilou Yargeau" userId="21548455-e1fd-484a-ab8c-647fd998e9d7" providerId="ADAL" clId="{D24D4364-FD79-9748-9601-D7F3CCA9862F}" dt="2023-06-02T17:03:25.423" v="12678" actId="20577"/>
          <ac:spMkLst>
            <pc:docMk/>
            <pc:sldMk cId="3305023282" sldId="433"/>
            <ac:spMk id="10" creationId="{62C7E61D-FBB1-7C6B-3118-81894DDF6ECC}"/>
          </ac:spMkLst>
        </pc:spChg>
        <pc:spChg chg="mod">
          <ac:chgData name="Marilou Yargeau" userId="21548455-e1fd-484a-ab8c-647fd998e9d7" providerId="ADAL" clId="{D24D4364-FD79-9748-9601-D7F3CCA9862F}" dt="2023-05-26T15:04:14.571" v="7121" actId="207"/>
          <ac:spMkLst>
            <pc:docMk/>
            <pc:sldMk cId="3305023282" sldId="433"/>
            <ac:spMk id="20" creationId="{5C98AA3E-2A3C-6E68-77FA-D570E41C1C99}"/>
          </ac:spMkLst>
        </pc:spChg>
        <pc:spChg chg="mod">
          <ac:chgData name="Marilou Yargeau" userId="21548455-e1fd-484a-ab8c-647fd998e9d7" providerId="ADAL" clId="{D24D4364-FD79-9748-9601-D7F3CCA9862F}" dt="2023-05-26T15:04:14.571" v="7121" actId="207"/>
          <ac:spMkLst>
            <pc:docMk/>
            <pc:sldMk cId="3305023282" sldId="433"/>
            <ac:spMk id="23" creationId="{7647A4C0-33BA-52CA-A5E0-47709E4C1EB0}"/>
          </ac:spMkLst>
        </pc:spChg>
        <pc:spChg chg="mod">
          <ac:chgData name="Marilou Yargeau" userId="21548455-e1fd-484a-ab8c-647fd998e9d7" providerId="ADAL" clId="{D24D4364-FD79-9748-9601-D7F3CCA9862F}" dt="2023-05-26T15:04:14.571" v="7121" actId="207"/>
          <ac:spMkLst>
            <pc:docMk/>
            <pc:sldMk cId="3305023282" sldId="433"/>
            <ac:spMk id="27" creationId="{89C9C64D-5E5E-C69A-8D04-34F871883AA9}"/>
          </ac:spMkLst>
        </pc:spChg>
        <pc:spChg chg="mod">
          <ac:chgData name="Marilou Yargeau" userId="21548455-e1fd-484a-ab8c-647fd998e9d7" providerId="ADAL" clId="{D24D4364-FD79-9748-9601-D7F3CCA9862F}" dt="2023-05-26T15:04:14.571" v="7121" actId="207"/>
          <ac:spMkLst>
            <pc:docMk/>
            <pc:sldMk cId="3305023282" sldId="433"/>
            <ac:spMk id="30" creationId="{B0327AF6-1D55-1D17-4AD3-B316617B03EB}"/>
          </ac:spMkLst>
        </pc:spChg>
        <pc:spChg chg="mod">
          <ac:chgData name="Marilou Yargeau" userId="21548455-e1fd-484a-ab8c-647fd998e9d7" providerId="ADAL" clId="{D24D4364-FD79-9748-9601-D7F3CCA9862F}" dt="2023-05-26T15:01:54.808" v="7107" actId="1038"/>
          <ac:spMkLst>
            <pc:docMk/>
            <pc:sldMk cId="3305023282" sldId="433"/>
            <ac:spMk id="33" creationId="{134831D5-1D03-CB8D-66CA-2CF326196380}"/>
          </ac:spMkLst>
        </pc:spChg>
        <pc:spChg chg="mod">
          <ac:chgData name="Marilou Yargeau" userId="21548455-e1fd-484a-ab8c-647fd998e9d7" providerId="ADAL" clId="{D24D4364-FD79-9748-9601-D7F3CCA9862F}" dt="2023-05-26T15:01:54.808" v="7107" actId="1038"/>
          <ac:spMkLst>
            <pc:docMk/>
            <pc:sldMk cId="3305023282" sldId="433"/>
            <ac:spMk id="35" creationId="{15525101-6779-ECB8-7293-E0993869A350}"/>
          </ac:spMkLst>
        </pc:spChg>
        <pc:spChg chg="mod">
          <ac:chgData name="Marilou Yargeau" userId="21548455-e1fd-484a-ab8c-647fd998e9d7" providerId="ADAL" clId="{D24D4364-FD79-9748-9601-D7F3CCA9862F}" dt="2023-05-26T15:04:14.571" v="7121" actId="207"/>
          <ac:spMkLst>
            <pc:docMk/>
            <pc:sldMk cId="3305023282" sldId="433"/>
            <ac:spMk id="36" creationId="{E8A83D7A-BBEC-5A70-9226-828BEEFA95F7}"/>
          </ac:spMkLst>
        </pc:spChg>
        <pc:spChg chg="mod">
          <ac:chgData name="Marilou Yargeau" userId="21548455-e1fd-484a-ab8c-647fd998e9d7" providerId="ADAL" clId="{D24D4364-FD79-9748-9601-D7F3CCA9862F}" dt="2023-05-26T15:01:54.808" v="7107" actId="1038"/>
          <ac:spMkLst>
            <pc:docMk/>
            <pc:sldMk cId="3305023282" sldId="433"/>
            <ac:spMk id="37" creationId="{BC5EC1CB-311A-9C73-0846-F2B9183AED08}"/>
          </ac:spMkLst>
        </pc:spChg>
        <pc:spChg chg="mod">
          <ac:chgData name="Marilou Yargeau" userId="21548455-e1fd-484a-ab8c-647fd998e9d7" providerId="ADAL" clId="{D24D4364-FD79-9748-9601-D7F3CCA9862F}" dt="2023-05-26T15:04:14.571" v="7121" actId="207"/>
          <ac:spMkLst>
            <pc:docMk/>
            <pc:sldMk cId="3305023282" sldId="433"/>
            <ac:spMk id="38" creationId="{62E8B747-B4FE-FC0F-375E-9964049C3C93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5-29T15:42:43.465" v="8607" actId="2696"/>
        <pc:sldMkLst>
          <pc:docMk/>
          <pc:sldMk cId="1374474352" sldId="434"/>
        </pc:sldMkLst>
        <pc:spChg chg="mod">
          <ac:chgData name="Marilou Yargeau" userId="21548455-e1fd-484a-ab8c-647fd998e9d7" providerId="ADAL" clId="{D24D4364-FD79-9748-9601-D7F3CCA9862F}" dt="2023-05-26T19:05:20.960" v="7221" actId="1076"/>
          <ac:spMkLst>
            <pc:docMk/>
            <pc:sldMk cId="1374474352" sldId="434"/>
            <ac:spMk id="14" creationId="{F5944615-8AA9-7EB7-B6B9-E34009221B18}"/>
          </ac:spMkLst>
        </pc:spChg>
        <pc:picChg chg="add mod">
          <ac:chgData name="Marilou Yargeau" userId="21548455-e1fd-484a-ab8c-647fd998e9d7" providerId="ADAL" clId="{D24D4364-FD79-9748-9601-D7F3CCA9862F}" dt="2023-05-26T19:05:17.275" v="7220" actId="1076"/>
          <ac:picMkLst>
            <pc:docMk/>
            <pc:sldMk cId="1374474352" sldId="434"/>
            <ac:picMk id="12" creationId="{7BC9FA43-EF4B-D738-2D29-AE6DC2B69AE6}"/>
          </ac:picMkLst>
        </pc:picChg>
        <pc:picChg chg="del">
          <ac:chgData name="Marilou Yargeau" userId="21548455-e1fd-484a-ab8c-647fd998e9d7" providerId="ADAL" clId="{D24D4364-FD79-9748-9601-D7F3CCA9862F}" dt="2023-05-26T18:58:38.691" v="7174" actId="478"/>
          <ac:picMkLst>
            <pc:docMk/>
            <pc:sldMk cId="1374474352" sldId="434"/>
            <ac:picMk id="13" creationId="{3ABB8D74-C52F-EE52-B572-93412A8B8455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29T15:42:44.094" v="8608" actId="2696"/>
        <pc:sldMkLst>
          <pc:docMk/>
          <pc:sldMk cId="2475103127" sldId="435"/>
        </pc:sldMkLst>
        <pc:spChg chg="mod">
          <ac:chgData name="Marilou Yargeau" userId="21548455-e1fd-484a-ab8c-647fd998e9d7" providerId="ADAL" clId="{D24D4364-FD79-9748-9601-D7F3CCA9862F}" dt="2023-05-26T19:11:38.073" v="7306" actId="20577"/>
          <ac:spMkLst>
            <pc:docMk/>
            <pc:sldMk cId="2475103127" sldId="435"/>
            <ac:spMk id="14" creationId="{F5944615-8AA9-7EB7-B6B9-E34009221B18}"/>
          </ac:spMkLst>
        </pc:spChg>
        <pc:picChg chg="del">
          <ac:chgData name="Marilou Yargeau" userId="21548455-e1fd-484a-ab8c-647fd998e9d7" providerId="ADAL" clId="{D24D4364-FD79-9748-9601-D7F3CCA9862F}" dt="2023-05-26T19:10:52.449" v="7257" actId="478"/>
          <ac:picMkLst>
            <pc:docMk/>
            <pc:sldMk cId="2475103127" sldId="435"/>
            <ac:picMk id="12" creationId="{7BC9FA43-EF4B-D738-2D29-AE6DC2B69AE6}"/>
          </ac:picMkLst>
        </pc:picChg>
        <pc:picChg chg="add mod">
          <ac:chgData name="Marilou Yargeau" userId="21548455-e1fd-484a-ab8c-647fd998e9d7" providerId="ADAL" clId="{D24D4364-FD79-9748-9601-D7F3CCA9862F}" dt="2023-05-26T19:11:08.027" v="7287" actId="167"/>
          <ac:picMkLst>
            <pc:docMk/>
            <pc:sldMk cId="2475103127" sldId="435"/>
            <ac:picMk id="13" creationId="{67D30B73-389D-11ED-7E1E-E088B0E9831D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6-02T13:13:54.615" v="12663" actId="2696"/>
        <pc:sldMkLst>
          <pc:docMk/>
          <pc:sldMk cId="397041830" sldId="436"/>
        </pc:sldMkLst>
        <pc:spChg chg="del mod">
          <ac:chgData name="Marilou Yargeau" userId="21548455-e1fd-484a-ab8c-647fd998e9d7" providerId="ADAL" clId="{D24D4364-FD79-9748-9601-D7F3CCA9862F}" dt="2023-05-29T15:49:31.668" v="8729" actId="478"/>
          <ac:spMkLst>
            <pc:docMk/>
            <pc:sldMk cId="397041830" sldId="436"/>
            <ac:spMk id="2" creationId="{8DF09027-9953-1E80-439F-9596B3FE4135}"/>
          </ac:spMkLst>
        </pc:spChg>
        <pc:spChg chg="mod">
          <ac:chgData name="Marilou Yargeau" userId="21548455-e1fd-484a-ab8c-647fd998e9d7" providerId="ADAL" clId="{D24D4364-FD79-9748-9601-D7F3CCA9862F}" dt="2023-05-31T14:32:56.942" v="12497" actId="20577"/>
          <ac:spMkLst>
            <pc:docMk/>
            <pc:sldMk cId="397041830" sldId="436"/>
            <ac:spMk id="4" creationId="{A44F8AF9-EDCC-198B-C01E-49A48CD14F1D}"/>
          </ac:spMkLst>
        </pc:spChg>
        <pc:spChg chg="mod">
          <ac:chgData name="Marilou Yargeau" userId="21548455-e1fd-484a-ab8c-647fd998e9d7" providerId="ADAL" clId="{D24D4364-FD79-9748-9601-D7F3CCA9862F}" dt="2023-05-26T19:11:29.777" v="7298" actId="20577"/>
          <ac:spMkLst>
            <pc:docMk/>
            <pc:sldMk cId="397041830" sldId="436"/>
            <ac:spMk id="14" creationId="{F5944615-8AA9-7EB7-B6B9-E34009221B18}"/>
          </ac:spMkLst>
        </pc:spChg>
        <pc:spChg chg="add mod">
          <ac:chgData name="Marilou Yargeau" userId="21548455-e1fd-484a-ab8c-647fd998e9d7" providerId="ADAL" clId="{D24D4364-FD79-9748-9601-D7F3CCA9862F}" dt="2023-05-29T15:49:32.005" v="8730"/>
          <ac:spMkLst>
            <pc:docMk/>
            <pc:sldMk cId="397041830" sldId="436"/>
            <ac:spMk id="19" creationId="{FFEC523D-27AD-EC33-A475-91B746B2955E}"/>
          </ac:spMkLst>
        </pc:spChg>
        <pc:picChg chg="add del mod">
          <ac:chgData name="Marilou Yargeau" userId="21548455-e1fd-484a-ab8c-647fd998e9d7" providerId="ADAL" clId="{D24D4364-FD79-9748-9601-D7F3CCA9862F}" dt="2023-05-26T19:17:23.289" v="7324" actId="478"/>
          <ac:picMkLst>
            <pc:docMk/>
            <pc:sldMk cId="397041830" sldId="436"/>
            <ac:picMk id="12" creationId="{EF99E24D-AFC4-F125-71BD-1795F7351225}"/>
          </ac:picMkLst>
        </pc:picChg>
        <pc:picChg chg="del mod">
          <ac:chgData name="Marilou Yargeau" userId="21548455-e1fd-484a-ab8c-647fd998e9d7" providerId="ADAL" clId="{D24D4364-FD79-9748-9601-D7F3CCA9862F}" dt="2023-05-26T19:17:25.402" v="7326" actId="478"/>
          <ac:picMkLst>
            <pc:docMk/>
            <pc:sldMk cId="397041830" sldId="436"/>
            <ac:picMk id="13" creationId="{67D30B73-389D-11ED-7E1E-E088B0E9831D}"/>
          </ac:picMkLst>
        </pc:picChg>
        <pc:picChg chg="add mod">
          <ac:chgData name="Marilou Yargeau" userId="21548455-e1fd-484a-ab8c-647fd998e9d7" providerId="ADAL" clId="{D24D4364-FD79-9748-9601-D7F3CCA9862F}" dt="2023-05-26T19:17:31.433" v="7328" actId="167"/>
          <ac:picMkLst>
            <pc:docMk/>
            <pc:sldMk cId="397041830" sldId="436"/>
            <ac:picMk id="16" creationId="{B8D8B4FD-94A1-AAEC-4EC8-528E5F883FD6}"/>
          </ac:picMkLst>
        </pc:picChg>
      </pc:sldChg>
      <pc:sldChg chg="addSp delSp modSp add del mod ord modNotesTx">
        <pc:chgData name="Marilou Yargeau" userId="21548455-e1fd-484a-ab8c-647fd998e9d7" providerId="ADAL" clId="{D24D4364-FD79-9748-9601-D7F3CCA9862F}" dt="2023-05-27T16:43:33.580" v="7516" actId="2696"/>
        <pc:sldMkLst>
          <pc:docMk/>
          <pc:sldMk cId="3743067040" sldId="437"/>
        </pc:sldMkLst>
        <pc:spChg chg="mod">
          <ac:chgData name="Marilou Yargeau" userId="21548455-e1fd-484a-ab8c-647fd998e9d7" providerId="ADAL" clId="{D24D4364-FD79-9748-9601-D7F3CCA9862F}" dt="2023-05-26T19:19:27.127" v="7356" actId="20577"/>
          <ac:spMkLst>
            <pc:docMk/>
            <pc:sldMk cId="3743067040" sldId="437"/>
            <ac:spMk id="2" creationId="{8DF09027-9953-1E80-439F-9596B3FE4135}"/>
          </ac:spMkLst>
        </pc:spChg>
        <pc:spChg chg="add del mod">
          <ac:chgData name="Marilou Yargeau" userId="21548455-e1fd-484a-ab8c-647fd998e9d7" providerId="ADAL" clId="{D24D4364-FD79-9748-9601-D7F3CCA9862F}" dt="2023-05-27T16:19:14.904" v="7471" actId="478"/>
          <ac:spMkLst>
            <pc:docMk/>
            <pc:sldMk cId="3743067040" sldId="437"/>
            <ac:spMk id="13" creationId="{66F6015C-C8D7-7844-CBEA-803B8D413B55}"/>
          </ac:spMkLst>
        </pc:spChg>
        <pc:spChg chg="del mod">
          <ac:chgData name="Marilou Yargeau" userId="21548455-e1fd-484a-ab8c-647fd998e9d7" providerId="ADAL" clId="{D24D4364-FD79-9748-9601-D7F3CCA9862F}" dt="2023-05-27T16:18:29.053" v="7463" actId="478"/>
          <ac:spMkLst>
            <pc:docMk/>
            <pc:sldMk cId="3743067040" sldId="437"/>
            <ac:spMk id="14" creationId="{F5944615-8AA9-7EB7-B6B9-E34009221B18}"/>
          </ac:spMkLst>
        </pc:spChg>
        <pc:picChg chg="add del mod modCrop">
          <ac:chgData name="Marilou Yargeau" userId="21548455-e1fd-484a-ab8c-647fd998e9d7" providerId="ADAL" clId="{D24D4364-FD79-9748-9601-D7F3CCA9862F}" dt="2023-05-27T16:43:31.023" v="7515" actId="478"/>
          <ac:picMkLst>
            <pc:docMk/>
            <pc:sldMk cId="3743067040" sldId="437"/>
            <ac:picMk id="12" creationId="{661BE1C2-2FFE-5F9F-7228-478BD19D4DBD}"/>
          </ac:picMkLst>
        </pc:picChg>
        <pc:picChg chg="del">
          <ac:chgData name="Marilou Yargeau" userId="21548455-e1fd-484a-ab8c-647fd998e9d7" providerId="ADAL" clId="{D24D4364-FD79-9748-9601-D7F3CCA9862F}" dt="2023-05-26T19:19:10.831" v="7330" actId="478"/>
          <ac:picMkLst>
            <pc:docMk/>
            <pc:sldMk cId="3743067040" sldId="437"/>
            <ac:picMk id="16" creationId="{B8D8B4FD-94A1-AAEC-4EC8-528E5F883FD6}"/>
          </ac:picMkLst>
        </pc:picChg>
      </pc:sldChg>
      <pc:sldChg chg="addSp delSp modSp add del mod modNotesTx">
        <pc:chgData name="Marilou Yargeau" userId="21548455-e1fd-484a-ab8c-647fd998e9d7" providerId="ADAL" clId="{D24D4364-FD79-9748-9601-D7F3CCA9862F}" dt="2023-05-29T15:18:59.271" v="7976" actId="2696"/>
        <pc:sldMkLst>
          <pc:docMk/>
          <pc:sldMk cId="1848216238" sldId="438"/>
        </pc:sldMkLst>
        <pc:spChg chg="add mod">
          <ac:chgData name="Marilou Yargeau" userId="21548455-e1fd-484a-ab8c-647fd998e9d7" providerId="ADAL" clId="{D24D4364-FD79-9748-9601-D7F3CCA9862F}" dt="2023-05-29T15:17:35.227" v="7952" actId="1076"/>
          <ac:spMkLst>
            <pc:docMk/>
            <pc:sldMk cId="1848216238" sldId="438"/>
            <ac:spMk id="2" creationId="{EFED0547-73C2-C7C9-31F2-9ABD7580E83A}"/>
          </ac:spMkLst>
        </pc:spChg>
        <pc:spChg chg="mod">
          <ac:chgData name="Marilou Yargeau" userId="21548455-e1fd-484a-ab8c-647fd998e9d7" providerId="ADAL" clId="{D24D4364-FD79-9748-9601-D7F3CCA9862F}" dt="2023-05-29T15:18:57.463" v="7975" actId="20577"/>
          <ac:spMkLst>
            <pc:docMk/>
            <pc:sldMk cId="1848216238" sldId="438"/>
            <ac:spMk id="3" creationId="{23917042-A0EC-04D6-F9C1-DC06F93EDB9A}"/>
          </ac:spMkLst>
        </pc:spChg>
        <pc:spChg chg="add mod">
          <ac:chgData name="Marilou Yargeau" userId="21548455-e1fd-484a-ab8c-647fd998e9d7" providerId="ADAL" clId="{D24D4364-FD79-9748-9601-D7F3CCA9862F}" dt="2023-05-29T15:17:35.227" v="7952" actId="1076"/>
          <ac:spMkLst>
            <pc:docMk/>
            <pc:sldMk cId="1848216238" sldId="438"/>
            <ac:spMk id="12" creationId="{5FBA8901-5361-F037-BDD0-FEC3895B7C82}"/>
          </ac:spMkLst>
        </pc:spChg>
        <pc:spChg chg="del">
          <ac:chgData name="Marilou Yargeau" userId="21548455-e1fd-484a-ab8c-647fd998e9d7" providerId="ADAL" clId="{D24D4364-FD79-9748-9601-D7F3CCA9862F}" dt="2023-05-26T19:19:59.782" v="7365" actId="478"/>
          <ac:spMkLst>
            <pc:docMk/>
            <pc:sldMk cId="1848216238" sldId="438"/>
            <ac:spMk id="14" creationId="{EEF9BE15-927A-69B1-3413-15FA1CFFAD17}"/>
          </ac:spMkLst>
        </pc:spChg>
        <pc:spChg chg="add mod">
          <ac:chgData name="Marilou Yargeau" userId="21548455-e1fd-484a-ab8c-647fd998e9d7" providerId="ADAL" clId="{D24D4364-FD79-9748-9601-D7F3CCA9862F}" dt="2023-05-29T15:18:13.467" v="7956" actId="1076"/>
          <ac:spMkLst>
            <pc:docMk/>
            <pc:sldMk cId="1848216238" sldId="438"/>
            <ac:spMk id="19" creationId="{BE5F971E-4168-EB21-DC3A-B9900D66C9ED}"/>
          </ac:spMkLst>
        </pc:spChg>
        <pc:spChg chg="del">
          <ac:chgData name="Marilou Yargeau" userId="21548455-e1fd-484a-ab8c-647fd998e9d7" providerId="ADAL" clId="{D24D4364-FD79-9748-9601-D7F3CCA9862F}" dt="2023-05-26T19:19:55.915" v="7361" actId="478"/>
          <ac:spMkLst>
            <pc:docMk/>
            <pc:sldMk cId="1848216238" sldId="438"/>
            <ac:spMk id="23" creationId="{5A2757BC-9D32-15A4-DBE4-F57FB14039C7}"/>
          </ac:spMkLst>
        </pc:spChg>
        <pc:spChg chg="add mod">
          <ac:chgData name="Marilou Yargeau" userId="21548455-e1fd-484a-ab8c-647fd998e9d7" providerId="ADAL" clId="{D24D4364-FD79-9748-9601-D7F3CCA9862F}" dt="2023-05-29T15:18:13.467" v="7956" actId="1076"/>
          <ac:spMkLst>
            <pc:docMk/>
            <pc:sldMk cId="1848216238" sldId="438"/>
            <ac:spMk id="27" creationId="{56230AB5-D2AE-68D6-52FB-581F6EFB3E49}"/>
          </ac:spMkLst>
        </pc:spChg>
        <pc:spChg chg="add del mod">
          <ac:chgData name="Marilou Yargeau" userId="21548455-e1fd-484a-ab8c-647fd998e9d7" providerId="ADAL" clId="{D24D4364-FD79-9748-9601-D7F3CCA9862F}" dt="2023-05-29T15:15:08.639" v="7812" actId="478"/>
          <ac:spMkLst>
            <pc:docMk/>
            <pc:sldMk cId="1848216238" sldId="438"/>
            <ac:spMk id="29" creationId="{A774B06A-2C95-AF83-B945-DB231B53BC68}"/>
          </ac:spMkLst>
        </pc:spChg>
        <pc:spChg chg="del">
          <ac:chgData name="Marilou Yargeau" userId="21548455-e1fd-484a-ab8c-647fd998e9d7" providerId="ADAL" clId="{D24D4364-FD79-9748-9601-D7F3CCA9862F}" dt="2023-05-26T19:19:57.036" v="7362" actId="478"/>
          <ac:spMkLst>
            <pc:docMk/>
            <pc:sldMk cId="1848216238" sldId="438"/>
            <ac:spMk id="30" creationId="{7E02B806-DFB7-A38D-8A91-EBC6B9930B6D}"/>
          </ac:spMkLst>
        </pc:spChg>
        <pc:spChg chg="add del mod">
          <ac:chgData name="Marilou Yargeau" userId="21548455-e1fd-484a-ab8c-647fd998e9d7" providerId="ADAL" clId="{D24D4364-FD79-9748-9601-D7F3CCA9862F}" dt="2023-05-29T15:15:08.273" v="7811" actId="478"/>
          <ac:spMkLst>
            <pc:docMk/>
            <pc:sldMk cId="1848216238" sldId="438"/>
            <ac:spMk id="31" creationId="{BC34D6EB-8BE4-D2B8-7080-D3CB14684D09}"/>
          </ac:spMkLst>
        </pc:spChg>
        <pc:spChg chg="add del mod">
          <ac:chgData name="Marilou Yargeau" userId="21548455-e1fd-484a-ab8c-647fd998e9d7" providerId="ADAL" clId="{D24D4364-FD79-9748-9601-D7F3CCA9862F}" dt="2023-05-29T15:15:06.666" v="7810" actId="478"/>
          <ac:spMkLst>
            <pc:docMk/>
            <pc:sldMk cId="1848216238" sldId="438"/>
            <ac:spMk id="32" creationId="{27A7759F-C869-7970-835A-43F46F216100}"/>
          </ac:spMkLst>
        </pc:spChg>
        <pc:spChg chg="add del mod">
          <ac:chgData name="Marilou Yargeau" userId="21548455-e1fd-484a-ab8c-647fd998e9d7" providerId="ADAL" clId="{D24D4364-FD79-9748-9601-D7F3CCA9862F}" dt="2023-05-29T15:15:06.666" v="7810" actId="478"/>
          <ac:spMkLst>
            <pc:docMk/>
            <pc:sldMk cId="1848216238" sldId="438"/>
            <ac:spMk id="33" creationId="{EBC6B436-CF22-22FB-620F-F9C53F971718}"/>
          </ac:spMkLst>
        </pc:spChg>
        <pc:spChg chg="add del mod">
          <ac:chgData name="Marilou Yargeau" userId="21548455-e1fd-484a-ab8c-647fd998e9d7" providerId="ADAL" clId="{D24D4364-FD79-9748-9601-D7F3CCA9862F}" dt="2023-05-29T15:18:36.689" v="7959" actId="478"/>
          <ac:spMkLst>
            <pc:docMk/>
            <pc:sldMk cId="1848216238" sldId="438"/>
            <ac:spMk id="34" creationId="{FE1D4A2A-46EF-51AA-A618-00BC91ADC9CD}"/>
          </ac:spMkLst>
        </pc:spChg>
        <pc:spChg chg="add del mod">
          <ac:chgData name="Marilou Yargeau" userId="21548455-e1fd-484a-ab8c-647fd998e9d7" providerId="ADAL" clId="{D24D4364-FD79-9748-9601-D7F3CCA9862F}" dt="2023-05-29T15:18:36.299" v="7958" actId="478"/>
          <ac:spMkLst>
            <pc:docMk/>
            <pc:sldMk cId="1848216238" sldId="438"/>
            <ac:spMk id="35" creationId="{7CA9E3D1-5955-4F9E-71DA-D3A447BCE752}"/>
          </ac:spMkLst>
        </pc:spChg>
        <pc:spChg chg="add del mod">
          <ac:chgData name="Marilou Yargeau" userId="21548455-e1fd-484a-ab8c-647fd998e9d7" providerId="ADAL" clId="{D24D4364-FD79-9748-9601-D7F3CCA9862F}" dt="2023-05-29T15:18:39.365" v="7961" actId="478"/>
          <ac:spMkLst>
            <pc:docMk/>
            <pc:sldMk cId="1848216238" sldId="438"/>
            <ac:spMk id="36" creationId="{BA0A80C1-4AED-3CF5-105C-14D43EB2122C}"/>
          </ac:spMkLst>
        </pc:spChg>
        <pc:spChg chg="add del mod">
          <ac:chgData name="Marilou Yargeau" userId="21548455-e1fd-484a-ab8c-647fd998e9d7" providerId="ADAL" clId="{D24D4364-FD79-9748-9601-D7F3CCA9862F}" dt="2023-05-29T15:18:38.899" v="7960" actId="478"/>
          <ac:spMkLst>
            <pc:docMk/>
            <pc:sldMk cId="1848216238" sldId="438"/>
            <ac:spMk id="37" creationId="{B2442DD5-6906-E5AB-FC6D-36A6CA343A67}"/>
          </ac:spMkLst>
        </pc:spChg>
        <pc:spChg chg="add del mod">
          <ac:chgData name="Marilou Yargeau" userId="21548455-e1fd-484a-ab8c-647fd998e9d7" providerId="ADAL" clId="{D24D4364-FD79-9748-9601-D7F3CCA9862F}" dt="2023-05-29T15:18:40.925" v="7963" actId="478"/>
          <ac:spMkLst>
            <pc:docMk/>
            <pc:sldMk cId="1848216238" sldId="438"/>
            <ac:spMk id="38" creationId="{C7A8EFE4-F4D2-3EEC-341B-FE8B53692790}"/>
          </ac:spMkLst>
        </pc:spChg>
        <pc:spChg chg="add del mod">
          <ac:chgData name="Marilou Yargeau" userId="21548455-e1fd-484a-ab8c-647fd998e9d7" providerId="ADAL" clId="{D24D4364-FD79-9748-9601-D7F3CCA9862F}" dt="2023-05-29T15:18:40.515" v="7962" actId="478"/>
          <ac:spMkLst>
            <pc:docMk/>
            <pc:sldMk cId="1848216238" sldId="438"/>
            <ac:spMk id="39" creationId="{D6862556-A9CF-FA64-0BFB-E8087A11F72D}"/>
          </ac:spMkLst>
        </pc:spChg>
        <pc:spChg chg="add del mod">
          <ac:chgData name="Marilou Yargeau" userId="21548455-e1fd-484a-ab8c-647fd998e9d7" providerId="ADAL" clId="{D24D4364-FD79-9748-9601-D7F3CCA9862F}" dt="2023-05-29T15:18:42.809" v="7965" actId="478"/>
          <ac:spMkLst>
            <pc:docMk/>
            <pc:sldMk cId="1848216238" sldId="438"/>
            <ac:spMk id="40" creationId="{5B062C6B-23B8-A6B8-F2F8-AAE16D331D5A}"/>
          </ac:spMkLst>
        </pc:spChg>
        <pc:spChg chg="add del mod">
          <ac:chgData name="Marilou Yargeau" userId="21548455-e1fd-484a-ab8c-647fd998e9d7" providerId="ADAL" clId="{D24D4364-FD79-9748-9601-D7F3CCA9862F}" dt="2023-05-29T15:18:42.347" v="7964" actId="478"/>
          <ac:spMkLst>
            <pc:docMk/>
            <pc:sldMk cId="1848216238" sldId="438"/>
            <ac:spMk id="41" creationId="{7DB0DA8C-8648-718D-8C6A-F3D072D8FB59}"/>
          </ac:spMkLst>
        </pc:spChg>
        <pc:picChg chg="del mod">
          <ac:chgData name="Marilou Yargeau" userId="21548455-e1fd-484a-ab8c-647fd998e9d7" providerId="ADAL" clId="{D24D4364-FD79-9748-9601-D7F3CCA9862F}" dt="2023-05-26T19:19:53.538" v="7359" actId="478"/>
          <ac:picMkLst>
            <pc:docMk/>
            <pc:sldMk cId="1848216238" sldId="438"/>
            <ac:picMk id="13" creationId="{3B15898A-EA03-997D-C9B4-7027486531D0}"/>
          </ac:picMkLst>
        </pc:picChg>
        <pc:cxnChg chg="del">
          <ac:chgData name="Marilou Yargeau" userId="21548455-e1fd-484a-ab8c-647fd998e9d7" providerId="ADAL" clId="{D24D4364-FD79-9748-9601-D7F3CCA9862F}" dt="2023-05-26T19:19:58.224" v="7364" actId="478"/>
          <ac:cxnSpMkLst>
            <pc:docMk/>
            <pc:sldMk cId="1848216238" sldId="438"/>
            <ac:cxnSpMk id="16" creationId="{D60471B2-10C5-211E-158E-D00272DD71E1}"/>
          </ac:cxnSpMkLst>
        </pc:cxnChg>
        <pc:cxnChg chg="del">
          <ac:chgData name="Marilou Yargeau" userId="21548455-e1fd-484a-ab8c-647fd998e9d7" providerId="ADAL" clId="{D24D4364-FD79-9748-9601-D7F3CCA9862F}" dt="2023-05-26T19:20:00.648" v="7366" actId="478"/>
          <ac:cxnSpMkLst>
            <pc:docMk/>
            <pc:sldMk cId="1848216238" sldId="438"/>
            <ac:cxnSpMk id="20" creationId="{55FC66E3-1F6F-735D-DAFD-9DDC0614A72E}"/>
          </ac:cxnSpMkLst>
        </pc:cxnChg>
        <pc:cxnChg chg="del">
          <ac:chgData name="Marilou Yargeau" userId="21548455-e1fd-484a-ab8c-647fd998e9d7" providerId="ADAL" clId="{D24D4364-FD79-9748-9601-D7F3CCA9862F}" dt="2023-05-26T19:19:55.095" v="7360" actId="478"/>
          <ac:cxnSpMkLst>
            <pc:docMk/>
            <pc:sldMk cId="1848216238" sldId="438"/>
            <ac:cxnSpMk id="26" creationId="{48865D37-95E7-D783-69FB-BD2AD6ABF9EE}"/>
          </ac:cxnSpMkLst>
        </pc:cxnChg>
        <pc:cxnChg chg="del">
          <ac:chgData name="Marilou Yargeau" userId="21548455-e1fd-484a-ab8c-647fd998e9d7" providerId="ADAL" clId="{D24D4364-FD79-9748-9601-D7F3CCA9862F}" dt="2023-05-26T19:19:57.820" v="7363" actId="478"/>
          <ac:cxnSpMkLst>
            <pc:docMk/>
            <pc:sldMk cId="1848216238" sldId="438"/>
            <ac:cxnSpMk id="28" creationId="{8BAE6C92-7F9D-EDB5-3A33-48B8E8E502DF}"/>
          </ac:cxnSpMkLst>
        </pc:cxnChg>
      </pc:sldChg>
      <pc:sldChg chg="addSp delSp modSp add del mod">
        <pc:chgData name="Marilou Yargeau" userId="21548455-e1fd-484a-ab8c-647fd998e9d7" providerId="ADAL" clId="{D24D4364-FD79-9748-9601-D7F3CCA9862F}" dt="2023-06-02T13:13:31.859" v="12655" actId="2696"/>
        <pc:sldMkLst>
          <pc:docMk/>
          <pc:sldMk cId="3983149010" sldId="439"/>
        </pc:sldMkLst>
        <pc:spChg chg="add del mod">
          <ac:chgData name="Marilou Yargeau" userId="21548455-e1fd-484a-ab8c-647fd998e9d7" providerId="ADAL" clId="{D24D4364-FD79-9748-9601-D7F3CCA9862F}" dt="2023-05-27T16:36:42.885" v="7510" actId="478"/>
          <ac:spMkLst>
            <pc:docMk/>
            <pc:sldMk cId="3983149010" sldId="439"/>
            <ac:spMk id="3" creationId="{6F687FA6-F45A-1BA3-B545-E00573B8A53C}"/>
          </ac:spMkLst>
        </pc:spChg>
        <pc:spChg chg="mod">
          <ac:chgData name="Marilou Yargeau" userId="21548455-e1fd-484a-ab8c-647fd998e9d7" providerId="ADAL" clId="{D24D4364-FD79-9748-9601-D7F3CCA9862F}" dt="2023-05-31T14:31:42.207" v="12466" actId="20577"/>
          <ac:spMkLst>
            <pc:docMk/>
            <pc:sldMk cId="3983149010" sldId="439"/>
            <ac:spMk id="4" creationId="{A44F8AF9-EDCC-198B-C01E-49A48CD14F1D}"/>
          </ac:spMkLst>
        </pc:spChg>
        <pc:spChg chg="del mod">
          <ac:chgData name="Marilou Yargeau" userId="21548455-e1fd-484a-ab8c-647fd998e9d7" providerId="ADAL" clId="{D24D4364-FD79-9748-9601-D7F3CCA9862F}" dt="2023-05-27T16:36:44.317" v="7511" actId="478"/>
          <ac:spMkLst>
            <pc:docMk/>
            <pc:sldMk cId="3983149010" sldId="439"/>
            <ac:spMk id="13" creationId="{66F6015C-C8D7-7844-CBEA-803B8D413B55}"/>
          </ac:spMkLst>
        </pc:spChg>
        <pc:spChg chg="add del mod">
          <ac:chgData name="Marilou Yargeau" userId="21548455-e1fd-484a-ab8c-647fd998e9d7" providerId="ADAL" clId="{D24D4364-FD79-9748-9601-D7F3CCA9862F}" dt="2023-05-27T16:36:46.003" v="7512" actId="478"/>
          <ac:spMkLst>
            <pc:docMk/>
            <pc:sldMk cId="3983149010" sldId="439"/>
            <ac:spMk id="14" creationId="{90BDDDEE-D149-724A-9B0A-C8AA1142E3D4}"/>
          </ac:spMkLst>
        </pc:spChg>
        <pc:picChg chg="del">
          <ac:chgData name="Marilou Yargeau" userId="21548455-e1fd-484a-ab8c-647fd998e9d7" providerId="ADAL" clId="{D24D4364-FD79-9748-9601-D7F3CCA9862F}" dt="2023-05-27T16:35:59.798" v="7500" actId="478"/>
          <ac:picMkLst>
            <pc:docMk/>
            <pc:sldMk cId="3983149010" sldId="439"/>
            <ac:picMk id="12" creationId="{661BE1C2-2FFE-5F9F-7228-478BD19D4DBD}"/>
          </ac:picMkLst>
        </pc:picChg>
        <pc:picChg chg="add del mod">
          <ac:chgData name="Marilou Yargeau" userId="21548455-e1fd-484a-ab8c-647fd998e9d7" providerId="ADAL" clId="{D24D4364-FD79-9748-9601-D7F3CCA9862F}" dt="2023-05-27T16:45:03.573" v="7520" actId="478"/>
          <ac:picMkLst>
            <pc:docMk/>
            <pc:sldMk cId="3983149010" sldId="439"/>
            <ac:picMk id="19" creationId="{3BF162C6-04D6-6CB8-D3A0-36FC8D3BDAC9}"/>
          </ac:picMkLst>
        </pc:picChg>
        <pc:picChg chg="add mod">
          <ac:chgData name="Marilou Yargeau" userId="21548455-e1fd-484a-ab8c-647fd998e9d7" providerId="ADAL" clId="{D24D4364-FD79-9748-9601-D7F3CCA9862F}" dt="2023-05-27T16:45:13.015" v="7524" actId="1076"/>
          <ac:picMkLst>
            <pc:docMk/>
            <pc:sldMk cId="3983149010" sldId="439"/>
            <ac:picMk id="23" creationId="{315C087E-F95A-52B5-6E1D-D85CF1F1D8F6}"/>
          </ac:picMkLst>
        </pc:picChg>
      </pc:sldChg>
      <pc:sldChg chg="add del">
        <pc:chgData name="Marilou Yargeau" userId="21548455-e1fd-484a-ab8c-647fd998e9d7" providerId="ADAL" clId="{D24D4364-FD79-9748-9601-D7F3CCA9862F}" dt="2023-05-27T16:45:16.709" v="7525" actId="2696"/>
        <pc:sldMkLst>
          <pc:docMk/>
          <pc:sldMk cId="800543085" sldId="440"/>
        </pc:sldMkLst>
      </pc:sldChg>
      <pc:sldChg chg="addSp delSp modSp add del mod">
        <pc:chgData name="Marilou Yargeau" userId="21548455-e1fd-484a-ab8c-647fd998e9d7" providerId="ADAL" clId="{D24D4364-FD79-9748-9601-D7F3CCA9862F}" dt="2023-06-02T13:13:32.277" v="12656" actId="2696"/>
        <pc:sldMkLst>
          <pc:docMk/>
          <pc:sldMk cId="1831266148" sldId="440"/>
        </pc:sldMkLst>
        <pc:spChg chg="del">
          <ac:chgData name="Marilou Yargeau" userId="21548455-e1fd-484a-ab8c-647fd998e9d7" providerId="ADAL" clId="{D24D4364-FD79-9748-9601-D7F3CCA9862F}" dt="2023-05-30T19:23:47.505" v="11978" actId="478"/>
          <ac:spMkLst>
            <pc:docMk/>
            <pc:sldMk cId="1831266148" sldId="440"/>
            <ac:spMk id="4" creationId="{A44F8AF9-EDCC-198B-C01E-49A48CD14F1D}"/>
          </ac:spMkLst>
        </pc:spChg>
        <pc:spChg chg="add mod">
          <ac:chgData name="Marilou Yargeau" userId="21548455-e1fd-484a-ab8c-647fd998e9d7" providerId="ADAL" clId="{D24D4364-FD79-9748-9601-D7F3CCA9862F}" dt="2023-05-31T14:31:47.934" v="12468" actId="20577"/>
          <ac:spMkLst>
            <pc:docMk/>
            <pc:sldMk cId="1831266148" sldId="440"/>
            <ac:spMk id="14" creationId="{19C8B5D0-741D-F8DB-C4D9-2091759EF0B7}"/>
          </ac:spMkLst>
        </pc:spChg>
        <pc:picChg chg="add del mod">
          <ac:chgData name="Marilou Yargeau" userId="21548455-e1fd-484a-ab8c-647fd998e9d7" providerId="ADAL" clId="{D24D4364-FD79-9748-9601-D7F3CCA9862F}" dt="2023-05-27T16:45:45.243" v="7531" actId="478"/>
          <ac:picMkLst>
            <pc:docMk/>
            <pc:sldMk cId="1831266148" sldId="440"/>
            <ac:picMk id="12" creationId="{E9AE2CBD-62DC-F2AC-C35A-ABE0FD0B3861}"/>
          </ac:picMkLst>
        </pc:picChg>
        <pc:picChg chg="add mod">
          <ac:chgData name="Marilou Yargeau" userId="21548455-e1fd-484a-ab8c-647fd998e9d7" providerId="ADAL" clId="{D24D4364-FD79-9748-9601-D7F3CCA9862F}" dt="2023-05-27T16:45:47.627" v="7533"/>
          <ac:picMkLst>
            <pc:docMk/>
            <pc:sldMk cId="1831266148" sldId="440"/>
            <ac:picMk id="13" creationId="{B693C09A-9CA5-FAD6-CD84-9CC95E1BDFB9}"/>
          </ac:picMkLst>
        </pc:picChg>
        <pc:picChg chg="del">
          <ac:chgData name="Marilou Yargeau" userId="21548455-e1fd-484a-ab8c-647fd998e9d7" providerId="ADAL" clId="{D24D4364-FD79-9748-9601-D7F3CCA9862F}" dt="2023-05-27T16:45:46.376" v="7532" actId="478"/>
          <ac:picMkLst>
            <pc:docMk/>
            <pc:sldMk cId="1831266148" sldId="440"/>
            <ac:picMk id="23" creationId="{315C087E-F95A-52B5-6E1D-D85CF1F1D8F6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6-02T13:13:32.633" v="12657" actId="2696"/>
        <pc:sldMkLst>
          <pc:docMk/>
          <pc:sldMk cId="1328160356" sldId="441"/>
        </pc:sldMkLst>
        <pc:spChg chg="del">
          <ac:chgData name="Marilou Yargeau" userId="21548455-e1fd-484a-ab8c-647fd998e9d7" providerId="ADAL" clId="{D24D4364-FD79-9748-9601-D7F3CCA9862F}" dt="2023-05-30T19:23:51.143" v="11980" actId="478"/>
          <ac:spMkLst>
            <pc:docMk/>
            <pc:sldMk cId="1328160356" sldId="441"/>
            <ac:spMk id="4" creationId="{A44F8AF9-EDCC-198B-C01E-49A48CD14F1D}"/>
          </ac:spMkLst>
        </pc:spChg>
        <pc:spChg chg="add mod">
          <ac:chgData name="Marilou Yargeau" userId="21548455-e1fd-484a-ab8c-647fd998e9d7" providerId="ADAL" clId="{D24D4364-FD79-9748-9601-D7F3CCA9862F}" dt="2023-05-31T14:31:52.350" v="12470" actId="20577"/>
          <ac:spMkLst>
            <pc:docMk/>
            <pc:sldMk cId="1328160356" sldId="441"/>
            <ac:spMk id="16" creationId="{50BD4169-0783-27F8-DB1C-E854818E69D9}"/>
          </ac:spMkLst>
        </pc:spChg>
        <pc:picChg chg="add del mod">
          <ac:chgData name="Marilou Yargeau" userId="21548455-e1fd-484a-ab8c-647fd998e9d7" providerId="ADAL" clId="{D24D4364-FD79-9748-9601-D7F3CCA9862F}" dt="2023-05-27T16:46:11.941" v="7538" actId="478"/>
          <ac:picMkLst>
            <pc:docMk/>
            <pc:sldMk cId="1328160356" sldId="441"/>
            <ac:picMk id="12" creationId="{1778A0B9-1EC7-73BA-05AD-C53E58D7ACE3}"/>
          </ac:picMkLst>
        </pc:picChg>
        <pc:picChg chg="del">
          <ac:chgData name="Marilou Yargeau" userId="21548455-e1fd-484a-ab8c-647fd998e9d7" providerId="ADAL" clId="{D24D4364-FD79-9748-9601-D7F3CCA9862F}" dt="2023-05-27T16:46:14.003" v="7539" actId="478"/>
          <ac:picMkLst>
            <pc:docMk/>
            <pc:sldMk cId="1328160356" sldId="441"/>
            <ac:picMk id="13" creationId="{B693C09A-9CA5-FAD6-CD84-9CC95E1BDFB9}"/>
          </ac:picMkLst>
        </pc:picChg>
        <pc:picChg chg="add mod">
          <ac:chgData name="Marilou Yargeau" userId="21548455-e1fd-484a-ab8c-647fd998e9d7" providerId="ADAL" clId="{D24D4364-FD79-9748-9601-D7F3CCA9862F}" dt="2023-05-27T16:46:14.519" v="7540"/>
          <ac:picMkLst>
            <pc:docMk/>
            <pc:sldMk cId="1328160356" sldId="441"/>
            <ac:picMk id="14" creationId="{1E49FBE3-A8CC-3256-C5C0-122596ACB848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6-02T13:13:34.070" v="12658" actId="2696"/>
        <pc:sldMkLst>
          <pc:docMk/>
          <pc:sldMk cId="1629825542" sldId="442"/>
        </pc:sldMkLst>
        <pc:spChg chg="del mod">
          <ac:chgData name="Marilou Yargeau" userId="21548455-e1fd-484a-ab8c-647fd998e9d7" providerId="ADAL" clId="{D24D4364-FD79-9748-9601-D7F3CCA9862F}" dt="2023-05-30T19:23:57.126" v="11983" actId="478"/>
          <ac:spMkLst>
            <pc:docMk/>
            <pc:sldMk cId="1629825542" sldId="442"/>
            <ac:spMk id="4" creationId="{A44F8AF9-EDCC-198B-C01E-49A48CD14F1D}"/>
          </ac:spMkLst>
        </pc:spChg>
        <pc:spChg chg="add mod">
          <ac:chgData name="Marilou Yargeau" userId="21548455-e1fd-484a-ab8c-647fd998e9d7" providerId="ADAL" clId="{D24D4364-FD79-9748-9601-D7F3CCA9862F}" dt="2023-05-31T14:31:55.646" v="12472" actId="20577"/>
          <ac:spMkLst>
            <pc:docMk/>
            <pc:sldMk cId="1629825542" sldId="442"/>
            <ac:spMk id="16" creationId="{FABA86E5-EBEE-7AF3-5EC8-1DC60C5C8BE5}"/>
          </ac:spMkLst>
        </pc:spChg>
        <pc:picChg chg="add del mod">
          <ac:chgData name="Marilou Yargeau" userId="21548455-e1fd-484a-ab8c-647fd998e9d7" providerId="ADAL" clId="{D24D4364-FD79-9748-9601-D7F3CCA9862F}" dt="2023-05-27T16:46:59.344" v="7547" actId="478"/>
          <ac:picMkLst>
            <pc:docMk/>
            <pc:sldMk cId="1629825542" sldId="442"/>
            <ac:picMk id="12" creationId="{749DE305-D7DC-461B-4444-E1407ABA458C}"/>
          </ac:picMkLst>
        </pc:picChg>
        <pc:picChg chg="add mod">
          <ac:chgData name="Marilou Yargeau" userId="21548455-e1fd-484a-ab8c-647fd998e9d7" providerId="ADAL" clId="{D24D4364-FD79-9748-9601-D7F3CCA9862F}" dt="2023-05-27T16:47:01.221" v="7549"/>
          <ac:picMkLst>
            <pc:docMk/>
            <pc:sldMk cId="1629825542" sldId="442"/>
            <ac:picMk id="13" creationId="{E22C3BED-9968-1EA5-8A66-90A24CE25804}"/>
          </ac:picMkLst>
        </pc:picChg>
        <pc:picChg chg="del">
          <ac:chgData name="Marilou Yargeau" userId="21548455-e1fd-484a-ab8c-647fd998e9d7" providerId="ADAL" clId="{D24D4364-FD79-9748-9601-D7F3CCA9862F}" dt="2023-05-27T16:47:00.868" v="7548" actId="478"/>
          <ac:picMkLst>
            <pc:docMk/>
            <pc:sldMk cId="1629825542" sldId="442"/>
            <ac:picMk id="14" creationId="{1E49FBE3-A8CC-3256-C5C0-122596ACB848}"/>
          </ac:picMkLst>
        </pc:picChg>
      </pc:sldChg>
      <pc:sldChg chg="addSp delSp modSp add mod modNotesTx">
        <pc:chgData name="Marilou Yargeau" userId="21548455-e1fd-484a-ab8c-647fd998e9d7" providerId="ADAL" clId="{D24D4364-FD79-9748-9601-D7F3CCA9862F}" dt="2023-06-02T18:11:11.071" v="14730" actId="20577"/>
        <pc:sldMkLst>
          <pc:docMk/>
          <pc:sldMk cId="242660535" sldId="443"/>
        </pc:sldMkLst>
        <pc:spChg chg="del">
          <ac:chgData name="Marilou Yargeau" userId="21548455-e1fd-484a-ab8c-647fd998e9d7" providerId="ADAL" clId="{D24D4364-FD79-9748-9601-D7F3CCA9862F}" dt="2023-05-30T19:24:01.813" v="11985" actId="478"/>
          <ac:spMkLst>
            <pc:docMk/>
            <pc:sldMk cId="242660535" sldId="443"/>
            <ac:spMk id="4" creationId="{A44F8AF9-EDCC-198B-C01E-49A48CD14F1D}"/>
          </ac:spMkLst>
        </pc:spChg>
        <pc:spChg chg="add mod">
          <ac:chgData name="Marilou Yargeau" userId="21548455-e1fd-484a-ab8c-647fd998e9d7" providerId="ADAL" clId="{D24D4364-FD79-9748-9601-D7F3CCA9862F}" dt="2023-06-02T17:04:05.430" v="12690" actId="20577"/>
          <ac:spMkLst>
            <pc:docMk/>
            <pc:sldMk cId="242660535" sldId="443"/>
            <ac:spMk id="16" creationId="{86FC7AD6-7AAD-7392-892C-307390B2ABFF}"/>
          </ac:spMkLst>
        </pc:spChg>
        <pc:picChg chg="add del mod">
          <ac:chgData name="Marilou Yargeau" userId="21548455-e1fd-484a-ab8c-647fd998e9d7" providerId="ADAL" clId="{D24D4364-FD79-9748-9601-D7F3CCA9862F}" dt="2023-05-27T16:47:24.450" v="7554" actId="478"/>
          <ac:picMkLst>
            <pc:docMk/>
            <pc:sldMk cId="242660535" sldId="443"/>
            <ac:picMk id="12" creationId="{D97A78A5-7D8B-5685-9006-18AAC0A526C4}"/>
          </ac:picMkLst>
        </pc:picChg>
        <pc:picChg chg="del">
          <ac:chgData name="Marilou Yargeau" userId="21548455-e1fd-484a-ab8c-647fd998e9d7" providerId="ADAL" clId="{D24D4364-FD79-9748-9601-D7F3CCA9862F}" dt="2023-05-27T16:47:26.154" v="7555" actId="478"/>
          <ac:picMkLst>
            <pc:docMk/>
            <pc:sldMk cId="242660535" sldId="443"/>
            <ac:picMk id="13" creationId="{E22C3BED-9968-1EA5-8A66-90A24CE25804}"/>
          </ac:picMkLst>
        </pc:picChg>
        <pc:picChg chg="add mod">
          <ac:chgData name="Marilou Yargeau" userId="21548455-e1fd-484a-ab8c-647fd998e9d7" providerId="ADAL" clId="{D24D4364-FD79-9748-9601-D7F3CCA9862F}" dt="2023-05-27T16:47:26.542" v="7556"/>
          <ac:picMkLst>
            <pc:docMk/>
            <pc:sldMk cId="242660535" sldId="443"/>
            <ac:picMk id="14" creationId="{B2A9D966-A148-9437-7176-79FF8DCBD9D7}"/>
          </ac:picMkLst>
        </pc:picChg>
      </pc:sldChg>
      <pc:sldChg chg="new del">
        <pc:chgData name="Marilou Yargeau" userId="21548455-e1fd-484a-ab8c-647fd998e9d7" providerId="ADAL" clId="{D24D4364-FD79-9748-9601-D7F3CCA9862F}" dt="2023-05-27T16:46:21.005" v="7543" actId="2696"/>
        <pc:sldMkLst>
          <pc:docMk/>
          <pc:sldMk cId="1039931884" sldId="443"/>
        </pc:sldMkLst>
      </pc:sldChg>
      <pc:sldChg chg="addSp delSp modSp add del mod">
        <pc:chgData name="Marilou Yargeau" userId="21548455-e1fd-484a-ab8c-647fd998e9d7" providerId="ADAL" clId="{D24D4364-FD79-9748-9601-D7F3CCA9862F}" dt="2023-05-27T16:54:43.562" v="7598" actId="2696"/>
        <pc:sldMkLst>
          <pc:docMk/>
          <pc:sldMk cId="3789880644" sldId="444"/>
        </pc:sldMkLst>
        <pc:spChg chg="mod">
          <ac:chgData name="Marilou Yargeau" userId="21548455-e1fd-484a-ab8c-647fd998e9d7" providerId="ADAL" clId="{D24D4364-FD79-9748-9601-D7F3CCA9862F}" dt="2023-05-27T16:49:49.062" v="7579" actId="20577"/>
          <ac:spMkLst>
            <pc:docMk/>
            <pc:sldMk cId="3789880644" sldId="444"/>
            <ac:spMk id="2" creationId="{8DF09027-9953-1E80-439F-9596B3FE4135}"/>
          </ac:spMkLst>
        </pc:spChg>
        <pc:picChg chg="add del mod">
          <ac:chgData name="Marilou Yargeau" userId="21548455-e1fd-484a-ab8c-647fd998e9d7" providerId="ADAL" clId="{D24D4364-FD79-9748-9601-D7F3CCA9862F}" dt="2023-05-27T16:54:42.244" v="7597" actId="478"/>
          <ac:picMkLst>
            <pc:docMk/>
            <pc:sldMk cId="3789880644" sldId="444"/>
            <ac:picMk id="12" creationId="{F368194A-9075-7AFE-3E4B-DB6E3844783F}"/>
          </ac:picMkLst>
        </pc:picChg>
        <pc:picChg chg="del">
          <ac:chgData name="Marilou Yargeau" userId="21548455-e1fd-484a-ab8c-647fd998e9d7" providerId="ADAL" clId="{D24D4364-FD79-9748-9601-D7F3CCA9862F}" dt="2023-05-27T16:49:40.697" v="7558" actId="478"/>
          <ac:picMkLst>
            <pc:docMk/>
            <pc:sldMk cId="3789880644" sldId="444"/>
            <ac:picMk id="14" creationId="{B2A9D966-A148-9437-7176-79FF8DCBD9D7}"/>
          </ac:picMkLst>
        </pc:picChg>
        <pc:picChg chg="add mod modCrop">
          <ac:chgData name="Marilou Yargeau" userId="21548455-e1fd-484a-ab8c-647fd998e9d7" providerId="ADAL" clId="{D24D4364-FD79-9748-9601-D7F3CCA9862F}" dt="2023-05-27T16:53:48.393" v="7592" actId="1076"/>
          <ac:picMkLst>
            <pc:docMk/>
            <pc:sldMk cId="3789880644" sldId="444"/>
            <ac:picMk id="16" creationId="{A61E6258-F3CD-3020-78EE-FA28AE9C03FA}"/>
          </ac:picMkLst>
        </pc:picChg>
        <pc:picChg chg="add mod">
          <ac:chgData name="Marilou Yargeau" userId="21548455-e1fd-484a-ab8c-647fd998e9d7" providerId="ADAL" clId="{D24D4364-FD79-9748-9601-D7F3CCA9862F}" dt="2023-05-27T16:54:02.496" v="7595" actId="1076"/>
          <ac:picMkLst>
            <pc:docMk/>
            <pc:sldMk cId="3789880644" sldId="444"/>
            <ac:picMk id="20" creationId="{BC0D6DEF-DC2E-D7E8-38D8-18F86181A9BA}"/>
          </ac:picMkLst>
        </pc:picChg>
      </pc:sldChg>
      <pc:sldChg chg="addSp delSp modSp add mod modNotesTx">
        <pc:chgData name="Marilou Yargeau" userId="21548455-e1fd-484a-ab8c-647fd998e9d7" providerId="ADAL" clId="{D24D4364-FD79-9748-9601-D7F3CCA9862F}" dt="2023-06-02T18:13:06.051" v="15227" actId="20577"/>
        <pc:sldMkLst>
          <pc:docMk/>
          <pc:sldMk cId="212625832" sldId="445"/>
        </pc:sldMkLst>
        <pc:spChg chg="mod">
          <ac:chgData name="Marilou Yargeau" userId="21548455-e1fd-484a-ab8c-647fd998e9d7" providerId="ADAL" clId="{D24D4364-FD79-9748-9601-D7F3CCA9862F}" dt="2023-05-31T15:24:44.318" v="12575" actId="20577"/>
          <ac:spMkLst>
            <pc:docMk/>
            <pc:sldMk cId="212625832" sldId="445"/>
            <ac:spMk id="2" creationId="{8DF09027-9953-1E80-439F-9596B3FE4135}"/>
          </ac:spMkLst>
        </pc:spChg>
        <pc:spChg chg="mod">
          <ac:chgData name="Marilou Yargeau" userId="21548455-e1fd-484a-ab8c-647fd998e9d7" providerId="ADAL" clId="{D24D4364-FD79-9748-9601-D7F3CCA9862F}" dt="2023-06-02T17:04:16.178" v="12696" actId="20577"/>
          <ac:spMkLst>
            <pc:docMk/>
            <pc:sldMk cId="212625832" sldId="445"/>
            <ac:spMk id="4" creationId="{A44F8AF9-EDCC-198B-C01E-49A48CD14F1D}"/>
          </ac:spMkLst>
        </pc:spChg>
        <pc:picChg chg="del mod">
          <ac:chgData name="Marilou Yargeau" userId="21548455-e1fd-484a-ab8c-647fd998e9d7" providerId="ADAL" clId="{D24D4364-FD79-9748-9601-D7F3CCA9862F}" dt="2023-05-27T16:54:45.903" v="7600" actId="478"/>
          <ac:picMkLst>
            <pc:docMk/>
            <pc:sldMk cId="212625832" sldId="445"/>
            <ac:picMk id="12" creationId="{F368194A-9075-7AFE-3E4B-DB6E3844783F}"/>
          </ac:picMkLst>
        </pc:picChg>
        <pc:picChg chg="add mod modCrop">
          <ac:chgData name="Marilou Yargeau" userId="21548455-e1fd-484a-ab8c-647fd998e9d7" providerId="ADAL" clId="{D24D4364-FD79-9748-9601-D7F3CCA9862F}" dt="2023-05-29T13:35:01.474" v="7798" actId="1076"/>
          <ac:picMkLst>
            <pc:docMk/>
            <pc:sldMk cId="212625832" sldId="445"/>
            <ac:picMk id="13" creationId="{DA71C683-1840-DBBB-2CDE-2BBDDD5C803D}"/>
          </ac:picMkLst>
        </pc:picChg>
        <pc:picChg chg="del">
          <ac:chgData name="Marilou Yargeau" userId="21548455-e1fd-484a-ab8c-647fd998e9d7" providerId="ADAL" clId="{D24D4364-FD79-9748-9601-D7F3CCA9862F}" dt="2023-05-27T16:54:46.463" v="7601" actId="478"/>
          <ac:picMkLst>
            <pc:docMk/>
            <pc:sldMk cId="212625832" sldId="445"/>
            <ac:picMk id="16" creationId="{A61E6258-F3CD-3020-78EE-FA28AE9C03FA}"/>
          </ac:picMkLst>
        </pc:picChg>
        <pc:picChg chg="add del mod modCrop">
          <ac:chgData name="Marilou Yargeau" userId="21548455-e1fd-484a-ab8c-647fd998e9d7" providerId="ADAL" clId="{D24D4364-FD79-9748-9601-D7F3CCA9862F}" dt="2023-05-27T17:03:40.822" v="7725" actId="478"/>
          <ac:picMkLst>
            <pc:docMk/>
            <pc:sldMk cId="212625832" sldId="445"/>
            <ac:picMk id="19" creationId="{E36F0E72-B816-0911-CC99-C40CE87D71EF}"/>
          </ac:picMkLst>
        </pc:picChg>
        <pc:picChg chg="del">
          <ac:chgData name="Marilou Yargeau" userId="21548455-e1fd-484a-ab8c-647fd998e9d7" providerId="ADAL" clId="{D24D4364-FD79-9748-9601-D7F3CCA9862F}" dt="2023-05-27T16:55:51.112" v="7602" actId="478"/>
          <ac:picMkLst>
            <pc:docMk/>
            <pc:sldMk cId="212625832" sldId="445"/>
            <ac:picMk id="20" creationId="{BC0D6DEF-DC2E-D7E8-38D8-18F86181A9BA}"/>
          </ac:picMkLst>
        </pc:picChg>
        <pc:picChg chg="add del mod modCrop">
          <ac:chgData name="Marilou Yargeau" userId="21548455-e1fd-484a-ab8c-647fd998e9d7" providerId="ADAL" clId="{D24D4364-FD79-9748-9601-D7F3CCA9862F}" dt="2023-05-27T17:03:42.181" v="7728" actId="478"/>
          <ac:picMkLst>
            <pc:docMk/>
            <pc:sldMk cId="212625832" sldId="445"/>
            <ac:picMk id="26" creationId="{EB0F4DC4-AA94-04E9-70BC-A9156862CDA2}"/>
          </ac:picMkLst>
        </pc:picChg>
        <pc:picChg chg="add del mod modCrop">
          <ac:chgData name="Marilou Yargeau" userId="21548455-e1fd-484a-ab8c-647fd998e9d7" providerId="ADAL" clId="{D24D4364-FD79-9748-9601-D7F3CCA9862F}" dt="2023-05-27T17:03:41.240" v="7726" actId="478"/>
          <ac:picMkLst>
            <pc:docMk/>
            <pc:sldMk cId="212625832" sldId="445"/>
            <ac:picMk id="28" creationId="{7FBD4A7C-B9E1-50D8-5032-5EB23687D732}"/>
          </ac:picMkLst>
        </pc:picChg>
        <pc:picChg chg="add del mod modCrop">
          <ac:chgData name="Marilou Yargeau" userId="21548455-e1fd-484a-ab8c-647fd998e9d7" providerId="ADAL" clId="{D24D4364-FD79-9748-9601-D7F3CCA9862F}" dt="2023-05-27T17:03:41.769" v="7727" actId="478"/>
          <ac:picMkLst>
            <pc:docMk/>
            <pc:sldMk cId="212625832" sldId="445"/>
            <ac:picMk id="30" creationId="{393E5D1E-B388-6E2F-5FE9-64EB5703EB06}"/>
          </ac:picMkLst>
        </pc:picChg>
        <pc:picChg chg="add del mod modCrop">
          <ac:chgData name="Marilou Yargeau" userId="21548455-e1fd-484a-ab8c-647fd998e9d7" providerId="ADAL" clId="{D24D4364-FD79-9748-9601-D7F3CCA9862F}" dt="2023-05-27T17:03:42.676" v="7729" actId="478"/>
          <ac:picMkLst>
            <pc:docMk/>
            <pc:sldMk cId="212625832" sldId="445"/>
            <ac:picMk id="32" creationId="{E28E8748-6C20-12DE-9029-7040C963B1AE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6-02T13:13:40.536" v="12659" actId="2696"/>
        <pc:sldMkLst>
          <pc:docMk/>
          <pc:sldMk cId="1561474226" sldId="446"/>
        </pc:sldMkLst>
        <pc:spChg chg="del">
          <ac:chgData name="Marilou Yargeau" userId="21548455-e1fd-484a-ab8c-647fd998e9d7" providerId="ADAL" clId="{D24D4364-FD79-9748-9601-D7F3CCA9862F}" dt="2023-05-31T15:24:48.747" v="12576" actId="478"/>
          <ac:spMkLst>
            <pc:docMk/>
            <pc:sldMk cId="1561474226" sldId="446"/>
            <ac:spMk id="2" creationId="{8DF09027-9953-1E80-439F-9596B3FE4135}"/>
          </ac:spMkLst>
        </pc:spChg>
        <pc:spChg chg="add mod">
          <ac:chgData name="Marilou Yargeau" userId="21548455-e1fd-484a-ab8c-647fd998e9d7" providerId="ADAL" clId="{D24D4364-FD79-9748-9601-D7F3CCA9862F}" dt="2023-05-31T14:32:20.839" v="12484" actId="20577"/>
          <ac:spMkLst>
            <pc:docMk/>
            <pc:sldMk cId="1561474226" sldId="446"/>
            <ac:spMk id="3" creationId="{2D35BD9E-E7D1-A49C-AA0B-86303D6C5AE9}"/>
          </ac:spMkLst>
        </pc:spChg>
        <pc:spChg chg="del">
          <ac:chgData name="Marilou Yargeau" userId="21548455-e1fd-484a-ab8c-647fd998e9d7" providerId="ADAL" clId="{D24D4364-FD79-9748-9601-D7F3CCA9862F}" dt="2023-05-30T19:24:13.405" v="11989" actId="478"/>
          <ac:spMkLst>
            <pc:docMk/>
            <pc:sldMk cId="1561474226" sldId="446"/>
            <ac:spMk id="4" creationId="{A44F8AF9-EDCC-198B-C01E-49A48CD14F1D}"/>
          </ac:spMkLst>
        </pc:spChg>
        <pc:spChg chg="add mod">
          <ac:chgData name="Marilou Yargeau" userId="21548455-e1fd-484a-ab8c-647fd998e9d7" providerId="ADAL" clId="{D24D4364-FD79-9748-9601-D7F3CCA9862F}" dt="2023-05-31T15:24:49.333" v="12577"/>
          <ac:spMkLst>
            <pc:docMk/>
            <pc:sldMk cId="1561474226" sldId="446"/>
            <ac:spMk id="12" creationId="{DD1A12D1-15FA-4FFB-F0EE-237D3EE040BA}"/>
          </ac:spMkLst>
        </pc:spChg>
        <pc:picChg chg="del">
          <ac:chgData name="Marilou Yargeau" userId="21548455-e1fd-484a-ab8c-647fd998e9d7" providerId="ADAL" clId="{D24D4364-FD79-9748-9601-D7F3CCA9862F}" dt="2023-05-27T17:03:49.989" v="7731" actId="478"/>
          <ac:picMkLst>
            <pc:docMk/>
            <pc:sldMk cId="1561474226" sldId="446"/>
            <ac:picMk id="32" creationId="{E28E8748-6C20-12DE-9029-7040C963B1AE}"/>
          </ac:picMkLst>
        </pc:picChg>
      </pc:sldChg>
      <pc:sldChg chg="addSp delSp modSp add mod modNotesTx">
        <pc:chgData name="Marilou Yargeau" userId="21548455-e1fd-484a-ab8c-647fd998e9d7" providerId="ADAL" clId="{D24D4364-FD79-9748-9601-D7F3CCA9862F}" dt="2023-06-02T18:21:05.708" v="16129" actId="20577"/>
        <pc:sldMkLst>
          <pc:docMk/>
          <pc:sldMk cId="3411240475" sldId="447"/>
        </pc:sldMkLst>
        <pc:spChg chg="del">
          <ac:chgData name="Marilou Yargeau" userId="21548455-e1fd-484a-ab8c-647fd998e9d7" providerId="ADAL" clId="{D24D4364-FD79-9748-9601-D7F3CCA9862F}" dt="2023-05-31T15:24:52.940" v="12578" actId="478"/>
          <ac:spMkLst>
            <pc:docMk/>
            <pc:sldMk cId="3411240475" sldId="447"/>
            <ac:spMk id="2" creationId="{8DF09027-9953-1E80-439F-9596B3FE4135}"/>
          </ac:spMkLst>
        </pc:spChg>
        <pc:spChg chg="del">
          <ac:chgData name="Marilou Yargeau" userId="21548455-e1fd-484a-ab8c-647fd998e9d7" providerId="ADAL" clId="{D24D4364-FD79-9748-9601-D7F3CCA9862F}" dt="2023-05-30T19:24:17.488" v="11991" actId="478"/>
          <ac:spMkLst>
            <pc:docMk/>
            <pc:sldMk cId="3411240475" sldId="447"/>
            <ac:spMk id="4" creationId="{A44F8AF9-EDCC-198B-C01E-49A48CD14F1D}"/>
          </ac:spMkLst>
        </pc:spChg>
        <pc:spChg chg="add del">
          <ac:chgData name="Marilou Yargeau" userId="21548455-e1fd-484a-ab8c-647fd998e9d7" providerId="ADAL" clId="{D24D4364-FD79-9748-9601-D7F3CCA9862F}" dt="2023-05-27T17:18:47.700" v="7740" actId="478"/>
          <ac:spMkLst>
            <pc:docMk/>
            <pc:sldMk cId="3411240475" sldId="447"/>
            <ac:spMk id="16" creationId="{0D0443EB-9880-0591-E593-D0EEF6E9095D}"/>
          </ac:spMkLst>
        </pc:spChg>
        <pc:spChg chg="add mod">
          <ac:chgData name="Marilou Yargeau" userId="21548455-e1fd-484a-ab8c-647fd998e9d7" providerId="ADAL" clId="{D24D4364-FD79-9748-9601-D7F3CCA9862F}" dt="2023-06-02T17:04:19.526" v="12698" actId="20577"/>
          <ac:spMkLst>
            <pc:docMk/>
            <pc:sldMk cId="3411240475" sldId="447"/>
            <ac:spMk id="29" creationId="{E4C5F86E-C883-332E-EE71-314B961BEB4B}"/>
          </ac:spMkLst>
        </pc:spChg>
        <pc:spChg chg="add mod">
          <ac:chgData name="Marilou Yargeau" userId="21548455-e1fd-484a-ab8c-647fd998e9d7" providerId="ADAL" clId="{D24D4364-FD79-9748-9601-D7F3CCA9862F}" dt="2023-05-31T15:24:53.516" v="12579"/>
          <ac:spMkLst>
            <pc:docMk/>
            <pc:sldMk cId="3411240475" sldId="447"/>
            <ac:spMk id="31" creationId="{ACAD0536-76A3-87AC-3FE0-7C9E62141B24}"/>
          </ac:spMkLst>
        </pc:spChg>
        <pc:picChg chg="mod">
          <ac:chgData name="Marilou Yargeau" userId="21548455-e1fd-484a-ab8c-647fd998e9d7" providerId="ADAL" clId="{D24D4364-FD79-9748-9601-D7F3CCA9862F}" dt="2023-06-02T18:13:39.296" v="15314" actId="1076"/>
          <ac:picMkLst>
            <pc:docMk/>
            <pc:sldMk cId="3411240475" sldId="447"/>
            <ac:picMk id="13" creationId="{DA71C683-1840-DBBB-2CDE-2BBDDD5C803D}"/>
          </ac:picMkLst>
        </pc:picChg>
        <pc:picChg chg="mod">
          <ac:chgData name="Marilou Yargeau" userId="21548455-e1fd-484a-ab8c-647fd998e9d7" providerId="ADAL" clId="{D24D4364-FD79-9748-9601-D7F3CCA9862F}" dt="2023-06-02T18:13:39.296" v="15314" actId="1076"/>
          <ac:picMkLst>
            <pc:docMk/>
            <pc:sldMk cId="3411240475" sldId="447"/>
            <ac:picMk id="32" creationId="{E28E8748-6C20-12DE-9029-7040C963B1AE}"/>
          </ac:picMkLst>
        </pc:picChg>
        <pc:cxnChg chg="add del mod">
          <ac:chgData name="Marilou Yargeau" userId="21548455-e1fd-484a-ab8c-647fd998e9d7" providerId="ADAL" clId="{D24D4364-FD79-9748-9601-D7F3CCA9862F}" dt="2023-05-27T17:20:39.240" v="7753" actId="478"/>
          <ac:cxnSpMkLst>
            <pc:docMk/>
            <pc:sldMk cId="3411240475" sldId="447"/>
            <ac:cxnSpMk id="12" creationId="{B937F7CD-A049-90D5-5320-5F038543C60C}"/>
          </ac:cxnSpMkLst>
        </pc:cxnChg>
        <pc:cxnChg chg="add del mod">
          <ac:chgData name="Marilou Yargeau" userId="21548455-e1fd-484a-ab8c-647fd998e9d7" providerId="ADAL" clId="{D24D4364-FD79-9748-9601-D7F3CCA9862F}" dt="2023-05-27T17:20:37.797" v="7752" actId="478"/>
          <ac:cxnSpMkLst>
            <pc:docMk/>
            <pc:sldMk cId="3411240475" sldId="447"/>
            <ac:cxnSpMk id="20" creationId="{3F3D739E-3699-CCF4-ED1B-3426E869CF4B}"/>
          </ac:cxnSpMkLst>
        </pc:cxnChg>
        <pc:cxnChg chg="add del mod">
          <ac:chgData name="Marilou Yargeau" userId="21548455-e1fd-484a-ab8c-647fd998e9d7" providerId="ADAL" clId="{D24D4364-FD79-9748-9601-D7F3CCA9862F}" dt="2023-05-27T17:20:36.902" v="7751" actId="478"/>
          <ac:cxnSpMkLst>
            <pc:docMk/>
            <pc:sldMk cId="3411240475" sldId="447"/>
            <ac:cxnSpMk id="23" creationId="{CB37E1A3-0726-4607-1E6C-E9BBDD7DB163}"/>
          </ac:cxnSpMkLst>
        </pc:cxnChg>
        <pc:cxnChg chg="add del mod">
          <ac:chgData name="Marilou Yargeau" userId="21548455-e1fd-484a-ab8c-647fd998e9d7" providerId="ADAL" clId="{D24D4364-FD79-9748-9601-D7F3CCA9862F}" dt="2023-05-27T17:20:35.818" v="7750" actId="478"/>
          <ac:cxnSpMkLst>
            <pc:docMk/>
            <pc:sldMk cId="3411240475" sldId="447"/>
            <ac:cxnSpMk id="27" creationId="{978E1A9C-C304-6C8A-821D-3107E3DA06A0}"/>
          </ac:cxnSpMkLst>
        </pc:cxnChg>
      </pc:sldChg>
      <pc:sldChg chg="addSp delSp modSp add mod modNotesTx">
        <pc:chgData name="Marilou Yargeau" userId="21548455-e1fd-484a-ab8c-647fd998e9d7" providerId="ADAL" clId="{D24D4364-FD79-9748-9601-D7F3CCA9862F}" dt="2023-06-02T18:22:53.104" v="16708" actId="20577"/>
        <pc:sldMkLst>
          <pc:docMk/>
          <pc:sldMk cId="16702954" sldId="448"/>
        </pc:sldMkLst>
        <pc:spChg chg="del">
          <ac:chgData name="Marilou Yargeau" userId="21548455-e1fd-484a-ab8c-647fd998e9d7" providerId="ADAL" clId="{D24D4364-FD79-9748-9601-D7F3CCA9862F}" dt="2023-05-31T15:25:21.069" v="12580" actId="478"/>
          <ac:spMkLst>
            <pc:docMk/>
            <pc:sldMk cId="16702954" sldId="448"/>
            <ac:spMk id="2" creationId="{8DF09027-9953-1E80-439F-9596B3FE4135}"/>
          </ac:spMkLst>
        </pc:spChg>
        <pc:spChg chg="mod">
          <ac:chgData name="Marilou Yargeau" userId="21548455-e1fd-484a-ab8c-647fd998e9d7" providerId="ADAL" clId="{D24D4364-FD79-9748-9601-D7F3CCA9862F}" dt="2023-06-02T17:04:22.196" v="12700" actId="20577"/>
          <ac:spMkLst>
            <pc:docMk/>
            <pc:sldMk cId="16702954" sldId="448"/>
            <ac:spMk id="4" creationId="{A44F8AF9-EDCC-198B-C01E-49A48CD14F1D}"/>
          </ac:spMkLst>
        </pc:spChg>
        <pc:spChg chg="add mod">
          <ac:chgData name="Marilou Yargeau" userId="21548455-e1fd-484a-ab8c-647fd998e9d7" providerId="ADAL" clId="{D24D4364-FD79-9748-9601-D7F3CCA9862F}" dt="2023-05-31T15:25:22.080" v="12581"/>
          <ac:spMkLst>
            <pc:docMk/>
            <pc:sldMk cId="16702954" sldId="448"/>
            <ac:spMk id="14" creationId="{EC205A71-A130-542B-DA7C-88EE3B9E4625}"/>
          </ac:spMkLst>
        </pc:spChg>
        <pc:picChg chg="add mod">
          <ac:chgData name="Marilou Yargeau" userId="21548455-e1fd-484a-ab8c-647fd998e9d7" providerId="ADAL" clId="{D24D4364-FD79-9748-9601-D7F3CCA9862F}" dt="2023-05-29T13:01:24.119" v="7769" actId="1076"/>
          <ac:picMkLst>
            <pc:docMk/>
            <pc:sldMk cId="16702954" sldId="448"/>
            <ac:picMk id="12" creationId="{E391A7F4-412A-49C0-93BF-7AEC779D3E36}"/>
          </ac:picMkLst>
        </pc:picChg>
        <pc:picChg chg="del">
          <ac:chgData name="Marilou Yargeau" userId="21548455-e1fd-484a-ab8c-647fd998e9d7" providerId="ADAL" clId="{D24D4364-FD79-9748-9601-D7F3CCA9862F}" dt="2023-05-29T13:01:09.066" v="7765" actId="478"/>
          <ac:picMkLst>
            <pc:docMk/>
            <pc:sldMk cId="16702954" sldId="448"/>
            <ac:picMk id="13" creationId="{DA71C683-1840-DBBB-2CDE-2BBDDD5C803D}"/>
          </ac:picMkLst>
        </pc:picChg>
        <pc:picChg chg="del">
          <ac:chgData name="Marilou Yargeau" userId="21548455-e1fd-484a-ab8c-647fd998e9d7" providerId="ADAL" clId="{D24D4364-FD79-9748-9601-D7F3CCA9862F}" dt="2023-05-29T13:01:06.741" v="7761" actId="478"/>
          <ac:picMkLst>
            <pc:docMk/>
            <pc:sldMk cId="16702954" sldId="448"/>
            <ac:picMk id="19" creationId="{E36F0E72-B816-0911-CC99-C40CE87D71EF}"/>
          </ac:picMkLst>
        </pc:picChg>
        <pc:picChg chg="del">
          <ac:chgData name="Marilou Yargeau" userId="21548455-e1fd-484a-ab8c-647fd998e9d7" providerId="ADAL" clId="{D24D4364-FD79-9748-9601-D7F3CCA9862F}" dt="2023-05-29T13:01:05.598" v="7760" actId="478"/>
          <ac:picMkLst>
            <pc:docMk/>
            <pc:sldMk cId="16702954" sldId="448"/>
            <ac:picMk id="26" creationId="{EB0F4DC4-AA94-04E9-70BC-A9156862CDA2}"/>
          </ac:picMkLst>
        </pc:picChg>
        <pc:picChg chg="del">
          <ac:chgData name="Marilou Yargeau" userId="21548455-e1fd-484a-ab8c-647fd998e9d7" providerId="ADAL" clId="{D24D4364-FD79-9748-9601-D7F3CCA9862F}" dt="2023-05-29T13:01:07.846" v="7762" actId="478"/>
          <ac:picMkLst>
            <pc:docMk/>
            <pc:sldMk cId="16702954" sldId="448"/>
            <ac:picMk id="28" creationId="{7FBD4A7C-B9E1-50D8-5032-5EB23687D732}"/>
          </ac:picMkLst>
        </pc:picChg>
        <pc:picChg chg="del">
          <ac:chgData name="Marilou Yargeau" userId="21548455-e1fd-484a-ab8c-647fd998e9d7" providerId="ADAL" clId="{D24D4364-FD79-9748-9601-D7F3CCA9862F}" dt="2023-05-29T13:01:08.204" v="7763" actId="478"/>
          <ac:picMkLst>
            <pc:docMk/>
            <pc:sldMk cId="16702954" sldId="448"/>
            <ac:picMk id="30" creationId="{393E5D1E-B388-6E2F-5FE9-64EB5703EB06}"/>
          </ac:picMkLst>
        </pc:picChg>
        <pc:picChg chg="del">
          <ac:chgData name="Marilou Yargeau" userId="21548455-e1fd-484a-ab8c-647fd998e9d7" providerId="ADAL" clId="{D24D4364-FD79-9748-9601-D7F3CCA9862F}" dt="2023-05-29T13:01:08.654" v="7764" actId="478"/>
          <ac:picMkLst>
            <pc:docMk/>
            <pc:sldMk cId="16702954" sldId="448"/>
            <ac:picMk id="32" creationId="{E28E8748-6C20-12DE-9029-7040C963B1AE}"/>
          </ac:picMkLst>
        </pc:picChg>
      </pc:sldChg>
      <pc:sldChg chg="delSp add del mod">
        <pc:chgData name="Marilou Yargeau" userId="21548455-e1fd-484a-ab8c-647fd998e9d7" providerId="ADAL" clId="{D24D4364-FD79-9748-9601-D7F3CCA9862F}" dt="2023-05-27T17:21:05.102" v="7758" actId="2696"/>
        <pc:sldMkLst>
          <pc:docMk/>
          <pc:sldMk cId="4136098834" sldId="448"/>
        </pc:sldMkLst>
        <pc:cxnChg chg="del">
          <ac:chgData name="Marilou Yargeau" userId="21548455-e1fd-484a-ab8c-647fd998e9d7" providerId="ADAL" clId="{D24D4364-FD79-9748-9601-D7F3CCA9862F}" dt="2023-05-27T17:20:54.546" v="7756" actId="478"/>
          <ac:cxnSpMkLst>
            <pc:docMk/>
            <pc:sldMk cId="4136098834" sldId="448"/>
            <ac:cxnSpMk id="12" creationId="{B937F7CD-A049-90D5-5320-5F038543C60C}"/>
          </ac:cxnSpMkLst>
        </pc:cxnChg>
        <pc:cxnChg chg="del">
          <ac:chgData name="Marilou Yargeau" userId="21548455-e1fd-484a-ab8c-647fd998e9d7" providerId="ADAL" clId="{D24D4364-FD79-9748-9601-D7F3CCA9862F}" dt="2023-05-27T17:20:55.609" v="7757" actId="478"/>
          <ac:cxnSpMkLst>
            <pc:docMk/>
            <pc:sldMk cId="4136098834" sldId="448"/>
            <ac:cxnSpMk id="20" creationId="{3F3D739E-3699-CCF4-ED1B-3426E869CF4B}"/>
          </ac:cxnSpMkLst>
        </pc:cxnChg>
        <pc:cxnChg chg="del">
          <ac:chgData name="Marilou Yargeau" userId="21548455-e1fd-484a-ab8c-647fd998e9d7" providerId="ADAL" clId="{D24D4364-FD79-9748-9601-D7F3CCA9862F}" dt="2023-05-27T17:20:53.681" v="7755" actId="478"/>
          <ac:cxnSpMkLst>
            <pc:docMk/>
            <pc:sldMk cId="4136098834" sldId="448"/>
            <ac:cxnSpMk id="23" creationId="{CB37E1A3-0726-4607-1E6C-E9BBDD7DB163}"/>
          </ac:cxnSpMkLst>
        </pc:cxnChg>
        <pc:cxnChg chg="del">
          <ac:chgData name="Marilou Yargeau" userId="21548455-e1fd-484a-ab8c-647fd998e9d7" providerId="ADAL" clId="{D24D4364-FD79-9748-9601-D7F3CCA9862F}" dt="2023-05-27T17:20:52.996" v="7754" actId="478"/>
          <ac:cxnSpMkLst>
            <pc:docMk/>
            <pc:sldMk cId="4136098834" sldId="448"/>
            <ac:cxnSpMk id="27" creationId="{978E1A9C-C304-6C8A-821D-3107E3DA06A0}"/>
          </ac:cxnSpMkLst>
        </pc:cxnChg>
      </pc:sldChg>
      <pc:sldChg chg="addSp delSp modSp add del mod">
        <pc:chgData name="Marilou Yargeau" userId="21548455-e1fd-484a-ab8c-647fd998e9d7" providerId="ADAL" clId="{D24D4364-FD79-9748-9601-D7F3CCA9862F}" dt="2023-05-29T15:30:30.627" v="8440" actId="2696"/>
        <pc:sldMkLst>
          <pc:docMk/>
          <pc:sldMk cId="585972627" sldId="449"/>
        </pc:sldMkLst>
        <pc:spChg chg="del mod">
          <ac:chgData name="Marilou Yargeau" userId="21548455-e1fd-484a-ab8c-647fd998e9d7" providerId="ADAL" clId="{D24D4364-FD79-9748-9601-D7F3CCA9862F}" dt="2023-05-29T15:24:26.897" v="8102" actId="478"/>
          <ac:spMkLst>
            <pc:docMk/>
            <pc:sldMk cId="585972627" sldId="449"/>
            <ac:spMk id="2" creationId="{EFED0547-73C2-C7C9-31F2-9ABD7580E83A}"/>
          </ac:spMkLst>
        </pc:spChg>
        <pc:spChg chg="mod">
          <ac:chgData name="Marilou Yargeau" userId="21548455-e1fd-484a-ab8c-647fd998e9d7" providerId="ADAL" clId="{D24D4364-FD79-9748-9601-D7F3CCA9862F}" dt="2023-05-29T15:19:59.527" v="7985" actId="692"/>
          <ac:spMkLst>
            <pc:docMk/>
            <pc:sldMk cId="585972627" sldId="449"/>
            <ac:spMk id="11" creationId="{7E4F6969-2F10-6CEA-5B71-4F137AFDEFCF}"/>
          </ac:spMkLst>
        </pc:spChg>
        <pc:spChg chg="del mod">
          <ac:chgData name="Marilou Yargeau" userId="21548455-e1fd-484a-ab8c-647fd998e9d7" providerId="ADAL" clId="{D24D4364-FD79-9748-9601-D7F3CCA9862F}" dt="2023-05-29T15:24:37.408" v="8105" actId="478"/>
          <ac:spMkLst>
            <pc:docMk/>
            <pc:sldMk cId="585972627" sldId="449"/>
            <ac:spMk id="12" creationId="{5FBA8901-5361-F037-BDD0-FEC3895B7C82}"/>
          </ac:spMkLst>
        </pc:spChg>
        <pc:spChg chg="add del mod">
          <ac:chgData name="Marilou Yargeau" userId="21548455-e1fd-484a-ab8c-647fd998e9d7" providerId="ADAL" clId="{D24D4364-FD79-9748-9601-D7F3CCA9862F}" dt="2023-05-29T15:29:57.327" v="8422" actId="478"/>
          <ac:spMkLst>
            <pc:docMk/>
            <pc:sldMk cId="585972627" sldId="449"/>
            <ac:spMk id="13" creationId="{D341FB0A-243B-5110-7452-837F1949188E}"/>
          </ac:spMkLst>
        </pc:spChg>
        <pc:spChg chg="add del mod">
          <ac:chgData name="Marilou Yargeau" userId="21548455-e1fd-484a-ab8c-647fd998e9d7" providerId="ADAL" clId="{D24D4364-FD79-9748-9601-D7F3CCA9862F}" dt="2023-05-29T15:29:56.194" v="8421" actId="478"/>
          <ac:spMkLst>
            <pc:docMk/>
            <pc:sldMk cId="585972627" sldId="449"/>
            <ac:spMk id="14" creationId="{52AD2881-D17D-3155-8B17-F7D1554FE809}"/>
          </ac:spMkLst>
        </pc:spChg>
        <pc:spChg chg="mod">
          <ac:chgData name="Marilou Yargeau" userId="21548455-e1fd-484a-ab8c-647fd998e9d7" providerId="ADAL" clId="{D24D4364-FD79-9748-9601-D7F3CCA9862F}" dt="2023-05-29T15:20:05.840" v="7987" actId="692"/>
          <ac:spMkLst>
            <pc:docMk/>
            <pc:sldMk cId="585972627" sldId="449"/>
            <ac:spMk id="15" creationId="{9628A046-E2C4-044A-E395-5C53F5262DCC}"/>
          </ac:spMkLst>
        </pc:spChg>
        <pc:spChg chg="add del mod">
          <ac:chgData name="Marilou Yargeau" userId="21548455-e1fd-484a-ab8c-647fd998e9d7" providerId="ADAL" clId="{D24D4364-FD79-9748-9601-D7F3CCA9862F}" dt="2023-05-29T15:30:00.046" v="8426" actId="478"/>
          <ac:spMkLst>
            <pc:docMk/>
            <pc:sldMk cId="585972627" sldId="449"/>
            <ac:spMk id="16" creationId="{E257DB12-AF08-6C25-1E10-E0E4E22567CF}"/>
          </ac:spMkLst>
        </pc:spChg>
        <pc:spChg chg="del">
          <ac:chgData name="Marilou Yargeau" userId="21548455-e1fd-484a-ab8c-647fd998e9d7" providerId="ADAL" clId="{D24D4364-FD79-9748-9601-D7F3CCA9862F}" dt="2023-05-29T15:19:04.181" v="7980" actId="478"/>
          <ac:spMkLst>
            <pc:docMk/>
            <pc:sldMk cId="585972627" sldId="449"/>
            <ac:spMk id="19" creationId="{BE5F971E-4168-EB21-DC3A-B9900D66C9ED}"/>
          </ac:spMkLst>
        </pc:spChg>
        <pc:spChg chg="add del mod">
          <ac:chgData name="Marilou Yargeau" userId="21548455-e1fd-484a-ab8c-647fd998e9d7" providerId="ADAL" clId="{D24D4364-FD79-9748-9601-D7F3CCA9862F}" dt="2023-05-29T15:30:01.707" v="8427" actId="478"/>
          <ac:spMkLst>
            <pc:docMk/>
            <pc:sldMk cId="585972627" sldId="449"/>
            <ac:spMk id="20" creationId="{B85C3AE3-F923-2677-4ACF-68BF964A61A1}"/>
          </ac:spMkLst>
        </pc:spChg>
        <pc:spChg chg="add del mod">
          <ac:chgData name="Marilou Yargeau" userId="21548455-e1fd-484a-ab8c-647fd998e9d7" providerId="ADAL" clId="{D24D4364-FD79-9748-9601-D7F3CCA9862F}" dt="2023-05-29T15:25:39.303" v="8155" actId="478"/>
          <ac:spMkLst>
            <pc:docMk/>
            <pc:sldMk cId="585972627" sldId="449"/>
            <ac:spMk id="23" creationId="{AF448C02-1F5D-8237-5C37-0932F0F24358}"/>
          </ac:spMkLst>
        </pc:spChg>
        <pc:spChg chg="add del mod">
          <ac:chgData name="Marilou Yargeau" userId="21548455-e1fd-484a-ab8c-647fd998e9d7" providerId="ADAL" clId="{D24D4364-FD79-9748-9601-D7F3CCA9862F}" dt="2023-05-29T15:25:38.632" v="8154" actId="478"/>
          <ac:spMkLst>
            <pc:docMk/>
            <pc:sldMk cId="585972627" sldId="449"/>
            <ac:spMk id="26" creationId="{13B6A76E-A4CD-D68C-F8EA-282517A4CE24}"/>
          </ac:spMkLst>
        </pc:spChg>
        <pc:spChg chg="del">
          <ac:chgData name="Marilou Yargeau" userId="21548455-e1fd-484a-ab8c-647fd998e9d7" providerId="ADAL" clId="{D24D4364-FD79-9748-9601-D7F3CCA9862F}" dt="2023-05-29T15:19:01.744" v="7977" actId="478"/>
          <ac:spMkLst>
            <pc:docMk/>
            <pc:sldMk cId="585972627" sldId="449"/>
            <ac:spMk id="27" creationId="{56230AB5-D2AE-68D6-52FB-581F6EFB3E49}"/>
          </ac:spMkLst>
        </pc:spChg>
        <pc:spChg chg="add mod">
          <ac:chgData name="Marilou Yargeau" userId="21548455-e1fd-484a-ab8c-647fd998e9d7" providerId="ADAL" clId="{D24D4364-FD79-9748-9601-D7F3CCA9862F}" dt="2023-05-29T15:29:26.946" v="8415" actId="692"/>
          <ac:spMkLst>
            <pc:docMk/>
            <pc:sldMk cId="585972627" sldId="449"/>
            <ac:spMk id="28" creationId="{0BB057CF-7E17-338A-1D98-9EAC9C9EFB84}"/>
          </ac:spMkLst>
        </pc:spChg>
        <pc:spChg chg="add mod">
          <ac:chgData name="Marilou Yargeau" userId="21548455-e1fd-484a-ab8c-647fd998e9d7" providerId="ADAL" clId="{D24D4364-FD79-9748-9601-D7F3CCA9862F}" dt="2023-05-29T15:29:42.635" v="8417" actId="113"/>
          <ac:spMkLst>
            <pc:docMk/>
            <pc:sldMk cId="585972627" sldId="449"/>
            <ac:spMk id="29" creationId="{EC87A848-56FD-987D-FB8E-C4ED536D8A96}"/>
          </ac:spMkLst>
        </pc:spChg>
        <pc:spChg chg="add mod">
          <ac:chgData name="Marilou Yargeau" userId="21548455-e1fd-484a-ab8c-647fd998e9d7" providerId="ADAL" clId="{D24D4364-FD79-9748-9601-D7F3CCA9862F}" dt="2023-05-29T15:27:25.756" v="8278" actId="14100"/>
          <ac:spMkLst>
            <pc:docMk/>
            <pc:sldMk cId="585972627" sldId="449"/>
            <ac:spMk id="30" creationId="{99ABC922-61EB-67DC-E264-389C3CAD3935}"/>
          </ac:spMkLst>
        </pc:spChg>
        <pc:spChg chg="add mod">
          <ac:chgData name="Marilou Yargeau" userId="21548455-e1fd-484a-ab8c-647fd998e9d7" providerId="ADAL" clId="{D24D4364-FD79-9748-9601-D7F3CCA9862F}" dt="2023-05-29T15:27:46.053" v="8284" actId="1035"/>
          <ac:spMkLst>
            <pc:docMk/>
            <pc:sldMk cId="585972627" sldId="449"/>
            <ac:spMk id="31" creationId="{3FEAFBFF-DBBE-C5D2-CC1F-22A8034B8DC5}"/>
          </ac:spMkLst>
        </pc:spChg>
        <pc:spChg chg="add del mod">
          <ac:chgData name="Marilou Yargeau" userId="21548455-e1fd-484a-ab8c-647fd998e9d7" providerId="ADAL" clId="{D24D4364-FD79-9748-9601-D7F3CCA9862F}" dt="2023-05-29T15:27:42.092" v="8282" actId="478"/>
          <ac:spMkLst>
            <pc:docMk/>
            <pc:sldMk cId="585972627" sldId="449"/>
            <ac:spMk id="32" creationId="{43D271E0-D9C7-FE7E-BFF2-5F4787C7FD7B}"/>
          </ac:spMkLst>
        </pc:spChg>
        <pc:spChg chg="add del mod">
          <ac:chgData name="Marilou Yargeau" userId="21548455-e1fd-484a-ab8c-647fd998e9d7" providerId="ADAL" clId="{D24D4364-FD79-9748-9601-D7F3CCA9862F}" dt="2023-05-29T15:27:39.947" v="8281" actId="478"/>
          <ac:spMkLst>
            <pc:docMk/>
            <pc:sldMk cId="585972627" sldId="449"/>
            <ac:spMk id="33" creationId="{5385B2B6-747C-FF5F-2FDB-9F1CF46606FA}"/>
          </ac:spMkLst>
        </pc:spChg>
        <pc:spChg chg="mod">
          <ac:chgData name="Marilou Yargeau" userId="21548455-e1fd-484a-ab8c-647fd998e9d7" providerId="ADAL" clId="{D24D4364-FD79-9748-9601-D7F3CCA9862F}" dt="2023-05-29T15:25:56.278" v="8163" actId="1036"/>
          <ac:spMkLst>
            <pc:docMk/>
            <pc:sldMk cId="585972627" sldId="449"/>
            <ac:spMk id="34" creationId="{FE1D4A2A-46EF-51AA-A618-00BC91ADC9CD}"/>
          </ac:spMkLst>
        </pc:spChg>
        <pc:spChg chg="mod">
          <ac:chgData name="Marilou Yargeau" userId="21548455-e1fd-484a-ab8c-647fd998e9d7" providerId="ADAL" clId="{D24D4364-FD79-9748-9601-D7F3CCA9862F}" dt="2023-05-29T15:25:56.278" v="8163" actId="1036"/>
          <ac:spMkLst>
            <pc:docMk/>
            <pc:sldMk cId="585972627" sldId="449"/>
            <ac:spMk id="35" creationId="{7CA9E3D1-5955-4F9E-71DA-D3A447BCE752}"/>
          </ac:spMkLst>
        </pc:spChg>
        <pc:spChg chg="del mod">
          <ac:chgData name="Marilou Yargeau" userId="21548455-e1fd-484a-ab8c-647fd998e9d7" providerId="ADAL" clId="{D24D4364-FD79-9748-9601-D7F3CCA9862F}" dt="2023-05-29T15:21:39.293" v="8002" actId="478"/>
          <ac:spMkLst>
            <pc:docMk/>
            <pc:sldMk cId="585972627" sldId="449"/>
            <ac:spMk id="36" creationId="{BA0A80C1-4AED-3CF5-105C-14D43EB2122C}"/>
          </ac:spMkLst>
        </pc:spChg>
        <pc:spChg chg="del mod">
          <ac:chgData name="Marilou Yargeau" userId="21548455-e1fd-484a-ab8c-647fd998e9d7" providerId="ADAL" clId="{D24D4364-FD79-9748-9601-D7F3CCA9862F}" dt="2023-05-29T15:21:38.863" v="8001" actId="478"/>
          <ac:spMkLst>
            <pc:docMk/>
            <pc:sldMk cId="585972627" sldId="449"/>
            <ac:spMk id="37" creationId="{B2442DD5-6906-E5AB-FC6D-36A6CA343A67}"/>
          </ac:spMkLst>
        </pc:spChg>
        <pc:spChg chg="del mod">
          <ac:chgData name="Marilou Yargeau" userId="21548455-e1fd-484a-ab8c-647fd998e9d7" providerId="ADAL" clId="{D24D4364-FD79-9748-9601-D7F3CCA9862F}" dt="2023-05-29T15:21:56.103" v="8029" actId="478"/>
          <ac:spMkLst>
            <pc:docMk/>
            <pc:sldMk cId="585972627" sldId="449"/>
            <ac:spMk id="38" creationId="{C7A8EFE4-F4D2-3EEC-341B-FE8B53692790}"/>
          </ac:spMkLst>
        </pc:spChg>
        <pc:spChg chg="del mod">
          <ac:chgData name="Marilou Yargeau" userId="21548455-e1fd-484a-ab8c-647fd998e9d7" providerId="ADAL" clId="{D24D4364-FD79-9748-9601-D7F3CCA9862F}" dt="2023-05-29T15:21:55.645" v="8028" actId="478"/>
          <ac:spMkLst>
            <pc:docMk/>
            <pc:sldMk cId="585972627" sldId="449"/>
            <ac:spMk id="39" creationId="{D6862556-A9CF-FA64-0BFB-E8087A11F72D}"/>
          </ac:spMkLst>
        </pc:spChg>
        <pc:spChg chg="del">
          <ac:chgData name="Marilou Yargeau" userId="21548455-e1fd-484a-ab8c-647fd998e9d7" providerId="ADAL" clId="{D24D4364-FD79-9748-9601-D7F3CCA9862F}" dt="2023-05-29T15:19:03.740" v="7979" actId="478"/>
          <ac:spMkLst>
            <pc:docMk/>
            <pc:sldMk cId="585972627" sldId="449"/>
            <ac:spMk id="40" creationId="{5B062C6B-23B8-A6B8-F2F8-AAE16D331D5A}"/>
          </ac:spMkLst>
        </pc:spChg>
        <pc:spChg chg="del">
          <ac:chgData name="Marilou Yargeau" userId="21548455-e1fd-484a-ab8c-647fd998e9d7" providerId="ADAL" clId="{D24D4364-FD79-9748-9601-D7F3CCA9862F}" dt="2023-05-29T15:19:03.299" v="7978" actId="478"/>
          <ac:spMkLst>
            <pc:docMk/>
            <pc:sldMk cId="585972627" sldId="449"/>
            <ac:spMk id="41" creationId="{7DB0DA8C-8648-718D-8C6A-F3D072D8FB59}"/>
          </ac:spMkLst>
        </pc:spChg>
        <pc:spChg chg="add del mod">
          <ac:chgData name="Marilou Yargeau" userId="21548455-e1fd-484a-ab8c-647fd998e9d7" providerId="ADAL" clId="{D24D4364-FD79-9748-9601-D7F3CCA9862F}" dt="2023-05-29T15:29:54.620" v="8420" actId="478"/>
          <ac:spMkLst>
            <pc:docMk/>
            <pc:sldMk cId="585972627" sldId="449"/>
            <ac:spMk id="42" creationId="{F347E648-29A6-49CA-761D-272DB8F5E523}"/>
          </ac:spMkLst>
        </pc:spChg>
        <pc:spChg chg="add del mod">
          <ac:chgData name="Marilou Yargeau" userId="21548455-e1fd-484a-ab8c-647fd998e9d7" providerId="ADAL" clId="{D24D4364-FD79-9748-9601-D7F3CCA9862F}" dt="2023-05-29T15:29:53.884" v="8419" actId="478"/>
          <ac:spMkLst>
            <pc:docMk/>
            <pc:sldMk cId="585972627" sldId="449"/>
            <ac:spMk id="43" creationId="{E70EC679-CC56-7421-A32F-53D66C9EE4DB}"/>
          </ac:spMkLst>
        </pc:spChg>
        <pc:spChg chg="add del mod">
          <ac:chgData name="Marilou Yargeau" userId="21548455-e1fd-484a-ab8c-647fd998e9d7" providerId="ADAL" clId="{D24D4364-FD79-9748-9601-D7F3CCA9862F}" dt="2023-05-29T15:29:59.785" v="8424" actId="478"/>
          <ac:spMkLst>
            <pc:docMk/>
            <pc:sldMk cId="585972627" sldId="449"/>
            <ac:spMk id="44" creationId="{F59FDCAF-B974-6975-E3FB-CFF670ACF35E}"/>
          </ac:spMkLst>
        </pc:spChg>
        <pc:spChg chg="add del mod">
          <ac:chgData name="Marilou Yargeau" userId="21548455-e1fd-484a-ab8c-647fd998e9d7" providerId="ADAL" clId="{D24D4364-FD79-9748-9601-D7F3CCA9862F}" dt="2023-05-29T15:29:58.121" v="8423" actId="478"/>
          <ac:spMkLst>
            <pc:docMk/>
            <pc:sldMk cId="585972627" sldId="449"/>
            <ac:spMk id="45" creationId="{9863A872-EE46-C1EA-1B5C-05086440592C}"/>
          </ac:spMkLst>
        </pc:spChg>
        <pc:picChg chg="mod">
          <ac:chgData name="Marilou Yargeau" userId="21548455-e1fd-484a-ab8c-647fd998e9d7" providerId="ADAL" clId="{D24D4364-FD79-9748-9601-D7F3CCA9862F}" dt="2023-05-29T15:19:49.321" v="7984" actId="207"/>
          <ac:picMkLst>
            <pc:docMk/>
            <pc:sldMk cId="585972627" sldId="449"/>
            <ac:picMk id="8" creationId="{4EA5AC93-BFD9-374F-129D-CD0A0BC40229}"/>
          </ac:picMkLst>
        </pc:picChg>
        <pc:picChg chg="mod">
          <ac:chgData name="Marilou Yargeau" userId="21548455-e1fd-484a-ab8c-647fd998e9d7" providerId="ADAL" clId="{D24D4364-FD79-9748-9601-D7F3CCA9862F}" dt="2023-05-29T15:20:02.204" v="7986" actId="207"/>
          <ac:picMkLst>
            <pc:docMk/>
            <pc:sldMk cId="585972627" sldId="449"/>
            <ac:picMk id="17" creationId="{80089DEA-EE33-F9CF-3962-90DC6403EF05}"/>
          </ac:picMkLst>
        </pc:picChg>
      </pc:sldChg>
      <pc:sldChg chg="add del">
        <pc:chgData name="Marilou Yargeau" userId="21548455-e1fd-484a-ab8c-647fd998e9d7" providerId="ADAL" clId="{D24D4364-FD79-9748-9601-D7F3CCA9862F}" dt="2023-05-29T15:17:04.926" v="7931" actId="2696"/>
        <pc:sldMkLst>
          <pc:docMk/>
          <pc:sldMk cId="3144017104" sldId="449"/>
        </pc:sldMkLst>
      </pc:sldChg>
      <pc:sldChg chg="add del">
        <pc:chgData name="Marilou Yargeau" userId="21548455-e1fd-484a-ab8c-647fd998e9d7" providerId="ADAL" clId="{D24D4364-FD79-9748-9601-D7F3CCA9862F}" dt="2023-05-29T15:20:44.686" v="7991" actId="2696"/>
        <pc:sldMkLst>
          <pc:docMk/>
          <pc:sldMk cId="1155938918" sldId="450"/>
        </pc:sldMkLst>
      </pc:sldChg>
      <pc:sldChg chg="delSp add del mod">
        <pc:chgData name="Marilou Yargeau" userId="21548455-e1fd-484a-ab8c-647fd998e9d7" providerId="ADAL" clId="{D24D4364-FD79-9748-9601-D7F3CCA9862F}" dt="2023-05-29T15:30:31.173" v="8441" actId="2696"/>
        <pc:sldMkLst>
          <pc:docMk/>
          <pc:sldMk cId="3900859018" sldId="450"/>
        </pc:sldMkLst>
        <pc:spChg chg="del">
          <ac:chgData name="Marilou Yargeau" userId="21548455-e1fd-484a-ab8c-647fd998e9d7" providerId="ADAL" clId="{D24D4364-FD79-9748-9601-D7F3CCA9862F}" dt="2023-05-29T15:30:09.220" v="8430" actId="478"/>
          <ac:spMkLst>
            <pc:docMk/>
            <pc:sldMk cId="3900859018" sldId="450"/>
            <ac:spMk id="16" creationId="{E257DB12-AF08-6C25-1E10-E0E4E22567CF}"/>
          </ac:spMkLst>
        </pc:spChg>
        <pc:spChg chg="del">
          <ac:chgData name="Marilou Yargeau" userId="21548455-e1fd-484a-ab8c-647fd998e9d7" providerId="ADAL" clId="{D24D4364-FD79-9748-9601-D7F3CCA9862F}" dt="2023-05-29T15:30:08.544" v="8429" actId="478"/>
          <ac:spMkLst>
            <pc:docMk/>
            <pc:sldMk cId="3900859018" sldId="450"/>
            <ac:spMk id="20" creationId="{B85C3AE3-F923-2677-4ACF-68BF964A61A1}"/>
          </ac:spMkLst>
        </pc:spChg>
        <pc:spChg chg="del">
          <ac:chgData name="Marilou Yargeau" userId="21548455-e1fd-484a-ab8c-647fd998e9d7" providerId="ADAL" clId="{D24D4364-FD79-9748-9601-D7F3CCA9862F}" dt="2023-05-29T15:30:13.635" v="8432" actId="478"/>
          <ac:spMkLst>
            <pc:docMk/>
            <pc:sldMk cId="3900859018" sldId="450"/>
            <ac:spMk id="44" creationId="{F59FDCAF-B974-6975-E3FB-CFF670ACF35E}"/>
          </ac:spMkLst>
        </pc:spChg>
        <pc:spChg chg="del">
          <ac:chgData name="Marilou Yargeau" userId="21548455-e1fd-484a-ab8c-647fd998e9d7" providerId="ADAL" clId="{D24D4364-FD79-9748-9601-D7F3CCA9862F}" dt="2023-05-29T15:30:10.495" v="8431" actId="478"/>
          <ac:spMkLst>
            <pc:docMk/>
            <pc:sldMk cId="3900859018" sldId="450"/>
            <ac:spMk id="45" creationId="{9863A872-EE46-C1EA-1B5C-05086440592C}"/>
          </ac:spMkLst>
        </pc:spChg>
      </pc:sldChg>
      <pc:sldChg chg="delSp add del mod ord">
        <pc:chgData name="Marilou Yargeau" userId="21548455-e1fd-484a-ab8c-647fd998e9d7" providerId="ADAL" clId="{D24D4364-FD79-9748-9601-D7F3CCA9862F}" dt="2023-05-29T15:30:30.062" v="8439" actId="2696"/>
        <pc:sldMkLst>
          <pc:docMk/>
          <pc:sldMk cId="2713422812" sldId="451"/>
        </pc:sldMkLst>
        <pc:spChg chg="del">
          <ac:chgData name="Marilou Yargeau" userId="21548455-e1fd-484a-ab8c-647fd998e9d7" providerId="ADAL" clId="{D24D4364-FD79-9748-9601-D7F3CCA9862F}" dt="2023-05-29T15:30:27.646" v="8438" actId="478"/>
          <ac:spMkLst>
            <pc:docMk/>
            <pc:sldMk cId="2713422812" sldId="451"/>
            <ac:spMk id="30" creationId="{99ABC922-61EB-67DC-E264-389C3CAD3935}"/>
          </ac:spMkLst>
        </pc:spChg>
        <pc:spChg chg="del">
          <ac:chgData name="Marilou Yargeau" userId="21548455-e1fd-484a-ab8c-647fd998e9d7" providerId="ADAL" clId="{D24D4364-FD79-9748-9601-D7F3CCA9862F}" dt="2023-05-29T15:30:25.399" v="8437" actId="478"/>
          <ac:spMkLst>
            <pc:docMk/>
            <pc:sldMk cId="2713422812" sldId="451"/>
            <ac:spMk id="31" creationId="{3FEAFBFF-DBBE-C5D2-CC1F-22A8034B8DC5}"/>
          </ac:spMkLst>
        </pc:spChg>
        <pc:spChg chg="del">
          <ac:chgData name="Marilou Yargeau" userId="21548455-e1fd-484a-ab8c-647fd998e9d7" providerId="ADAL" clId="{D24D4364-FD79-9748-9601-D7F3CCA9862F}" dt="2023-05-29T15:30:24.054" v="8436" actId="478"/>
          <ac:spMkLst>
            <pc:docMk/>
            <pc:sldMk cId="2713422812" sldId="451"/>
            <ac:spMk id="34" creationId="{FE1D4A2A-46EF-51AA-A618-00BC91ADC9CD}"/>
          </ac:spMkLst>
        </pc:spChg>
        <pc:spChg chg="del">
          <ac:chgData name="Marilou Yargeau" userId="21548455-e1fd-484a-ab8c-647fd998e9d7" providerId="ADAL" clId="{D24D4364-FD79-9748-9601-D7F3CCA9862F}" dt="2023-05-29T15:30:23.592" v="8435" actId="478"/>
          <ac:spMkLst>
            <pc:docMk/>
            <pc:sldMk cId="2713422812" sldId="451"/>
            <ac:spMk id="35" creationId="{7CA9E3D1-5955-4F9E-71DA-D3A447BCE752}"/>
          </ac:spMkLst>
        </pc:spChg>
      </pc:sldChg>
      <pc:sldChg chg="delSp modSp add del mod">
        <pc:chgData name="Marilou Yargeau" userId="21548455-e1fd-484a-ab8c-647fd998e9d7" providerId="ADAL" clId="{D24D4364-FD79-9748-9601-D7F3CCA9862F}" dt="2023-05-31T14:16:29.530" v="12402" actId="2696"/>
        <pc:sldMkLst>
          <pc:docMk/>
          <pc:sldMk cId="2894531875" sldId="452"/>
        </pc:sldMkLst>
        <pc:spChg chg="mod">
          <ac:chgData name="Marilou Yargeau" userId="21548455-e1fd-484a-ab8c-647fd998e9d7" providerId="ADAL" clId="{D24D4364-FD79-9748-9601-D7F3CCA9862F}" dt="2023-05-30T19:24:27.147" v="11996" actId="20577"/>
          <ac:spMkLst>
            <pc:docMk/>
            <pc:sldMk cId="2894531875" sldId="452"/>
            <ac:spMk id="4" creationId="{D96FE940-1021-C046-7E7D-7F086BB5F477}"/>
          </ac:spMkLst>
        </pc:spChg>
        <pc:spChg chg="del">
          <ac:chgData name="Marilou Yargeau" userId="21548455-e1fd-484a-ab8c-647fd998e9d7" providerId="ADAL" clId="{D24D4364-FD79-9748-9601-D7F3CCA9862F}" dt="2023-05-29T15:30:46.961" v="8455" actId="478"/>
          <ac:spMkLst>
            <pc:docMk/>
            <pc:sldMk cId="2894531875" sldId="452"/>
            <ac:spMk id="13" creationId="{D341FB0A-243B-5110-7452-837F1949188E}"/>
          </ac:spMkLst>
        </pc:spChg>
        <pc:spChg chg="del mod">
          <ac:chgData name="Marilou Yargeau" userId="21548455-e1fd-484a-ab8c-647fd998e9d7" providerId="ADAL" clId="{D24D4364-FD79-9748-9601-D7F3CCA9862F}" dt="2023-05-29T15:30:44.084" v="8452" actId="478"/>
          <ac:spMkLst>
            <pc:docMk/>
            <pc:sldMk cId="2894531875" sldId="452"/>
            <ac:spMk id="14" creationId="{52AD2881-D17D-3155-8B17-F7D1554FE809}"/>
          </ac:spMkLst>
        </pc:spChg>
        <pc:spChg chg="del">
          <ac:chgData name="Marilou Yargeau" userId="21548455-e1fd-484a-ab8c-647fd998e9d7" providerId="ADAL" clId="{D24D4364-FD79-9748-9601-D7F3CCA9862F}" dt="2023-05-29T15:30:46.544" v="8454" actId="478"/>
          <ac:spMkLst>
            <pc:docMk/>
            <pc:sldMk cId="2894531875" sldId="452"/>
            <ac:spMk id="16" creationId="{E257DB12-AF08-6C25-1E10-E0E4E22567CF}"/>
          </ac:spMkLst>
        </pc:spChg>
        <pc:spChg chg="del">
          <ac:chgData name="Marilou Yargeau" userId="21548455-e1fd-484a-ab8c-647fd998e9d7" providerId="ADAL" clId="{D24D4364-FD79-9748-9601-D7F3CCA9862F}" dt="2023-05-29T15:30:46.140" v="8453" actId="478"/>
          <ac:spMkLst>
            <pc:docMk/>
            <pc:sldMk cId="2894531875" sldId="452"/>
            <ac:spMk id="20" creationId="{B85C3AE3-F923-2677-4ACF-68BF964A61A1}"/>
          </ac:spMkLst>
        </pc:spChg>
        <pc:spChg chg="mod">
          <ac:chgData name="Marilou Yargeau" userId="21548455-e1fd-484a-ab8c-647fd998e9d7" providerId="ADAL" clId="{D24D4364-FD79-9748-9601-D7F3CCA9862F}" dt="2023-05-29T15:43:40.990" v="8622" actId="20577"/>
          <ac:spMkLst>
            <pc:docMk/>
            <pc:sldMk cId="2894531875" sldId="452"/>
            <ac:spMk id="29" creationId="{EC87A848-56FD-987D-FB8E-C4ED536D8A96}"/>
          </ac:spMkLst>
        </pc:spChg>
        <pc:spChg chg="del">
          <ac:chgData name="Marilou Yargeau" userId="21548455-e1fd-484a-ab8c-647fd998e9d7" providerId="ADAL" clId="{D24D4364-FD79-9748-9601-D7F3CCA9862F}" dt="2023-05-29T15:30:40.379" v="8448" actId="478"/>
          <ac:spMkLst>
            <pc:docMk/>
            <pc:sldMk cId="2894531875" sldId="452"/>
            <ac:spMk id="30" creationId="{99ABC922-61EB-67DC-E264-389C3CAD3935}"/>
          </ac:spMkLst>
        </pc:spChg>
        <pc:spChg chg="del">
          <ac:chgData name="Marilou Yargeau" userId="21548455-e1fd-484a-ab8c-647fd998e9d7" providerId="ADAL" clId="{D24D4364-FD79-9748-9601-D7F3CCA9862F}" dt="2023-05-29T15:30:39.864" v="8447" actId="478"/>
          <ac:spMkLst>
            <pc:docMk/>
            <pc:sldMk cId="2894531875" sldId="452"/>
            <ac:spMk id="31" creationId="{3FEAFBFF-DBBE-C5D2-CC1F-22A8034B8DC5}"/>
          </ac:spMkLst>
        </pc:spChg>
        <pc:spChg chg="del">
          <ac:chgData name="Marilou Yargeau" userId="21548455-e1fd-484a-ab8c-647fd998e9d7" providerId="ADAL" clId="{D24D4364-FD79-9748-9601-D7F3CCA9862F}" dt="2023-05-29T15:30:38.132" v="8446" actId="478"/>
          <ac:spMkLst>
            <pc:docMk/>
            <pc:sldMk cId="2894531875" sldId="452"/>
            <ac:spMk id="34" creationId="{FE1D4A2A-46EF-51AA-A618-00BC91ADC9CD}"/>
          </ac:spMkLst>
        </pc:spChg>
        <pc:spChg chg="del">
          <ac:chgData name="Marilou Yargeau" userId="21548455-e1fd-484a-ab8c-647fd998e9d7" providerId="ADAL" clId="{D24D4364-FD79-9748-9601-D7F3CCA9862F}" dt="2023-05-29T15:30:37.552" v="8445" actId="478"/>
          <ac:spMkLst>
            <pc:docMk/>
            <pc:sldMk cId="2894531875" sldId="452"/>
            <ac:spMk id="35" creationId="{7CA9E3D1-5955-4F9E-71DA-D3A447BCE752}"/>
          </ac:spMkLst>
        </pc:spChg>
        <pc:spChg chg="del">
          <ac:chgData name="Marilou Yargeau" userId="21548455-e1fd-484a-ab8c-647fd998e9d7" providerId="ADAL" clId="{D24D4364-FD79-9748-9601-D7F3CCA9862F}" dt="2023-05-29T15:30:42.187" v="8449" actId="478"/>
          <ac:spMkLst>
            <pc:docMk/>
            <pc:sldMk cId="2894531875" sldId="452"/>
            <ac:spMk id="42" creationId="{F347E648-29A6-49CA-761D-272DB8F5E523}"/>
          </ac:spMkLst>
        </pc:spChg>
        <pc:spChg chg="del">
          <ac:chgData name="Marilou Yargeau" userId="21548455-e1fd-484a-ab8c-647fd998e9d7" providerId="ADAL" clId="{D24D4364-FD79-9748-9601-D7F3CCA9862F}" dt="2023-05-29T15:30:42.857" v="8450" actId="478"/>
          <ac:spMkLst>
            <pc:docMk/>
            <pc:sldMk cId="2894531875" sldId="452"/>
            <ac:spMk id="43" creationId="{E70EC679-CC56-7421-A32F-53D66C9EE4DB}"/>
          </ac:spMkLst>
        </pc:spChg>
        <pc:spChg chg="del">
          <ac:chgData name="Marilou Yargeau" userId="21548455-e1fd-484a-ab8c-647fd998e9d7" providerId="ADAL" clId="{D24D4364-FD79-9748-9601-D7F3CCA9862F}" dt="2023-05-29T15:30:48.151" v="8458" actId="478"/>
          <ac:spMkLst>
            <pc:docMk/>
            <pc:sldMk cId="2894531875" sldId="452"/>
            <ac:spMk id="44" creationId="{F59FDCAF-B974-6975-E3FB-CFF670ACF35E}"/>
          </ac:spMkLst>
        </pc:spChg>
        <pc:spChg chg="del mod">
          <ac:chgData name="Marilou Yargeau" userId="21548455-e1fd-484a-ab8c-647fd998e9d7" providerId="ADAL" clId="{D24D4364-FD79-9748-9601-D7F3CCA9862F}" dt="2023-05-29T15:30:47.769" v="8457" actId="478"/>
          <ac:spMkLst>
            <pc:docMk/>
            <pc:sldMk cId="2894531875" sldId="452"/>
            <ac:spMk id="45" creationId="{9863A872-EE46-C1EA-1B5C-05086440592C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5-31T14:16:30.049" v="12403" actId="2696"/>
        <pc:sldMkLst>
          <pc:docMk/>
          <pc:sldMk cId="4096243646" sldId="453"/>
        </pc:sldMkLst>
        <pc:spChg chg="add mod">
          <ac:chgData name="Marilou Yargeau" userId="21548455-e1fd-484a-ab8c-647fd998e9d7" providerId="ADAL" clId="{D24D4364-FD79-9748-9601-D7F3CCA9862F}" dt="2023-05-29T15:43:53.910" v="8624"/>
          <ac:spMkLst>
            <pc:docMk/>
            <pc:sldMk cId="4096243646" sldId="453"/>
            <ac:spMk id="2" creationId="{7E3741BD-BF01-AE7D-1591-0A34B5CA3F81}"/>
          </ac:spMkLst>
        </pc:spChg>
        <pc:spChg chg="del">
          <ac:chgData name="Marilou Yargeau" userId="21548455-e1fd-484a-ab8c-647fd998e9d7" providerId="ADAL" clId="{D24D4364-FD79-9748-9601-D7F3CCA9862F}" dt="2023-05-30T19:24:33.530" v="11997" actId="478"/>
          <ac:spMkLst>
            <pc:docMk/>
            <pc:sldMk cId="4096243646" sldId="453"/>
            <ac:spMk id="4" creationId="{D96FE940-1021-C046-7E7D-7F086BB5F477}"/>
          </ac:spMkLst>
        </pc:spChg>
        <pc:spChg chg="add mod">
          <ac:chgData name="Marilou Yargeau" userId="21548455-e1fd-484a-ab8c-647fd998e9d7" providerId="ADAL" clId="{D24D4364-FD79-9748-9601-D7F3CCA9862F}" dt="2023-05-30T19:24:34.141" v="11998"/>
          <ac:spMkLst>
            <pc:docMk/>
            <pc:sldMk cId="4096243646" sldId="453"/>
            <ac:spMk id="12" creationId="{BCA03BBA-F869-068A-C93D-5948698271A2}"/>
          </ac:spMkLst>
        </pc:spChg>
        <pc:spChg chg="del">
          <ac:chgData name="Marilou Yargeau" userId="21548455-e1fd-484a-ab8c-647fd998e9d7" providerId="ADAL" clId="{D24D4364-FD79-9748-9601-D7F3CCA9862F}" dt="2023-05-29T15:43:53.054" v="8623" actId="478"/>
          <ac:spMkLst>
            <pc:docMk/>
            <pc:sldMk cId="4096243646" sldId="453"/>
            <ac:spMk id="29" creationId="{EC87A848-56FD-987D-FB8E-C4ED536D8A96}"/>
          </ac:spMkLst>
        </pc:spChg>
        <pc:spChg chg="del">
          <ac:chgData name="Marilou Yargeau" userId="21548455-e1fd-484a-ab8c-647fd998e9d7" providerId="ADAL" clId="{D24D4364-FD79-9748-9601-D7F3CCA9862F}" dt="2023-05-29T15:30:50.715" v="8460" actId="478"/>
          <ac:spMkLst>
            <pc:docMk/>
            <pc:sldMk cId="4096243646" sldId="453"/>
            <ac:spMk id="30" creationId="{99ABC922-61EB-67DC-E264-389C3CAD3935}"/>
          </ac:spMkLst>
        </pc:spChg>
        <pc:spChg chg="del">
          <ac:chgData name="Marilou Yargeau" userId="21548455-e1fd-484a-ab8c-647fd998e9d7" providerId="ADAL" clId="{D24D4364-FD79-9748-9601-D7F3CCA9862F}" dt="2023-05-29T15:30:50.163" v="8459" actId="478"/>
          <ac:spMkLst>
            <pc:docMk/>
            <pc:sldMk cId="4096243646" sldId="453"/>
            <ac:spMk id="31" creationId="{3FEAFBFF-DBBE-C5D2-CC1F-22A8034B8DC5}"/>
          </ac:spMkLst>
        </pc:spChg>
        <pc:spChg chg="del">
          <ac:chgData name="Marilou Yargeau" userId="21548455-e1fd-484a-ab8c-647fd998e9d7" providerId="ADAL" clId="{D24D4364-FD79-9748-9601-D7F3CCA9862F}" dt="2023-05-29T15:30:51.759" v="8462" actId="478"/>
          <ac:spMkLst>
            <pc:docMk/>
            <pc:sldMk cId="4096243646" sldId="453"/>
            <ac:spMk id="42" creationId="{F347E648-29A6-49CA-761D-272DB8F5E523}"/>
          </ac:spMkLst>
        </pc:spChg>
        <pc:spChg chg="del">
          <ac:chgData name="Marilou Yargeau" userId="21548455-e1fd-484a-ab8c-647fd998e9d7" providerId="ADAL" clId="{D24D4364-FD79-9748-9601-D7F3CCA9862F}" dt="2023-05-29T15:30:51.321" v="8461" actId="478"/>
          <ac:spMkLst>
            <pc:docMk/>
            <pc:sldMk cId="4096243646" sldId="453"/>
            <ac:spMk id="43" creationId="{E70EC679-CC56-7421-A32F-53D66C9EE4DB}"/>
          </ac:spMkLst>
        </pc:spChg>
        <pc:spChg chg="del">
          <ac:chgData name="Marilou Yargeau" userId="21548455-e1fd-484a-ab8c-647fd998e9d7" providerId="ADAL" clId="{D24D4364-FD79-9748-9601-D7F3CCA9862F}" dt="2023-05-29T15:30:52.986" v="8464" actId="478"/>
          <ac:spMkLst>
            <pc:docMk/>
            <pc:sldMk cId="4096243646" sldId="453"/>
            <ac:spMk id="44" creationId="{F59FDCAF-B974-6975-E3FB-CFF670ACF35E}"/>
          </ac:spMkLst>
        </pc:spChg>
        <pc:spChg chg="del">
          <ac:chgData name="Marilou Yargeau" userId="21548455-e1fd-484a-ab8c-647fd998e9d7" providerId="ADAL" clId="{D24D4364-FD79-9748-9601-D7F3CCA9862F}" dt="2023-05-29T15:30:52.496" v="8463" actId="478"/>
          <ac:spMkLst>
            <pc:docMk/>
            <pc:sldMk cId="4096243646" sldId="453"/>
            <ac:spMk id="45" creationId="{9863A872-EE46-C1EA-1B5C-05086440592C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5-31T14:16:30.557" v="12404" actId="2696"/>
        <pc:sldMkLst>
          <pc:docMk/>
          <pc:sldMk cId="29436655" sldId="454"/>
        </pc:sldMkLst>
        <pc:spChg chg="add del mod">
          <ac:chgData name="Marilou Yargeau" userId="21548455-e1fd-484a-ab8c-647fd998e9d7" providerId="ADAL" clId="{D24D4364-FD79-9748-9601-D7F3CCA9862F}" dt="2023-05-29T15:44:02.112" v="8627" actId="478"/>
          <ac:spMkLst>
            <pc:docMk/>
            <pc:sldMk cId="29436655" sldId="454"/>
            <ac:spMk id="2" creationId="{E8BFDE2A-A8CD-D70D-0D98-ECBC72E9C919}"/>
          </ac:spMkLst>
        </pc:spChg>
        <pc:spChg chg="del">
          <ac:chgData name="Marilou Yargeau" userId="21548455-e1fd-484a-ab8c-647fd998e9d7" providerId="ADAL" clId="{D24D4364-FD79-9748-9601-D7F3CCA9862F}" dt="2023-05-30T19:24:37.554" v="11999" actId="478"/>
          <ac:spMkLst>
            <pc:docMk/>
            <pc:sldMk cId="29436655" sldId="454"/>
            <ac:spMk id="4" creationId="{D96FE940-1021-C046-7E7D-7F086BB5F477}"/>
          </ac:spMkLst>
        </pc:spChg>
        <pc:spChg chg="add mod">
          <ac:chgData name="Marilou Yargeau" userId="21548455-e1fd-484a-ab8c-647fd998e9d7" providerId="ADAL" clId="{D24D4364-FD79-9748-9601-D7F3CCA9862F}" dt="2023-05-29T15:44:02.902" v="8628"/>
          <ac:spMkLst>
            <pc:docMk/>
            <pc:sldMk cId="29436655" sldId="454"/>
            <ac:spMk id="12" creationId="{4C0127F2-BB4F-DD7B-2E90-38AA1690B2FB}"/>
          </ac:spMkLst>
        </pc:spChg>
        <pc:spChg chg="add mod">
          <ac:chgData name="Marilou Yargeau" userId="21548455-e1fd-484a-ab8c-647fd998e9d7" providerId="ADAL" clId="{D24D4364-FD79-9748-9601-D7F3CCA9862F}" dt="2023-05-30T19:24:37.884" v="12000"/>
          <ac:spMkLst>
            <pc:docMk/>
            <pc:sldMk cId="29436655" sldId="454"/>
            <ac:spMk id="19" creationId="{B8D7C841-CCA5-CD39-6876-5BA50880F551}"/>
          </ac:spMkLst>
        </pc:spChg>
        <pc:spChg chg="del">
          <ac:chgData name="Marilou Yargeau" userId="21548455-e1fd-484a-ab8c-647fd998e9d7" providerId="ADAL" clId="{D24D4364-FD79-9748-9601-D7F3CCA9862F}" dt="2023-05-29T15:43:57.038" v="8625" actId="478"/>
          <ac:spMkLst>
            <pc:docMk/>
            <pc:sldMk cId="29436655" sldId="454"/>
            <ac:spMk id="29" creationId="{EC87A848-56FD-987D-FB8E-C4ED536D8A96}"/>
          </ac:spMkLst>
        </pc:spChg>
        <pc:spChg chg="del">
          <ac:chgData name="Marilou Yargeau" userId="21548455-e1fd-484a-ab8c-647fd998e9d7" providerId="ADAL" clId="{D24D4364-FD79-9748-9601-D7F3CCA9862F}" dt="2023-05-29T15:31:01.308" v="8467" actId="478"/>
          <ac:spMkLst>
            <pc:docMk/>
            <pc:sldMk cId="29436655" sldId="454"/>
            <ac:spMk id="42" creationId="{F347E648-29A6-49CA-761D-272DB8F5E523}"/>
          </ac:spMkLst>
        </pc:spChg>
        <pc:spChg chg="del">
          <ac:chgData name="Marilou Yargeau" userId="21548455-e1fd-484a-ab8c-647fd998e9d7" providerId="ADAL" clId="{D24D4364-FD79-9748-9601-D7F3CCA9862F}" dt="2023-05-29T15:31:00.919" v="8466" actId="478"/>
          <ac:spMkLst>
            <pc:docMk/>
            <pc:sldMk cId="29436655" sldId="454"/>
            <ac:spMk id="43" creationId="{E70EC679-CC56-7421-A32F-53D66C9EE4DB}"/>
          </ac:spMkLst>
        </pc:spChg>
        <pc:spChg chg="del">
          <ac:chgData name="Marilou Yargeau" userId="21548455-e1fd-484a-ab8c-647fd998e9d7" providerId="ADAL" clId="{D24D4364-FD79-9748-9601-D7F3CCA9862F}" dt="2023-05-29T15:31:04.438" v="8469" actId="478"/>
          <ac:spMkLst>
            <pc:docMk/>
            <pc:sldMk cId="29436655" sldId="454"/>
            <ac:spMk id="44" creationId="{F59FDCAF-B974-6975-E3FB-CFF670ACF35E}"/>
          </ac:spMkLst>
        </pc:spChg>
        <pc:spChg chg="del">
          <ac:chgData name="Marilou Yargeau" userId="21548455-e1fd-484a-ab8c-647fd998e9d7" providerId="ADAL" clId="{D24D4364-FD79-9748-9601-D7F3CCA9862F}" dt="2023-05-29T15:31:01.937" v="8468" actId="478"/>
          <ac:spMkLst>
            <pc:docMk/>
            <pc:sldMk cId="29436655" sldId="454"/>
            <ac:spMk id="45" creationId="{9863A872-EE46-C1EA-1B5C-05086440592C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5-29T15:41:24.389" v="8601" actId="2696"/>
        <pc:sldMkLst>
          <pc:docMk/>
          <pc:sldMk cId="2885175696" sldId="455"/>
        </pc:sldMkLst>
        <pc:spChg chg="add mod">
          <ac:chgData name="Marilou Yargeau" userId="21548455-e1fd-484a-ab8c-647fd998e9d7" providerId="ADAL" clId="{D24D4364-FD79-9748-9601-D7F3CCA9862F}" dt="2023-05-29T15:33:22.243" v="8523" actId="1076"/>
          <ac:spMkLst>
            <pc:docMk/>
            <pc:sldMk cId="2885175696" sldId="455"/>
            <ac:spMk id="2" creationId="{219A9808-112C-9F70-E961-A2E05192FBA8}"/>
          </ac:spMkLst>
        </pc:spChg>
        <pc:spChg chg="add mod">
          <ac:chgData name="Marilou Yargeau" userId="21548455-e1fd-484a-ab8c-647fd998e9d7" providerId="ADAL" clId="{D24D4364-FD79-9748-9601-D7F3CCA9862F}" dt="2023-05-29T15:36:53.408" v="8573" actId="400"/>
          <ac:spMkLst>
            <pc:docMk/>
            <pc:sldMk cId="2885175696" sldId="455"/>
            <ac:spMk id="12" creationId="{B4BA899B-3C40-0DDB-1DE5-8C62FCD369B2}"/>
          </ac:spMkLst>
        </pc:spChg>
        <pc:spChg chg="add mod">
          <ac:chgData name="Marilou Yargeau" userId="21548455-e1fd-484a-ab8c-647fd998e9d7" providerId="ADAL" clId="{D24D4364-FD79-9748-9601-D7F3CCA9862F}" dt="2023-05-29T15:33:37.490" v="8525" actId="1076"/>
          <ac:spMkLst>
            <pc:docMk/>
            <pc:sldMk cId="2885175696" sldId="455"/>
            <ac:spMk id="19" creationId="{A9D6B3D4-01DE-4E4F-AB9E-56F5F3A26139}"/>
          </ac:spMkLst>
        </pc:spChg>
        <pc:spChg chg="add mod">
          <ac:chgData name="Marilou Yargeau" userId="21548455-e1fd-484a-ab8c-647fd998e9d7" providerId="ADAL" clId="{D24D4364-FD79-9748-9601-D7F3CCA9862F}" dt="2023-05-29T15:33:37.490" v="8525" actId="1076"/>
          <ac:spMkLst>
            <pc:docMk/>
            <pc:sldMk cId="2885175696" sldId="455"/>
            <ac:spMk id="23" creationId="{A20D3E2F-71F5-7720-88E3-B8CE67622354}"/>
          </ac:spMkLst>
        </pc:spChg>
        <pc:spChg chg="add mod">
          <ac:chgData name="Marilou Yargeau" userId="21548455-e1fd-484a-ab8c-647fd998e9d7" providerId="ADAL" clId="{D24D4364-FD79-9748-9601-D7F3CCA9862F}" dt="2023-05-29T15:33:48.081" v="8527" actId="1076"/>
          <ac:spMkLst>
            <pc:docMk/>
            <pc:sldMk cId="2885175696" sldId="455"/>
            <ac:spMk id="26" creationId="{5497BCE1-86E5-87C4-8792-DF2C3D92544E}"/>
          </ac:spMkLst>
        </pc:spChg>
        <pc:spChg chg="add mod">
          <ac:chgData name="Marilou Yargeau" userId="21548455-e1fd-484a-ab8c-647fd998e9d7" providerId="ADAL" clId="{D24D4364-FD79-9748-9601-D7F3CCA9862F}" dt="2023-05-29T15:33:48.081" v="8527" actId="1076"/>
          <ac:spMkLst>
            <pc:docMk/>
            <pc:sldMk cId="2885175696" sldId="455"/>
            <ac:spMk id="27" creationId="{2E10A3E9-2FEC-7F01-9217-64EFE1312ECA}"/>
          </ac:spMkLst>
        </pc:spChg>
        <pc:spChg chg="mod">
          <ac:chgData name="Marilou Yargeau" userId="21548455-e1fd-484a-ab8c-647fd998e9d7" providerId="ADAL" clId="{D24D4364-FD79-9748-9601-D7F3CCA9862F}" dt="2023-05-29T15:32:17.039" v="8476" actId="207"/>
          <ac:spMkLst>
            <pc:docMk/>
            <pc:sldMk cId="2885175696" sldId="455"/>
            <ac:spMk id="30" creationId="{99ABC922-61EB-67DC-E264-389C3CAD3935}"/>
          </ac:spMkLst>
        </pc:spChg>
        <pc:spChg chg="mod">
          <ac:chgData name="Marilou Yargeau" userId="21548455-e1fd-484a-ab8c-647fd998e9d7" providerId="ADAL" clId="{D24D4364-FD79-9748-9601-D7F3CCA9862F}" dt="2023-05-29T15:32:17.039" v="8476" actId="207"/>
          <ac:spMkLst>
            <pc:docMk/>
            <pc:sldMk cId="2885175696" sldId="455"/>
            <ac:spMk id="34" creationId="{FE1D4A2A-46EF-51AA-A618-00BC91ADC9CD}"/>
          </ac:spMkLst>
        </pc:spChg>
        <pc:picChg chg="add del mod">
          <ac:chgData name="Marilou Yargeau" userId="21548455-e1fd-484a-ab8c-647fd998e9d7" providerId="ADAL" clId="{D24D4364-FD79-9748-9601-D7F3CCA9862F}" dt="2023-05-29T15:34:36.845" v="8530" actId="478"/>
          <ac:picMkLst>
            <pc:docMk/>
            <pc:sldMk cId="2885175696" sldId="455"/>
            <ac:picMk id="33" creationId="{424566E0-2EB1-AD18-9483-B00ED65E6745}"/>
          </ac:picMkLst>
        </pc:picChg>
        <pc:picChg chg="add del mod">
          <ac:chgData name="Marilou Yargeau" userId="21548455-e1fd-484a-ab8c-647fd998e9d7" providerId="ADAL" clId="{D24D4364-FD79-9748-9601-D7F3CCA9862F}" dt="2023-05-29T15:36:08.790" v="8562" actId="478"/>
          <ac:picMkLst>
            <pc:docMk/>
            <pc:sldMk cId="2885175696" sldId="455"/>
            <ac:picMk id="37" creationId="{B2D5B166-5D2F-5442-F760-30DD64C07E05}"/>
          </ac:picMkLst>
        </pc:picChg>
        <pc:picChg chg="add del mod">
          <ac:chgData name="Marilou Yargeau" userId="21548455-e1fd-484a-ab8c-647fd998e9d7" providerId="ADAL" clId="{D24D4364-FD79-9748-9601-D7F3CCA9862F}" dt="2023-05-29T15:34:57.159" v="8538" actId="478"/>
          <ac:picMkLst>
            <pc:docMk/>
            <pc:sldMk cId="2885175696" sldId="455"/>
            <ac:picMk id="38" creationId="{71F65251-A1EC-2D44-55DD-BED18E694B26}"/>
          </ac:picMkLst>
        </pc:picChg>
        <pc:picChg chg="add del mod">
          <ac:chgData name="Marilou Yargeau" userId="21548455-e1fd-484a-ab8c-647fd998e9d7" providerId="ADAL" clId="{D24D4364-FD79-9748-9601-D7F3CCA9862F}" dt="2023-05-29T15:36:09.949" v="8563" actId="478"/>
          <ac:picMkLst>
            <pc:docMk/>
            <pc:sldMk cId="2885175696" sldId="455"/>
            <ac:picMk id="39" creationId="{B28E3CC2-F0D8-3ACD-B437-5A5523D89D99}"/>
          </ac:picMkLst>
        </pc:picChg>
        <pc:picChg chg="add del mod">
          <ac:chgData name="Marilou Yargeau" userId="21548455-e1fd-484a-ab8c-647fd998e9d7" providerId="ADAL" clId="{D24D4364-FD79-9748-9601-D7F3CCA9862F}" dt="2023-05-29T15:36:10.518" v="8564" actId="478"/>
          <ac:picMkLst>
            <pc:docMk/>
            <pc:sldMk cId="2885175696" sldId="455"/>
            <ac:picMk id="40" creationId="{6ABC6FFB-A8B6-4049-DF33-474071B2017A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31T14:16:31.012" v="12405" actId="2696"/>
        <pc:sldMkLst>
          <pc:docMk/>
          <pc:sldMk cId="939441136" sldId="456"/>
        </pc:sldMkLst>
        <pc:spChg chg="add mod">
          <ac:chgData name="Marilou Yargeau" userId="21548455-e1fd-484a-ab8c-647fd998e9d7" providerId="ADAL" clId="{D24D4364-FD79-9748-9601-D7F3CCA9862F}" dt="2023-05-29T15:44:08.638" v="8630"/>
          <ac:spMkLst>
            <pc:docMk/>
            <pc:sldMk cId="939441136" sldId="456"/>
            <ac:spMk id="2" creationId="{D2F428E1-6C5B-6ABD-17B9-CF386F5D5647}"/>
          </ac:spMkLst>
        </pc:spChg>
        <pc:spChg chg="del">
          <ac:chgData name="Marilou Yargeau" userId="21548455-e1fd-484a-ab8c-647fd998e9d7" providerId="ADAL" clId="{D24D4364-FD79-9748-9601-D7F3CCA9862F}" dt="2023-05-30T19:24:41.357" v="12001" actId="478"/>
          <ac:spMkLst>
            <pc:docMk/>
            <pc:sldMk cId="939441136" sldId="456"/>
            <ac:spMk id="4" creationId="{D96FE940-1021-C046-7E7D-7F086BB5F477}"/>
          </ac:spMkLst>
        </pc:spChg>
        <pc:spChg chg="add mod">
          <ac:chgData name="Marilou Yargeau" userId="21548455-e1fd-484a-ab8c-647fd998e9d7" providerId="ADAL" clId="{D24D4364-FD79-9748-9601-D7F3CCA9862F}" dt="2023-05-30T19:24:41.648" v="12002"/>
          <ac:spMkLst>
            <pc:docMk/>
            <pc:sldMk cId="939441136" sldId="456"/>
            <ac:spMk id="12" creationId="{B7F6E42E-0CC5-A198-69B9-C9A27922E789}"/>
          </ac:spMkLst>
        </pc:spChg>
        <pc:spChg chg="del">
          <ac:chgData name="Marilou Yargeau" userId="21548455-e1fd-484a-ab8c-647fd998e9d7" providerId="ADAL" clId="{D24D4364-FD79-9748-9601-D7F3CCA9862F}" dt="2023-05-29T15:44:07.902" v="8629" actId="478"/>
          <ac:spMkLst>
            <pc:docMk/>
            <pc:sldMk cId="939441136" sldId="456"/>
            <ac:spMk id="29" creationId="{EC87A848-56FD-987D-FB8E-C4ED536D8A96}"/>
          </ac:spMkLst>
        </pc:spChg>
        <pc:spChg chg="del">
          <ac:chgData name="Marilou Yargeau" userId="21548455-e1fd-484a-ab8c-647fd998e9d7" providerId="ADAL" clId="{D24D4364-FD79-9748-9601-D7F3CCA9862F}" dt="2023-05-29T15:31:12.668" v="8472" actId="478"/>
          <ac:spMkLst>
            <pc:docMk/>
            <pc:sldMk cId="939441136" sldId="456"/>
            <ac:spMk id="44" creationId="{F59FDCAF-B974-6975-E3FB-CFF670ACF35E}"/>
          </ac:spMkLst>
        </pc:spChg>
        <pc:spChg chg="del">
          <ac:chgData name="Marilou Yargeau" userId="21548455-e1fd-484a-ab8c-647fd998e9d7" providerId="ADAL" clId="{D24D4364-FD79-9748-9601-D7F3CCA9862F}" dt="2023-05-29T15:31:12.166" v="8471" actId="478"/>
          <ac:spMkLst>
            <pc:docMk/>
            <pc:sldMk cId="939441136" sldId="456"/>
            <ac:spMk id="45" creationId="{9863A872-EE46-C1EA-1B5C-05086440592C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5-31T14:16:31.419" v="12406" actId="2696"/>
        <pc:sldMkLst>
          <pc:docMk/>
          <pc:sldMk cId="1348330106" sldId="457"/>
        </pc:sldMkLst>
        <pc:spChg chg="add mod">
          <ac:chgData name="Marilou Yargeau" userId="21548455-e1fd-484a-ab8c-647fd998e9d7" providerId="ADAL" clId="{D24D4364-FD79-9748-9601-D7F3CCA9862F}" dt="2023-05-29T15:44:14.390" v="8632"/>
          <ac:spMkLst>
            <pc:docMk/>
            <pc:sldMk cId="1348330106" sldId="457"/>
            <ac:spMk id="2" creationId="{D9BE4640-2FE0-BA3B-7309-1F27900AD087}"/>
          </ac:spMkLst>
        </pc:spChg>
        <pc:spChg chg="del">
          <ac:chgData name="Marilou Yargeau" userId="21548455-e1fd-484a-ab8c-647fd998e9d7" providerId="ADAL" clId="{D24D4364-FD79-9748-9601-D7F3CCA9862F}" dt="2023-05-30T19:24:46.220" v="12003" actId="478"/>
          <ac:spMkLst>
            <pc:docMk/>
            <pc:sldMk cId="1348330106" sldId="457"/>
            <ac:spMk id="4" creationId="{D96FE940-1021-C046-7E7D-7F086BB5F477}"/>
          </ac:spMkLst>
        </pc:spChg>
        <pc:spChg chg="add mod">
          <ac:chgData name="Marilou Yargeau" userId="21548455-e1fd-484a-ab8c-647fd998e9d7" providerId="ADAL" clId="{D24D4364-FD79-9748-9601-D7F3CCA9862F}" dt="2023-05-30T19:24:46.500" v="12004"/>
          <ac:spMkLst>
            <pc:docMk/>
            <pc:sldMk cId="1348330106" sldId="457"/>
            <ac:spMk id="12" creationId="{3F67F28E-E0BA-B18B-BBF6-26D1387974B0}"/>
          </ac:spMkLst>
        </pc:spChg>
        <pc:spChg chg="del">
          <ac:chgData name="Marilou Yargeau" userId="21548455-e1fd-484a-ab8c-647fd998e9d7" providerId="ADAL" clId="{D24D4364-FD79-9748-9601-D7F3CCA9862F}" dt="2023-05-29T15:44:13.455" v="8631" actId="478"/>
          <ac:spMkLst>
            <pc:docMk/>
            <pc:sldMk cId="1348330106" sldId="457"/>
            <ac:spMk id="29" creationId="{EC87A848-56FD-987D-FB8E-C4ED536D8A96}"/>
          </ac:spMkLst>
        </pc:spChg>
      </pc:sldChg>
      <pc:sldChg chg="delSp add del mod">
        <pc:chgData name="Marilou Yargeau" userId="21548455-e1fd-484a-ab8c-647fd998e9d7" providerId="ADAL" clId="{D24D4364-FD79-9748-9601-D7F3CCA9862F}" dt="2023-05-29T15:36:22.565" v="8569" actId="2696"/>
        <pc:sldMkLst>
          <pc:docMk/>
          <pc:sldMk cId="2373411831" sldId="458"/>
        </pc:sldMkLst>
        <pc:picChg chg="del">
          <ac:chgData name="Marilou Yargeau" userId="21548455-e1fd-484a-ab8c-647fd998e9d7" providerId="ADAL" clId="{D24D4364-FD79-9748-9601-D7F3CCA9862F}" dt="2023-05-29T15:36:18.383" v="8567" actId="478"/>
          <ac:picMkLst>
            <pc:docMk/>
            <pc:sldMk cId="2373411831" sldId="458"/>
            <ac:picMk id="39" creationId="{B28E3CC2-F0D8-3ACD-B437-5A5523D89D99}"/>
          </ac:picMkLst>
        </pc:picChg>
        <pc:picChg chg="del">
          <ac:chgData name="Marilou Yargeau" userId="21548455-e1fd-484a-ab8c-647fd998e9d7" providerId="ADAL" clId="{D24D4364-FD79-9748-9601-D7F3CCA9862F}" dt="2023-05-29T15:36:19.374" v="8568" actId="478"/>
          <ac:picMkLst>
            <pc:docMk/>
            <pc:sldMk cId="2373411831" sldId="458"/>
            <ac:picMk id="40" creationId="{6ABC6FFB-A8B6-4049-DF33-474071B2017A}"/>
          </ac:picMkLst>
        </pc:picChg>
      </pc:sldChg>
      <pc:sldChg chg="add del">
        <pc:chgData name="Marilou Yargeau" userId="21548455-e1fd-484a-ab8c-647fd998e9d7" providerId="ADAL" clId="{D24D4364-FD79-9748-9601-D7F3CCA9862F}" dt="2023-05-29T15:36:02.710" v="8559" actId="2696"/>
        <pc:sldMkLst>
          <pc:docMk/>
          <pc:sldMk cId="2577352728" sldId="458"/>
        </pc:sldMkLst>
      </pc:sldChg>
      <pc:sldChg chg="add del">
        <pc:chgData name="Marilou Yargeau" userId="21548455-e1fd-484a-ab8c-647fd998e9d7" providerId="ADAL" clId="{D24D4364-FD79-9748-9601-D7F3CCA9862F}" dt="2023-05-29T15:36:03.768" v="8560" actId="2696"/>
        <pc:sldMkLst>
          <pc:docMk/>
          <pc:sldMk cId="534371592" sldId="459"/>
        </pc:sldMkLst>
      </pc:sldChg>
      <pc:sldChg chg="add del">
        <pc:chgData name="Marilou Yargeau" userId="21548455-e1fd-484a-ab8c-647fd998e9d7" providerId="ADAL" clId="{D24D4364-FD79-9748-9601-D7F3CCA9862F}" dt="2023-05-29T15:36:23.705" v="8570" actId="2696"/>
        <pc:sldMkLst>
          <pc:docMk/>
          <pc:sldMk cId="658757979" sldId="459"/>
        </pc:sldMkLst>
      </pc:sldChg>
      <pc:sldChg chg="add del">
        <pc:chgData name="Marilou Yargeau" userId="21548455-e1fd-484a-ab8c-647fd998e9d7" providerId="ADAL" clId="{D24D4364-FD79-9748-9601-D7F3CCA9862F}" dt="2023-05-29T15:37:34.597" v="8580" actId="2696"/>
        <pc:sldMkLst>
          <pc:docMk/>
          <pc:sldMk cId="3972796573" sldId="460"/>
        </pc:sldMkLst>
      </pc:sldChg>
      <pc:sldChg chg="add del">
        <pc:chgData name="Marilou Yargeau" userId="21548455-e1fd-484a-ab8c-647fd998e9d7" providerId="ADAL" clId="{D24D4364-FD79-9748-9601-D7F3CCA9862F}" dt="2023-05-29T15:41:28.048" v="8602" actId="2696"/>
        <pc:sldMkLst>
          <pc:docMk/>
          <pc:sldMk cId="207785473" sldId="461"/>
        </pc:sldMkLst>
      </pc:sldChg>
      <pc:sldChg chg="addSp delSp modSp add del mod">
        <pc:chgData name="Marilou Yargeau" userId="21548455-e1fd-484a-ab8c-647fd998e9d7" providerId="ADAL" clId="{D24D4364-FD79-9748-9601-D7F3CCA9862F}" dt="2023-05-31T14:16:31.824" v="12407" actId="2696"/>
        <pc:sldMkLst>
          <pc:docMk/>
          <pc:sldMk cId="3266391267" sldId="462"/>
        </pc:sldMkLst>
        <pc:spChg chg="mod">
          <ac:chgData name="Marilou Yargeau" userId="21548455-e1fd-484a-ab8c-647fd998e9d7" providerId="ADAL" clId="{D24D4364-FD79-9748-9601-D7F3CCA9862F}" dt="2023-05-29T15:37:08.925" v="8576" actId="207"/>
          <ac:spMkLst>
            <pc:docMk/>
            <pc:sldMk cId="3266391267" sldId="462"/>
            <ac:spMk id="2" creationId="{219A9808-112C-9F70-E961-A2E05192FBA8}"/>
          </ac:spMkLst>
        </pc:spChg>
        <pc:spChg chg="del">
          <ac:chgData name="Marilou Yargeau" userId="21548455-e1fd-484a-ab8c-647fd998e9d7" providerId="ADAL" clId="{D24D4364-FD79-9748-9601-D7F3CCA9862F}" dt="2023-05-30T19:24:50.882" v="12005" actId="478"/>
          <ac:spMkLst>
            <pc:docMk/>
            <pc:sldMk cId="3266391267" sldId="462"/>
            <ac:spMk id="4" creationId="{D96FE940-1021-C046-7E7D-7F086BB5F477}"/>
          </ac:spMkLst>
        </pc:spChg>
        <pc:spChg chg="del">
          <ac:chgData name="Marilou Yargeau" userId="21548455-e1fd-484a-ab8c-647fd998e9d7" providerId="ADAL" clId="{D24D4364-FD79-9748-9601-D7F3CCA9862F}" dt="2023-05-29T15:44:18.027" v="8633" actId="478"/>
          <ac:spMkLst>
            <pc:docMk/>
            <pc:sldMk cId="3266391267" sldId="462"/>
            <ac:spMk id="29" creationId="{EC87A848-56FD-987D-FB8E-C4ED536D8A96}"/>
          </ac:spMkLst>
        </pc:spChg>
        <pc:spChg chg="add mod">
          <ac:chgData name="Marilou Yargeau" userId="21548455-e1fd-484a-ab8c-647fd998e9d7" providerId="ADAL" clId="{D24D4364-FD79-9748-9601-D7F3CCA9862F}" dt="2023-05-29T15:44:18.775" v="8634"/>
          <ac:spMkLst>
            <pc:docMk/>
            <pc:sldMk cId="3266391267" sldId="462"/>
            <ac:spMk id="33" creationId="{44E6E303-E962-8DEE-7A58-B64595D4354B}"/>
          </ac:spMkLst>
        </pc:spChg>
        <pc:spChg chg="add mod">
          <ac:chgData name="Marilou Yargeau" userId="21548455-e1fd-484a-ab8c-647fd998e9d7" providerId="ADAL" clId="{D24D4364-FD79-9748-9601-D7F3CCA9862F}" dt="2023-05-30T19:24:51.139" v="12006"/>
          <ac:spMkLst>
            <pc:docMk/>
            <pc:sldMk cId="3266391267" sldId="462"/>
            <ac:spMk id="36" creationId="{62739A60-7540-921B-575A-7925726E9986}"/>
          </ac:spMkLst>
        </pc:spChg>
        <pc:picChg chg="add mod">
          <ac:chgData name="Marilou Yargeau" userId="21548455-e1fd-484a-ab8c-647fd998e9d7" providerId="ADAL" clId="{D24D4364-FD79-9748-9601-D7F3CCA9862F}" dt="2023-05-29T15:37:28.795" v="8579" actId="207"/>
          <ac:picMkLst>
            <pc:docMk/>
            <pc:sldMk cId="3266391267" sldId="462"/>
            <ac:picMk id="32" creationId="{7384516B-23AB-AB8C-9BA7-D97BBEFA5A81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31T14:16:32.216" v="12408" actId="2696"/>
        <pc:sldMkLst>
          <pc:docMk/>
          <pc:sldMk cId="3600297077" sldId="463"/>
        </pc:sldMkLst>
        <pc:spChg chg="del">
          <ac:chgData name="Marilou Yargeau" userId="21548455-e1fd-484a-ab8c-647fd998e9d7" providerId="ADAL" clId="{D24D4364-FD79-9748-9601-D7F3CCA9862F}" dt="2023-05-30T19:24:54.714" v="12007" actId="478"/>
          <ac:spMkLst>
            <pc:docMk/>
            <pc:sldMk cId="3600297077" sldId="463"/>
            <ac:spMk id="4" creationId="{D96FE940-1021-C046-7E7D-7F086BB5F477}"/>
          </ac:spMkLst>
        </pc:spChg>
        <pc:spChg chg="mod">
          <ac:chgData name="Marilou Yargeau" userId="21548455-e1fd-484a-ab8c-647fd998e9d7" providerId="ADAL" clId="{D24D4364-FD79-9748-9601-D7F3CCA9862F}" dt="2023-05-29T15:38:12.376" v="8584" actId="207"/>
          <ac:spMkLst>
            <pc:docMk/>
            <pc:sldMk cId="3600297077" sldId="463"/>
            <ac:spMk id="19" creationId="{A9D6B3D4-01DE-4E4F-AB9E-56F5F3A26139}"/>
          </ac:spMkLst>
        </pc:spChg>
        <pc:spChg chg="mod">
          <ac:chgData name="Marilou Yargeau" userId="21548455-e1fd-484a-ab8c-647fd998e9d7" providerId="ADAL" clId="{D24D4364-FD79-9748-9601-D7F3CCA9862F}" dt="2023-05-29T15:37:49.910" v="8582" actId="400"/>
          <ac:spMkLst>
            <pc:docMk/>
            <pc:sldMk cId="3600297077" sldId="463"/>
            <ac:spMk id="23" creationId="{A20D3E2F-71F5-7720-88E3-B8CE67622354}"/>
          </ac:spMkLst>
        </pc:spChg>
        <pc:spChg chg="del">
          <ac:chgData name="Marilou Yargeau" userId="21548455-e1fd-484a-ab8c-647fd998e9d7" providerId="ADAL" clId="{D24D4364-FD79-9748-9601-D7F3CCA9862F}" dt="2023-05-29T15:44:24.079" v="8635" actId="478"/>
          <ac:spMkLst>
            <pc:docMk/>
            <pc:sldMk cId="3600297077" sldId="463"/>
            <ac:spMk id="29" creationId="{EC87A848-56FD-987D-FB8E-C4ED536D8A96}"/>
          </ac:spMkLst>
        </pc:spChg>
        <pc:spChg chg="add mod">
          <ac:chgData name="Marilou Yargeau" userId="21548455-e1fd-484a-ab8c-647fd998e9d7" providerId="ADAL" clId="{D24D4364-FD79-9748-9601-D7F3CCA9862F}" dt="2023-05-29T15:44:24.813" v="8636"/>
          <ac:spMkLst>
            <pc:docMk/>
            <pc:sldMk cId="3600297077" sldId="463"/>
            <ac:spMk id="36" creationId="{FC6426D1-F87F-3AF2-48CD-11B0D5568C3F}"/>
          </ac:spMkLst>
        </pc:spChg>
        <pc:spChg chg="add mod">
          <ac:chgData name="Marilou Yargeau" userId="21548455-e1fd-484a-ab8c-647fd998e9d7" providerId="ADAL" clId="{D24D4364-FD79-9748-9601-D7F3CCA9862F}" dt="2023-05-30T19:24:54.921" v="12008"/>
          <ac:spMkLst>
            <pc:docMk/>
            <pc:sldMk cId="3600297077" sldId="463"/>
            <ac:spMk id="37" creationId="{36FB5196-7A28-419E-C2B3-F1BE9ADB567E}"/>
          </ac:spMkLst>
        </pc:spChg>
        <pc:picChg chg="add mod">
          <ac:chgData name="Marilou Yargeau" userId="21548455-e1fd-484a-ab8c-647fd998e9d7" providerId="ADAL" clId="{D24D4364-FD79-9748-9601-D7F3CCA9862F}" dt="2023-05-29T15:38:20.339" v="8586" actId="1076"/>
          <ac:picMkLst>
            <pc:docMk/>
            <pc:sldMk cId="3600297077" sldId="463"/>
            <ac:picMk id="33" creationId="{7ED92C9B-0AFD-7AFB-94A7-55E5FA12E042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30T18:12:01.627" v="10885" actId="2696"/>
        <pc:sldMkLst>
          <pc:docMk/>
          <pc:sldMk cId="606913585" sldId="464"/>
        </pc:sldMkLst>
        <pc:spChg chg="mod">
          <ac:chgData name="Marilou Yargeau" userId="21548455-e1fd-484a-ab8c-647fd998e9d7" providerId="ADAL" clId="{D24D4364-FD79-9748-9601-D7F3CCA9862F}" dt="2023-05-29T15:40:02.919" v="8593" actId="207"/>
          <ac:spMkLst>
            <pc:docMk/>
            <pc:sldMk cId="606913585" sldId="464"/>
            <ac:spMk id="26" creationId="{5497BCE1-86E5-87C4-8792-DF2C3D92544E}"/>
          </ac:spMkLst>
        </pc:spChg>
        <pc:spChg chg="mod">
          <ac:chgData name="Marilou Yargeau" userId="21548455-e1fd-484a-ab8c-647fd998e9d7" providerId="ADAL" clId="{D24D4364-FD79-9748-9601-D7F3CCA9862F}" dt="2023-05-29T15:40:23.364" v="8598" actId="207"/>
          <ac:spMkLst>
            <pc:docMk/>
            <pc:sldMk cId="606913585" sldId="464"/>
            <ac:spMk id="27" creationId="{2E10A3E9-2FEC-7F01-9217-64EFE1312ECA}"/>
          </ac:spMkLst>
        </pc:spChg>
        <pc:spChg chg="del">
          <ac:chgData name="Marilou Yargeau" userId="21548455-e1fd-484a-ab8c-647fd998e9d7" providerId="ADAL" clId="{D24D4364-FD79-9748-9601-D7F3CCA9862F}" dt="2023-05-29T15:44:32.568" v="8637" actId="478"/>
          <ac:spMkLst>
            <pc:docMk/>
            <pc:sldMk cId="606913585" sldId="464"/>
            <ac:spMk id="29" creationId="{EC87A848-56FD-987D-FB8E-C4ED536D8A96}"/>
          </ac:spMkLst>
        </pc:spChg>
        <pc:spChg chg="add del">
          <ac:chgData name="Marilou Yargeau" userId="21548455-e1fd-484a-ab8c-647fd998e9d7" providerId="ADAL" clId="{D24D4364-FD79-9748-9601-D7F3CCA9862F}" dt="2023-05-29T15:40:13.315" v="8595" actId="478"/>
          <ac:spMkLst>
            <pc:docMk/>
            <pc:sldMk cId="606913585" sldId="464"/>
            <ac:spMk id="37" creationId="{CFC3E37E-3E1C-898F-F7C6-069D8AE7A16A}"/>
          </ac:spMkLst>
        </pc:spChg>
        <pc:spChg chg="add mod">
          <ac:chgData name="Marilou Yargeau" userId="21548455-e1fd-484a-ab8c-647fd998e9d7" providerId="ADAL" clId="{D24D4364-FD79-9748-9601-D7F3CCA9862F}" dt="2023-05-29T15:44:33.413" v="8638"/>
          <ac:spMkLst>
            <pc:docMk/>
            <pc:sldMk cId="606913585" sldId="464"/>
            <ac:spMk id="38" creationId="{0C8DC2FA-A9F9-7F66-26CE-B68663F7569E}"/>
          </ac:spMkLst>
        </pc:spChg>
      </pc:sldChg>
      <pc:sldChg chg="addSp delSp modSp add mod modNotesTx">
        <pc:chgData name="Marilou Yargeau" userId="21548455-e1fd-484a-ab8c-647fd998e9d7" providerId="ADAL" clId="{D24D4364-FD79-9748-9601-D7F3CCA9862F}" dt="2023-06-02T18:24:50.973" v="17224" actId="20577"/>
        <pc:sldMkLst>
          <pc:docMk/>
          <pc:sldMk cId="3165472551" sldId="465"/>
        </pc:sldMkLst>
        <pc:spChg chg="del">
          <ac:chgData name="Marilou Yargeau" userId="21548455-e1fd-484a-ab8c-647fd998e9d7" providerId="ADAL" clId="{D24D4364-FD79-9748-9601-D7F3CCA9862F}" dt="2023-05-30T19:24:58.814" v="12009" actId="478"/>
          <ac:spMkLst>
            <pc:docMk/>
            <pc:sldMk cId="3165472551" sldId="465"/>
            <ac:spMk id="4" creationId="{D96FE940-1021-C046-7E7D-7F086BB5F477}"/>
          </ac:spMkLst>
        </pc:spChg>
        <pc:spChg chg="mod">
          <ac:chgData name="Marilou Yargeau" userId="21548455-e1fd-484a-ab8c-647fd998e9d7" providerId="ADAL" clId="{D24D4364-FD79-9748-9601-D7F3CCA9862F}" dt="2023-05-31T14:17:34.611" v="12413" actId="207"/>
          <ac:spMkLst>
            <pc:docMk/>
            <pc:sldMk cId="3165472551" sldId="465"/>
            <ac:spMk id="26" creationId="{5497BCE1-86E5-87C4-8792-DF2C3D92544E}"/>
          </ac:spMkLst>
        </pc:spChg>
        <pc:spChg chg="del">
          <ac:chgData name="Marilou Yargeau" userId="21548455-e1fd-484a-ab8c-647fd998e9d7" providerId="ADAL" clId="{D24D4364-FD79-9748-9601-D7F3CCA9862F}" dt="2023-05-29T15:44:42.615" v="8639" actId="478"/>
          <ac:spMkLst>
            <pc:docMk/>
            <pc:sldMk cId="3165472551" sldId="465"/>
            <ac:spMk id="29" creationId="{EC87A848-56FD-987D-FB8E-C4ED536D8A96}"/>
          </ac:spMkLst>
        </pc:spChg>
        <pc:spChg chg="add mod">
          <ac:chgData name="Marilou Yargeau" userId="21548455-e1fd-484a-ab8c-647fd998e9d7" providerId="ADAL" clId="{D24D4364-FD79-9748-9601-D7F3CCA9862F}" dt="2023-05-29T15:44:43.582" v="8640"/>
          <ac:spMkLst>
            <pc:docMk/>
            <pc:sldMk cId="3165472551" sldId="465"/>
            <ac:spMk id="37" creationId="{02627056-E47E-FF2E-E4CB-7648DE5858B1}"/>
          </ac:spMkLst>
        </pc:spChg>
        <pc:spChg chg="add mod">
          <ac:chgData name="Marilou Yargeau" userId="21548455-e1fd-484a-ab8c-647fd998e9d7" providerId="ADAL" clId="{D24D4364-FD79-9748-9601-D7F3CCA9862F}" dt="2023-06-02T17:04:26.581" v="12702" actId="20577"/>
          <ac:spMkLst>
            <pc:docMk/>
            <pc:sldMk cId="3165472551" sldId="465"/>
            <ac:spMk id="38" creationId="{CFE779D2-4B0D-5EB7-47C4-94EBF94B3B49}"/>
          </ac:spMkLst>
        </pc:spChg>
        <pc:picChg chg="add del mod">
          <ac:chgData name="Marilou Yargeau" userId="21548455-e1fd-484a-ab8c-647fd998e9d7" providerId="ADAL" clId="{D24D4364-FD79-9748-9601-D7F3CCA9862F}" dt="2023-05-30T18:14:10.922" v="10890" actId="478"/>
          <ac:picMkLst>
            <pc:docMk/>
            <pc:sldMk cId="3165472551" sldId="465"/>
            <ac:picMk id="36" creationId="{8896749B-FF7E-F69F-E907-1C7858A311F7}"/>
          </ac:picMkLst>
        </pc:picChg>
        <pc:picChg chg="add mod">
          <ac:chgData name="Marilou Yargeau" userId="21548455-e1fd-484a-ab8c-647fd998e9d7" providerId="ADAL" clId="{D24D4364-FD79-9748-9601-D7F3CCA9862F}" dt="2023-05-31T14:30:54.916" v="12460" actId="1076"/>
          <ac:picMkLst>
            <pc:docMk/>
            <pc:sldMk cId="3165472551" sldId="465"/>
            <ac:picMk id="39" creationId="{FE356FF4-BF88-58C6-CE3C-7F77556611E3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6-02T13:13:56.088" v="12664" actId="2696"/>
        <pc:sldMkLst>
          <pc:docMk/>
          <pc:sldMk cId="3611926200" sldId="466"/>
        </pc:sldMkLst>
        <pc:spChg chg="add mod">
          <ac:chgData name="Marilou Yargeau" userId="21548455-e1fd-484a-ab8c-647fd998e9d7" providerId="ADAL" clId="{D24D4364-FD79-9748-9601-D7F3CCA9862F}" dt="2023-05-29T15:45:40.194" v="8648" actId="1076"/>
          <ac:spMkLst>
            <pc:docMk/>
            <pc:sldMk cId="3611926200" sldId="466"/>
            <ac:spMk id="2" creationId="{0370E956-91EF-4723-700E-6FBFAB69FADD}"/>
          </ac:spMkLst>
        </pc:spChg>
        <pc:spChg chg="mod">
          <ac:chgData name="Marilou Yargeau" userId="21548455-e1fd-484a-ab8c-647fd998e9d7" providerId="ADAL" clId="{D24D4364-FD79-9748-9601-D7F3CCA9862F}" dt="2023-05-29T15:43:30.558" v="8611" actId="20577"/>
          <ac:spMkLst>
            <pc:docMk/>
            <pc:sldMk cId="3611926200" sldId="466"/>
            <ac:spMk id="3" creationId="{23917042-A0EC-04D6-F9C1-DC06F93EDB9A}"/>
          </ac:spMkLst>
        </pc:spChg>
        <pc:spChg chg="mod">
          <ac:chgData name="Marilou Yargeau" userId="21548455-e1fd-484a-ab8c-647fd998e9d7" providerId="ADAL" clId="{D24D4364-FD79-9748-9601-D7F3CCA9862F}" dt="2023-05-31T14:33:02.474" v="12499" actId="20577"/>
          <ac:spMkLst>
            <pc:docMk/>
            <pc:sldMk cId="3611926200" sldId="466"/>
            <ac:spMk id="4" creationId="{D96FE940-1021-C046-7E7D-7F086BB5F477}"/>
          </ac:spMkLst>
        </pc:spChg>
        <pc:spChg chg="add mod">
          <ac:chgData name="Marilou Yargeau" userId="21548455-e1fd-484a-ab8c-647fd998e9d7" providerId="ADAL" clId="{D24D4364-FD79-9748-9601-D7F3CCA9862F}" dt="2023-05-29T15:45:59.794" v="8658"/>
          <ac:spMkLst>
            <pc:docMk/>
            <pc:sldMk cId="3611926200" sldId="466"/>
            <ac:spMk id="12" creationId="{A70605B0-4418-D868-C87A-43362BB42175}"/>
          </ac:spMkLst>
        </pc:spChg>
        <pc:spChg chg="del">
          <ac:chgData name="Marilou Yargeau" userId="21548455-e1fd-484a-ab8c-647fd998e9d7" providerId="ADAL" clId="{D24D4364-FD79-9748-9601-D7F3CCA9862F}" dt="2023-05-29T15:45:06.091" v="8642" actId="478"/>
          <ac:spMkLst>
            <pc:docMk/>
            <pc:sldMk cId="3611926200" sldId="466"/>
            <ac:spMk id="13" creationId="{D341FB0A-243B-5110-7452-837F1949188E}"/>
          </ac:spMkLst>
        </pc:spChg>
        <pc:spChg chg="del">
          <ac:chgData name="Marilou Yargeau" userId="21548455-e1fd-484a-ab8c-647fd998e9d7" providerId="ADAL" clId="{D24D4364-FD79-9748-9601-D7F3CCA9862F}" dt="2023-05-29T15:45:05.365" v="8641" actId="478"/>
          <ac:spMkLst>
            <pc:docMk/>
            <pc:sldMk cId="3611926200" sldId="466"/>
            <ac:spMk id="14" creationId="{52AD2881-D17D-3155-8B17-F7D1554FE809}"/>
          </ac:spMkLst>
        </pc:spChg>
        <pc:spChg chg="del">
          <ac:chgData name="Marilou Yargeau" userId="21548455-e1fd-484a-ab8c-647fd998e9d7" providerId="ADAL" clId="{D24D4364-FD79-9748-9601-D7F3CCA9862F}" dt="2023-05-29T15:45:08.984" v="8644" actId="478"/>
          <ac:spMkLst>
            <pc:docMk/>
            <pc:sldMk cId="3611926200" sldId="466"/>
            <ac:spMk id="16" creationId="{E257DB12-AF08-6C25-1E10-E0E4E22567CF}"/>
          </ac:spMkLst>
        </pc:spChg>
        <pc:spChg chg="add mod">
          <ac:chgData name="Marilou Yargeau" userId="21548455-e1fd-484a-ab8c-647fd998e9d7" providerId="ADAL" clId="{D24D4364-FD79-9748-9601-D7F3CCA9862F}" dt="2023-05-29T15:45:59.794" v="8658"/>
          <ac:spMkLst>
            <pc:docMk/>
            <pc:sldMk cId="3611926200" sldId="466"/>
            <ac:spMk id="19" creationId="{E8FEBFCB-3A6E-36EB-94FD-13CF2A1A4753}"/>
          </ac:spMkLst>
        </pc:spChg>
        <pc:spChg chg="del">
          <ac:chgData name="Marilou Yargeau" userId="21548455-e1fd-484a-ab8c-647fd998e9d7" providerId="ADAL" clId="{D24D4364-FD79-9748-9601-D7F3CCA9862F}" dt="2023-05-29T15:45:08.191" v="8643" actId="478"/>
          <ac:spMkLst>
            <pc:docMk/>
            <pc:sldMk cId="3611926200" sldId="466"/>
            <ac:spMk id="20" creationId="{B85C3AE3-F923-2677-4ACF-68BF964A61A1}"/>
          </ac:spMkLst>
        </pc:spChg>
        <pc:spChg chg="del">
          <ac:chgData name="Marilou Yargeau" userId="21548455-e1fd-484a-ab8c-647fd998e9d7" providerId="ADAL" clId="{D24D4364-FD79-9748-9601-D7F3CCA9862F}" dt="2023-05-29T15:45:29.016" v="8645" actId="478"/>
          <ac:spMkLst>
            <pc:docMk/>
            <pc:sldMk cId="3611926200" sldId="466"/>
            <ac:spMk id="31" creationId="{3FEAFBFF-DBBE-C5D2-CC1F-22A8034B8DC5}"/>
          </ac:spMkLst>
        </pc:spChg>
        <pc:spChg chg="mod">
          <ac:chgData name="Marilou Yargeau" userId="21548455-e1fd-484a-ab8c-647fd998e9d7" providerId="ADAL" clId="{D24D4364-FD79-9748-9601-D7F3CCA9862F}" dt="2023-05-29T15:45:45.013" v="8657" actId="20577"/>
          <ac:spMkLst>
            <pc:docMk/>
            <pc:sldMk cId="3611926200" sldId="466"/>
            <ac:spMk id="35" creationId="{7CA9E3D1-5955-4F9E-71DA-D3A447BCE752}"/>
          </ac:spMkLst>
        </pc:spChg>
        <pc:picChg chg="add mod">
          <ac:chgData name="Marilou Yargeau" userId="21548455-e1fd-484a-ab8c-647fd998e9d7" providerId="ADAL" clId="{D24D4364-FD79-9748-9601-D7F3CCA9862F}" dt="2023-05-29T15:45:59.794" v="8658"/>
          <ac:picMkLst>
            <pc:docMk/>
            <pc:sldMk cId="3611926200" sldId="466"/>
            <ac:picMk id="23" creationId="{3693A33A-1835-D5A7-F0AE-B420B483B624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30T14:08:26.892" v="8956" actId="2696"/>
        <pc:sldMkLst>
          <pc:docMk/>
          <pc:sldMk cId="2866273466" sldId="467"/>
        </pc:sldMkLst>
        <pc:spChg chg="mod">
          <ac:chgData name="Marilou Yargeau" userId="21548455-e1fd-484a-ab8c-647fd998e9d7" providerId="ADAL" clId="{D24D4364-FD79-9748-9601-D7F3CCA9862F}" dt="2023-05-29T15:51:12.661" v="8822" actId="20577"/>
          <ac:spMkLst>
            <pc:docMk/>
            <pc:sldMk cId="2866273466" sldId="467"/>
            <ac:spMk id="2" creationId="{8DF09027-9953-1E80-439F-9596B3FE4135}"/>
          </ac:spMkLst>
        </pc:spChg>
        <pc:spChg chg="add del mod">
          <ac:chgData name="Marilou Yargeau" userId="21548455-e1fd-484a-ab8c-647fd998e9d7" providerId="ADAL" clId="{D24D4364-FD79-9748-9601-D7F3CCA9862F}" dt="2023-05-30T14:03:00.899" v="8906"/>
          <ac:spMkLst>
            <pc:docMk/>
            <pc:sldMk cId="2866273466" sldId="467"/>
            <ac:spMk id="20" creationId="{50277EF7-3B45-D023-D6C0-B7209077090E}"/>
          </ac:spMkLst>
        </pc:spChg>
        <pc:spChg chg="add mod">
          <ac:chgData name="Marilou Yargeau" userId="21548455-e1fd-484a-ab8c-647fd998e9d7" providerId="ADAL" clId="{D24D4364-FD79-9748-9601-D7F3CCA9862F}" dt="2023-05-30T14:05:09.280" v="8927" actId="1036"/>
          <ac:spMkLst>
            <pc:docMk/>
            <pc:sldMk cId="2866273466" sldId="467"/>
            <ac:spMk id="27" creationId="{336151DA-EE3B-7EA7-FC86-3CDBD92CD561}"/>
          </ac:spMkLst>
        </pc:spChg>
        <pc:picChg chg="add mod">
          <ac:chgData name="Marilou Yargeau" userId="21548455-e1fd-484a-ab8c-647fd998e9d7" providerId="ADAL" clId="{D24D4364-FD79-9748-9601-D7F3CCA9862F}" dt="2023-05-30T14:02:40.287" v="8901" actId="1076"/>
          <ac:picMkLst>
            <pc:docMk/>
            <pc:sldMk cId="2866273466" sldId="467"/>
            <ac:picMk id="12" creationId="{6CA10C43-64F1-3E5A-05D3-12CB13ED35D3}"/>
          </ac:picMkLst>
        </pc:picChg>
        <pc:picChg chg="add mod">
          <ac:chgData name="Marilou Yargeau" userId="21548455-e1fd-484a-ab8c-647fd998e9d7" providerId="ADAL" clId="{D24D4364-FD79-9748-9601-D7F3CCA9862F}" dt="2023-05-30T14:02:47.841" v="8903" actId="1076"/>
          <ac:picMkLst>
            <pc:docMk/>
            <pc:sldMk cId="2866273466" sldId="467"/>
            <ac:picMk id="14" creationId="{5CAF7568-E707-374C-A16D-3D4374D33F7D}"/>
          </ac:picMkLst>
        </pc:picChg>
        <pc:picChg chg="add mod">
          <ac:chgData name="Marilou Yargeau" userId="21548455-e1fd-484a-ab8c-647fd998e9d7" providerId="ADAL" clId="{D24D4364-FD79-9748-9601-D7F3CCA9862F}" dt="2023-05-30T14:04:00.417" v="8915" actId="1076"/>
          <ac:picMkLst>
            <pc:docMk/>
            <pc:sldMk cId="2866273466" sldId="467"/>
            <ac:picMk id="19" creationId="{7254E33D-F703-315A-9CD1-3354E8550703}"/>
          </ac:picMkLst>
        </pc:picChg>
        <pc:picChg chg="add mod">
          <ac:chgData name="Marilou Yargeau" userId="21548455-e1fd-484a-ab8c-647fd998e9d7" providerId="ADAL" clId="{D24D4364-FD79-9748-9601-D7F3CCA9862F}" dt="2023-05-30T14:03:45.789" v="8914" actId="14100"/>
          <ac:picMkLst>
            <pc:docMk/>
            <pc:sldMk cId="2866273466" sldId="467"/>
            <ac:picMk id="26" creationId="{481D1866-3E82-F8A6-336D-644CC50EE8F0}"/>
          </ac:picMkLst>
        </pc:picChg>
      </pc:sldChg>
      <pc:sldChg chg="addSp delSp modSp add mod modNotesTx">
        <pc:chgData name="Marilou Yargeau" userId="21548455-e1fd-484a-ab8c-647fd998e9d7" providerId="ADAL" clId="{D24D4364-FD79-9748-9601-D7F3CCA9862F}" dt="2023-06-02T18:27:27.058" v="17909" actId="20577"/>
        <pc:sldMkLst>
          <pc:docMk/>
          <pc:sldMk cId="672715624" sldId="468"/>
        </pc:sldMkLst>
        <pc:spChg chg="mod">
          <ac:chgData name="Marilou Yargeau" userId="21548455-e1fd-484a-ab8c-647fd998e9d7" providerId="ADAL" clId="{D24D4364-FD79-9748-9601-D7F3CCA9862F}" dt="2023-06-02T17:04:39.173" v="12710" actId="20577"/>
          <ac:spMkLst>
            <pc:docMk/>
            <pc:sldMk cId="672715624" sldId="468"/>
            <ac:spMk id="4" creationId="{A44F8AF9-EDCC-198B-C01E-49A48CD14F1D}"/>
          </ac:spMkLst>
        </pc:spChg>
        <pc:picChg chg="add del mod">
          <ac:chgData name="Marilou Yargeau" userId="21548455-e1fd-484a-ab8c-647fd998e9d7" providerId="ADAL" clId="{D24D4364-FD79-9748-9601-D7F3CCA9862F}" dt="2023-05-29T18:55:40.965" v="8840" actId="478"/>
          <ac:picMkLst>
            <pc:docMk/>
            <pc:sldMk cId="672715624" sldId="468"/>
            <ac:picMk id="12" creationId="{99DEA69B-939C-CF91-4091-C78E37B0D316}"/>
          </ac:picMkLst>
        </pc:picChg>
        <pc:picChg chg="del">
          <ac:chgData name="Marilou Yargeau" userId="21548455-e1fd-484a-ab8c-647fd998e9d7" providerId="ADAL" clId="{D24D4364-FD79-9748-9601-D7F3CCA9862F}" dt="2023-05-29T18:54:36.472" v="8826" actId="478"/>
          <ac:picMkLst>
            <pc:docMk/>
            <pc:sldMk cId="672715624" sldId="468"/>
            <ac:picMk id="13" creationId="{85666EB7-7D60-A82B-BB92-2B2102D272CF}"/>
          </ac:picMkLst>
        </pc:picChg>
        <pc:picChg chg="add mod">
          <ac:chgData name="Marilou Yargeau" userId="21548455-e1fd-484a-ab8c-647fd998e9d7" providerId="ADAL" clId="{D24D4364-FD79-9748-9601-D7F3CCA9862F}" dt="2023-05-29T18:55:41.824" v="8841"/>
          <ac:picMkLst>
            <pc:docMk/>
            <pc:sldMk cId="672715624" sldId="468"/>
            <ac:picMk id="14" creationId="{3F5053F1-309A-D0CE-686C-7AD4D43845D5}"/>
          </ac:picMkLst>
        </pc:picChg>
        <pc:cxnChg chg="add mod">
          <ac:chgData name="Marilou Yargeau" userId="21548455-e1fd-484a-ab8c-647fd998e9d7" providerId="ADAL" clId="{D24D4364-FD79-9748-9601-D7F3CCA9862F}" dt="2023-05-29T18:59:40.789" v="8857" actId="1076"/>
          <ac:cxnSpMkLst>
            <pc:docMk/>
            <pc:sldMk cId="672715624" sldId="468"/>
            <ac:cxnSpMk id="16" creationId="{B2E77C55-8DC2-868E-7FA8-D853BDC70287}"/>
          </ac:cxnSpMkLst>
        </pc:cxnChg>
        <pc:cxnChg chg="add mod">
          <ac:chgData name="Marilou Yargeau" userId="21548455-e1fd-484a-ab8c-647fd998e9d7" providerId="ADAL" clId="{D24D4364-FD79-9748-9601-D7F3CCA9862F}" dt="2023-05-29T18:59:40.789" v="8857" actId="1076"/>
          <ac:cxnSpMkLst>
            <pc:docMk/>
            <pc:sldMk cId="672715624" sldId="468"/>
            <ac:cxnSpMk id="19" creationId="{9E2AD23F-3638-BCF5-ECE6-715BBD788AEF}"/>
          </ac:cxnSpMkLst>
        </pc:cxnChg>
      </pc:sldChg>
      <pc:sldChg chg="addSp delSp modSp add del mod">
        <pc:chgData name="Marilou Yargeau" userId="21548455-e1fd-484a-ab8c-647fd998e9d7" providerId="ADAL" clId="{D24D4364-FD79-9748-9601-D7F3CCA9862F}" dt="2023-05-30T14:12:20.787" v="8984" actId="2696"/>
        <pc:sldMkLst>
          <pc:docMk/>
          <pc:sldMk cId="2443849450" sldId="469"/>
        </pc:sldMkLst>
        <pc:spChg chg="add mod">
          <ac:chgData name="Marilou Yargeau" userId="21548455-e1fd-484a-ab8c-647fd998e9d7" providerId="ADAL" clId="{D24D4364-FD79-9748-9601-D7F3CCA9862F}" dt="2023-05-29T18:58:44.600" v="8855" actId="1035"/>
          <ac:spMkLst>
            <pc:docMk/>
            <pc:sldMk cId="2443849450" sldId="469"/>
            <ac:spMk id="3" creationId="{C0BC00BE-045A-A902-0163-47276A405597}"/>
          </ac:spMkLst>
        </pc:spChg>
        <pc:spChg chg="add del">
          <ac:chgData name="Marilou Yargeau" userId="21548455-e1fd-484a-ab8c-647fd998e9d7" providerId="ADAL" clId="{D24D4364-FD79-9748-9601-D7F3CCA9862F}" dt="2023-05-30T14:04:55.456" v="8917" actId="478"/>
          <ac:spMkLst>
            <pc:docMk/>
            <pc:sldMk cId="2443849450" sldId="469"/>
            <ac:spMk id="16" creationId="{0C5E6D4F-B78D-9F40-AC9A-D1404DE34D17}"/>
          </ac:spMkLst>
        </pc:spChg>
        <pc:cxnChg chg="add mod">
          <ac:chgData name="Marilou Yargeau" userId="21548455-e1fd-484a-ab8c-647fd998e9d7" providerId="ADAL" clId="{D24D4364-FD79-9748-9601-D7F3CCA9862F}" dt="2023-05-29T18:59:50.946" v="8858"/>
          <ac:cxnSpMkLst>
            <pc:docMk/>
            <pc:sldMk cId="2443849450" sldId="469"/>
            <ac:cxnSpMk id="12" creationId="{B953E9A6-5117-3960-E4BD-19148189C2FF}"/>
          </ac:cxnSpMkLst>
        </pc:cxnChg>
        <pc:cxnChg chg="add mod">
          <ac:chgData name="Marilou Yargeau" userId="21548455-e1fd-484a-ab8c-647fd998e9d7" providerId="ADAL" clId="{D24D4364-FD79-9748-9601-D7F3CCA9862F}" dt="2023-05-29T18:59:50.946" v="8858"/>
          <ac:cxnSpMkLst>
            <pc:docMk/>
            <pc:sldMk cId="2443849450" sldId="469"/>
            <ac:cxnSpMk id="13" creationId="{0EDA551F-4319-E795-DA84-26C097961658}"/>
          </ac:cxnSpMkLst>
        </pc:cxnChg>
      </pc:sldChg>
      <pc:sldChg chg="new del">
        <pc:chgData name="Marilou Yargeau" userId="21548455-e1fd-484a-ab8c-647fd998e9d7" providerId="ADAL" clId="{D24D4364-FD79-9748-9601-D7F3CCA9862F}" dt="2023-05-30T14:01:52.755" v="8892" actId="2696"/>
        <pc:sldMkLst>
          <pc:docMk/>
          <pc:sldMk cId="235912483" sldId="470"/>
        </pc:sldMkLst>
      </pc:sldChg>
      <pc:sldChg chg="modSp add del mod">
        <pc:chgData name="Marilou Yargeau" userId="21548455-e1fd-484a-ab8c-647fd998e9d7" providerId="ADAL" clId="{D24D4364-FD79-9748-9601-D7F3CCA9862F}" dt="2023-05-30T14:08:27.443" v="8957" actId="2696"/>
        <pc:sldMkLst>
          <pc:docMk/>
          <pc:sldMk cId="3633705008" sldId="470"/>
        </pc:sldMkLst>
        <pc:spChg chg="mod">
          <ac:chgData name="Marilou Yargeau" userId="21548455-e1fd-484a-ab8c-647fd998e9d7" providerId="ADAL" clId="{D24D4364-FD79-9748-9601-D7F3CCA9862F}" dt="2023-05-30T14:05:23.541" v="8929" actId="1076"/>
          <ac:spMkLst>
            <pc:docMk/>
            <pc:sldMk cId="3633705008" sldId="470"/>
            <ac:spMk id="27" creationId="{336151DA-EE3B-7EA7-FC86-3CDBD92CD561}"/>
          </ac:spMkLst>
        </pc:spChg>
      </pc:sldChg>
      <pc:sldChg chg="modSp add del mod">
        <pc:chgData name="Marilou Yargeau" userId="21548455-e1fd-484a-ab8c-647fd998e9d7" providerId="ADAL" clId="{D24D4364-FD79-9748-9601-D7F3CCA9862F}" dt="2023-05-30T14:08:27.868" v="8958" actId="2696"/>
        <pc:sldMkLst>
          <pc:docMk/>
          <pc:sldMk cId="3876603943" sldId="471"/>
        </pc:sldMkLst>
        <pc:spChg chg="mod">
          <ac:chgData name="Marilou Yargeau" userId="21548455-e1fd-484a-ab8c-647fd998e9d7" providerId="ADAL" clId="{D24D4364-FD79-9748-9601-D7F3CCA9862F}" dt="2023-05-30T14:05:31.099" v="8933" actId="1038"/>
          <ac:spMkLst>
            <pc:docMk/>
            <pc:sldMk cId="3876603943" sldId="471"/>
            <ac:spMk id="27" creationId="{336151DA-EE3B-7EA7-FC86-3CDBD92CD561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5-30T16:10:35.868" v="9995" actId="2696"/>
        <pc:sldMkLst>
          <pc:docMk/>
          <pc:sldMk cId="672977364" sldId="472"/>
        </pc:sldMkLst>
        <pc:spChg chg="del">
          <ac:chgData name="Marilou Yargeau" userId="21548455-e1fd-484a-ab8c-647fd998e9d7" providerId="ADAL" clId="{D24D4364-FD79-9748-9601-D7F3CCA9862F}" dt="2023-05-30T14:06:01.107" v="8935" actId="478"/>
          <ac:spMkLst>
            <pc:docMk/>
            <pc:sldMk cId="672977364" sldId="472"/>
            <ac:spMk id="27" creationId="{336151DA-EE3B-7EA7-FC86-3CDBD92CD561}"/>
          </ac:spMkLst>
        </pc:spChg>
        <pc:spChg chg="add mod">
          <ac:chgData name="Marilou Yargeau" userId="21548455-e1fd-484a-ab8c-647fd998e9d7" providerId="ADAL" clId="{D24D4364-FD79-9748-9601-D7F3CCA9862F}" dt="2023-05-30T14:37:48.866" v="9183" actId="1035"/>
          <ac:spMkLst>
            <pc:docMk/>
            <pc:sldMk cId="672977364" sldId="472"/>
            <ac:spMk id="38" creationId="{EBA96A1C-09D7-43AE-9432-1B41E982124A}"/>
          </ac:spMkLst>
        </pc:spChg>
        <pc:picChg chg="del">
          <ac:chgData name="Marilou Yargeau" userId="21548455-e1fd-484a-ab8c-647fd998e9d7" providerId="ADAL" clId="{D24D4364-FD79-9748-9601-D7F3CCA9862F}" dt="2023-05-30T14:07:31.199" v="8946" actId="478"/>
          <ac:picMkLst>
            <pc:docMk/>
            <pc:sldMk cId="672977364" sldId="472"/>
            <ac:picMk id="12" creationId="{6CA10C43-64F1-3E5A-05D3-12CB13ED35D3}"/>
          </ac:picMkLst>
        </pc:picChg>
        <pc:picChg chg="add del mod">
          <ac:chgData name="Marilou Yargeau" userId="21548455-e1fd-484a-ab8c-647fd998e9d7" providerId="ADAL" clId="{D24D4364-FD79-9748-9601-D7F3CCA9862F}" dt="2023-05-30T14:07:30.357" v="8945" actId="478"/>
          <ac:picMkLst>
            <pc:docMk/>
            <pc:sldMk cId="672977364" sldId="472"/>
            <ac:picMk id="13" creationId="{98E34A36-BF88-3519-9F4E-11A5C76F2580}"/>
          </ac:picMkLst>
        </pc:picChg>
        <pc:picChg chg="del">
          <ac:chgData name="Marilou Yargeau" userId="21548455-e1fd-484a-ab8c-647fd998e9d7" providerId="ADAL" clId="{D24D4364-FD79-9748-9601-D7F3CCA9862F}" dt="2023-05-30T14:07:31.492" v="8947" actId="478"/>
          <ac:picMkLst>
            <pc:docMk/>
            <pc:sldMk cId="672977364" sldId="472"/>
            <ac:picMk id="14" creationId="{5CAF7568-E707-374C-A16D-3D4374D33F7D}"/>
          </ac:picMkLst>
        </pc:picChg>
        <pc:picChg chg="del">
          <ac:chgData name="Marilou Yargeau" userId="21548455-e1fd-484a-ab8c-647fd998e9d7" providerId="ADAL" clId="{D24D4364-FD79-9748-9601-D7F3CCA9862F}" dt="2023-05-30T14:07:31.998" v="8948" actId="478"/>
          <ac:picMkLst>
            <pc:docMk/>
            <pc:sldMk cId="672977364" sldId="472"/>
            <ac:picMk id="19" creationId="{7254E33D-F703-315A-9CD1-3354E8550703}"/>
          </ac:picMkLst>
        </pc:picChg>
        <pc:picChg chg="add del mod">
          <ac:chgData name="Marilou Yargeau" userId="21548455-e1fd-484a-ab8c-647fd998e9d7" providerId="ADAL" clId="{D24D4364-FD79-9748-9601-D7F3CCA9862F}" dt="2023-05-30T14:07:30.357" v="8945" actId="478"/>
          <ac:picMkLst>
            <pc:docMk/>
            <pc:sldMk cId="672977364" sldId="472"/>
            <ac:picMk id="20" creationId="{2BBC16CD-41CC-E568-53A3-E23122F71242}"/>
          </ac:picMkLst>
        </pc:picChg>
        <pc:picChg chg="del">
          <ac:chgData name="Marilou Yargeau" userId="21548455-e1fd-484a-ab8c-647fd998e9d7" providerId="ADAL" clId="{D24D4364-FD79-9748-9601-D7F3CCA9862F}" dt="2023-05-30T14:39:18.700" v="9215" actId="478"/>
          <ac:picMkLst>
            <pc:docMk/>
            <pc:sldMk cId="672977364" sldId="472"/>
            <ac:picMk id="26" creationId="{481D1866-3E82-F8A6-336D-644CC50EE8F0}"/>
          </ac:picMkLst>
        </pc:picChg>
        <pc:picChg chg="add del mod">
          <ac:chgData name="Marilou Yargeau" userId="21548455-e1fd-484a-ab8c-647fd998e9d7" providerId="ADAL" clId="{D24D4364-FD79-9748-9601-D7F3CCA9862F}" dt="2023-05-30T14:07:30.357" v="8945" actId="478"/>
          <ac:picMkLst>
            <pc:docMk/>
            <pc:sldMk cId="672977364" sldId="472"/>
            <ac:picMk id="28" creationId="{2FA39EBE-FE58-22E8-945F-24C748FC8F96}"/>
          </ac:picMkLst>
        </pc:picChg>
        <pc:picChg chg="add del mod">
          <ac:chgData name="Marilou Yargeau" userId="21548455-e1fd-484a-ab8c-647fd998e9d7" providerId="ADAL" clId="{D24D4364-FD79-9748-9601-D7F3CCA9862F}" dt="2023-05-30T14:37:01.473" v="9170" actId="478"/>
          <ac:picMkLst>
            <pc:docMk/>
            <pc:sldMk cId="672977364" sldId="472"/>
            <ac:picMk id="29" creationId="{7C2AB84C-330D-0236-7726-D9F39F4B94DC}"/>
          </ac:picMkLst>
        </pc:picChg>
        <pc:picChg chg="add del mod">
          <ac:chgData name="Marilou Yargeau" userId="21548455-e1fd-484a-ab8c-647fd998e9d7" providerId="ADAL" clId="{D24D4364-FD79-9748-9601-D7F3CCA9862F}" dt="2023-05-30T14:37:01.014" v="9169" actId="478"/>
          <ac:picMkLst>
            <pc:docMk/>
            <pc:sldMk cId="672977364" sldId="472"/>
            <ac:picMk id="30" creationId="{357706F6-7C38-A338-3E1A-064FCB55B3E4}"/>
          </ac:picMkLst>
        </pc:picChg>
        <pc:picChg chg="add del mod">
          <ac:chgData name="Marilou Yargeau" userId="21548455-e1fd-484a-ab8c-647fd998e9d7" providerId="ADAL" clId="{D24D4364-FD79-9748-9601-D7F3CCA9862F}" dt="2023-05-30T14:37:01.883" v="9171" actId="478"/>
          <ac:picMkLst>
            <pc:docMk/>
            <pc:sldMk cId="672977364" sldId="472"/>
            <ac:picMk id="31" creationId="{B8858F0A-0360-2F2C-167C-452E88C3A653}"/>
          </ac:picMkLst>
        </pc:picChg>
        <pc:picChg chg="add mod">
          <ac:chgData name="Marilou Yargeau" userId="21548455-e1fd-484a-ab8c-647fd998e9d7" providerId="ADAL" clId="{D24D4364-FD79-9748-9601-D7F3CCA9862F}" dt="2023-05-30T14:37:22.173" v="9177" actId="1076"/>
          <ac:picMkLst>
            <pc:docMk/>
            <pc:sldMk cId="672977364" sldId="472"/>
            <ac:picMk id="33" creationId="{5D5BEE60-2FF9-03CD-C6D2-0BD7E05C4B43}"/>
          </ac:picMkLst>
        </pc:picChg>
        <pc:picChg chg="add mod">
          <ac:chgData name="Marilou Yargeau" userId="21548455-e1fd-484a-ab8c-647fd998e9d7" providerId="ADAL" clId="{D24D4364-FD79-9748-9601-D7F3CCA9862F}" dt="2023-05-30T14:37:32.004" v="9179" actId="1076"/>
          <ac:picMkLst>
            <pc:docMk/>
            <pc:sldMk cId="672977364" sldId="472"/>
            <ac:picMk id="35" creationId="{F4233F50-D173-0F3A-252F-2B9E1CA22900}"/>
          </ac:picMkLst>
        </pc:picChg>
        <pc:picChg chg="add mod">
          <ac:chgData name="Marilou Yargeau" userId="21548455-e1fd-484a-ab8c-647fd998e9d7" providerId="ADAL" clId="{D24D4364-FD79-9748-9601-D7F3CCA9862F}" dt="2023-05-30T14:37:27.360" v="9178" actId="1076"/>
          <ac:picMkLst>
            <pc:docMk/>
            <pc:sldMk cId="672977364" sldId="472"/>
            <ac:picMk id="37" creationId="{127203FE-95BB-9BD4-28D2-D6D5F071B1AB}"/>
          </ac:picMkLst>
        </pc:picChg>
        <pc:picChg chg="add mod">
          <ac:chgData name="Marilou Yargeau" userId="21548455-e1fd-484a-ab8c-647fd998e9d7" providerId="ADAL" clId="{D24D4364-FD79-9748-9601-D7F3CCA9862F}" dt="2023-05-30T14:39:19.366" v="9216"/>
          <ac:picMkLst>
            <pc:docMk/>
            <pc:sldMk cId="672977364" sldId="472"/>
            <ac:picMk id="39" creationId="{B697876F-2AF7-4523-812B-BF37A60F36A4}"/>
          </ac:picMkLst>
        </pc:picChg>
      </pc:sldChg>
      <pc:sldChg chg="addSp modSp add del">
        <pc:chgData name="Marilou Yargeau" userId="21548455-e1fd-484a-ab8c-647fd998e9d7" providerId="ADAL" clId="{D24D4364-FD79-9748-9601-D7F3CCA9862F}" dt="2023-05-30T14:37:55.718" v="9185" actId="2696"/>
        <pc:sldMkLst>
          <pc:docMk/>
          <pc:sldMk cId="1845900364" sldId="473"/>
        </pc:sldMkLst>
        <pc:spChg chg="add mod">
          <ac:chgData name="Marilou Yargeau" userId="21548455-e1fd-484a-ab8c-647fd998e9d7" providerId="ADAL" clId="{D24D4364-FD79-9748-9601-D7F3CCA9862F}" dt="2023-05-30T14:08:10.057" v="8953"/>
          <ac:spMkLst>
            <pc:docMk/>
            <pc:sldMk cId="1845900364" sldId="473"/>
            <ac:spMk id="3" creationId="{DD9333A0-89C5-DD40-98E0-DEB832EA3504}"/>
          </ac:spMkLst>
        </pc:spChg>
      </pc:sldChg>
      <pc:sldChg chg="addSp modSp add del">
        <pc:chgData name="Marilou Yargeau" userId="21548455-e1fd-484a-ab8c-647fd998e9d7" providerId="ADAL" clId="{D24D4364-FD79-9748-9601-D7F3CCA9862F}" dt="2023-05-30T14:38:10.431" v="9194" actId="2696"/>
        <pc:sldMkLst>
          <pc:docMk/>
          <pc:sldMk cId="2313578930" sldId="474"/>
        </pc:sldMkLst>
        <pc:spChg chg="add mod">
          <ac:chgData name="Marilou Yargeau" userId="21548455-e1fd-484a-ab8c-647fd998e9d7" providerId="ADAL" clId="{D24D4364-FD79-9748-9601-D7F3CCA9862F}" dt="2023-05-30T14:08:18.682" v="8954"/>
          <ac:spMkLst>
            <pc:docMk/>
            <pc:sldMk cId="2313578930" sldId="474"/>
            <ac:spMk id="3" creationId="{4B79691E-25E1-F598-DF5F-38C2F2352CAE}"/>
          </ac:spMkLst>
        </pc:spChg>
      </pc:sldChg>
      <pc:sldChg chg="addSp modSp add del">
        <pc:chgData name="Marilou Yargeau" userId="21548455-e1fd-484a-ab8c-647fd998e9d7" providerId="ADAL" clId="{D24D4364-FD79-9748-9601-D7F3CCA9862F}" dt="2023-05-30T14:38:23.672" v="9202" actId="2696"/>
        <pc:sldMkLst>
          <pc:docMk/>
          <pc:sldMk cId="175205773" sldId="475"/>
        </pc:sldMkLst>
        <pc:spChg chg="add mod">
          <ac:chgData name="Marilou Yargeau" userId="21548455-e1fd-484a-ab8c-647fd998e9d7" providerId="ADAL" clId="{D24D4364-FD79-9748-9601-D7F3CCA9862F}" dt="2023-05-30T14:08:24.641" v="8955"/>
          <ac:spMkLst>
            <pc:docMk/>
            <pc:sldMk cId="175205773" sldId="475"/>
            <ac:spMk id="3" creationId="{6F08EFED-74E7-037D-A811-F3DBD054E48A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5-30T14:13:26.002" v="8986" actId="2696"/>
        <pc:sldMkLst>
          <pc:docMk/>
          <pc:sldMk cId="3506741675" sldId="476"/>
        </pc:sldMkLst>
        <pc:spChg chg="add del mod">
          <ac:chgData name="Marilou Yargeau" userId="21548455-e1fd-484a-ab8c-647fd998e9d7" providerId="ADAL" clId="{D24D4364-FD79-9748-9601-D7F3CCA9862F}" dt="2023-05-30T14:09:24.403" v="8970" actId="14100"/>
          <ac:spMkLst>
            <pc:docMk/>
            <pc:sldMk cId="3506741675" sldId="476"/>
            <ac:spMk id="3" creationId="{6F08EFED-74E7-037D-A811-F3DBD054E48A}"/>
          </ac:spMkLst>
        </pc:spChg>
      </pc:sldChg>
      <pc:sldChg chg="addSp modSp add del mod ord">
        <pc:chgData name="Marilou Yargeau" userId="21548455-e1fd-484a-ab8c-647fd998e9d7" providerId="ADAL" clId="{D24D4364-FD79-9748-9601-D7F3CCA9862F}" dt="2023-05-30T14:39:30.870" v="9223" actId="2696"/>
        <pc:sldMkLst>
          <pc:docMk/>
          <pc:sldMk cId="2276733650" sldId="477"/>
        </pc:sldMkLst>
        <pc:spChg chg="mod">
          <ac:chgData name="Marilou Yargeau" userId="21548455-e1fd-484a-ab8c-647fd998e9d7" providerId="ADAL" clId="{D24D4364-FD79-9748-9601-D7F3CCA9862F}" dt="2023-05-30T14:09:42.048" v="8973" actId="1076"/>
          <ac:spMkLst>
            <pc:docMk/>
            <pc:sldMk cId="2276733650" sldId="477"/>
            <ac:spMk id="3" creationId="{6F08EFED-74E7-037D-A811-F3DBD054E48A}"/>
          </ac:spMkLst>
        </pc:spChg>
        <pc:spChg chg="add mod">
          <ac:chgData name="Marilou Yargeau" userId="21548455-e1fd-484a-ab8c-647fd998e9d7" providerId="ADAL" clId="{D24D4364-FD79-9748-9601-D7F3CCA9862F}" dt="2023-05-30T14:10:07.564" v="8982" actId="1035"/>
          <ac:spMkLst>
            <pc:docMk/>
            <pc:sldMk cId="2276733650" sldId="477"/>
            <ac:spMk id="12" creationId="{01C971CA-EF43-F612-7717-0F0DC1EF5D60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5-31T14:19:26.876" v="12451" actId="2696"/>
        <pc:sldMkLst>
          <pc:docMk/>
          <pc:sldMk cId="2397729171" sldId="478"/>
        </pc:sldMkLst>
        <pc:spChg chg="mod">
          <ac:chgData name="Marilou Yargeau" userId="21548455-e1fd-484a-ab8c-647fd998e9d7" providerId="ADAL" clId="{D24D4364-FD79-9748-9601-D7F3CCA9862F}" dt="2023-05-30T14:15:53.192" v="9022" actId="1076"/>
          <ac:spMkLst>
            <pc:docMk/>
            <pc:sldMk cId="2397729171" sldId="478"/>
            <ac:spMk id="2" creationId="{0370E956-91EF-4723-700E-6FBFAB69FADD}"/>
          </ac:spMkLst>
        </pc:spChg>
        <pc:spChg chg="mod">
          <ac:chgData name="Marilou Yargeau" userId="21548455-e1fd-484a-ab8c-647fd998e9d7" providerId="ADAL" clId="{D24D4364-FD79-9748-9601-D7F3CCA9862F}" dt="2023-05-30T14:15:20.541" v="8994" actId="20577"/>
          <ac:spMkLst>
            <pc:docMk/>
            <pc:sldMk cId="2397729171" sldId="478"/>
            <ac:spMk id="3" creationId="{23917042-A0EC-04D6-F9C1-DC06F93EDB9A}"/>
          </ac:spMkLst>
        </pc:spChg>
        <pc:spChg chg="mod">
          <ac:chgData name="Marilou Yargeau" userId="21548455-e1fd-484a-ab8c-647fd998e9d7" providerId="ADAL" clId="{D24D4364-FD79-9748-9601-D7F3CCA9862F}" dt="2023-05-30T19:26:28.697" v="12032" actId="20577"/>
          <ac:spMkLst>
            <pc:docMk/>
            <pc:sldMk cId="2397729171" sldId="478"/>
            <ac:spMk id="4" creationId="{D96FE940-1021-C046-7E7D-7F086BB5F477}"/>
          </ac:spMkLst>
        </pc:spChg>
        <pc:spChg chg="del mod">
          <ac:chgData name="Marilou Yargeau" userId="21548455-e1fd-484a-ab8c-647fd998e9d7" providerId="ADAL" clId="{D24D4364-FD79-9748-9601-D7F3CCA9862F}" dt="2023-05-30T14:15:59.857" v="9026" actId="478"/>
          <ac:spMkLst>
            <pc:docMk/>
            <pc:sldMk cId="2397729171" sldId="478"/>
            <ac:spMk id="12" creationId="{A70605B0-4418-D868-C87A-43362BB42175}"/>
          </ac:spMkLst>
        </pc:spChg>
        <pc:spChg chg="add mod">
          <ac:chgData name="Marilou Yargeau" userId="21548455-e1fd-484a-ab8c-647fd998e9d7" providerId="ADAL" clId="{D24D4364-FD79-9748-9601-D7F3CCA9862F}" dt="2023-05-30T14:15:18.181" v="8992"/>
          <ac:spMkLst>
            <pc:docMk/>
            <pc:sldMk cId="2397729171" sldId="478"/>
            <ac:spMk id="13" creationId="{38287156-08A5-E09F-4365-70D4408B7A3C}"/>
          </ac:spMkLst>
        </pc:spChg>
        <pc:spChg chg="add mod">
          <ac:chgData name="Marilou Yargeau" userId="21548455-e1fd-484a-ab8c-647fd998e9d7" providerId="ADAL" clId="{D24D4364-FD79-9748-9601-D7F3CCA9862F}" dt="2023-05-30T14:17:28.332" v="9124" actId="1035"/>
          <ac:spMkLst>
            <pc:docMk/>
            <pc:sldMk cId="2397729171" sldId="478"/>
            <ac:spMk id="14" creationId="{B8960468-0F7A-1197-FBFA-095758314730}"/>
          </ac:spMkLst>
        </pc:spChg>
        <pc:spChg chg="add mod">
          <ac:chgData name="Marilou Yargeau" userId="21548455-e1fd-484a-ab8c-647fd998e9d7" providerId="ADAL" clId="{D24D4364-FD79-9748-9601-D7F3CCA9862F}" dt="2023-05-30T14:15:18.181" v="8992"/>
          <ac:spMkLst>
            <pc:docMk/>
            <pc:sldMk cId="2397729171" sldId="478"/>
            <ac:spMk id="16" creationId="{50ECC38A-6243-FC1D-1853-9C2AD3308FB2}"/>
          </ac:spMkLst>
        </pc:spChg>
        <pc:spChg chg="del">
          <ac:chgData name="Marilou Yargeau" userId="21548455-e1fd-484a-ab8c-647fd998e9d7" providerId="ADAL" clId="{D24D4364-FD79-9748-9601-D7F3CCA9862F}" dt="2023-05-30T14:15:58.553" v="9024" actId="478"/>
          <ac:spMkLst>
            <pc:docMk/>
            <pc:sldMk cId="2397729171" sldId="478"/>
            <ac:spMk id="19" creationId="{E8FEBFCB-3A6E-36EB-94FD-13CF2A1A4753}"/>
          </ac:spMkLst>
        </pc:spChg>
        <pc:spChg chg="add mod">
          <ac:chgData name="Marilou Yargeau" userId="21548455-e1fd-484a-ab8c-647fd998e9d7" providerId="ADAL" clId="{D24D4364-FD79-9748-9601-D7F3CCA9862F}" dt="2023-05-30T14:15:43.271" v="9021" actId="20577"/>
          <ac:spMkLst>
            <pc:docMk/>
            <pc:sldMk cId="2397729171" sldId="478"/>
            <ac:spMk id="20" creationId="{1163A753-33E4-46D2-113C-076755D9A878}"/>
          </ac:spMkLst>
        </pc:spChg>
        <pc:spChg chg="add del mod">
          <ac:chgData name="Marilou Yargeau" userId="21548455-e1fd-484a-ab8c-647fd998e9d7" providerId="ADAL" clId="{D24D4364-FD79-9748-9601-D7F3CCA9862F}" dt="2023-05-30T14:16:02.371" v="9028" actId="478"/>
          <ac:spMkLst>
            <pc:docMk/>
            <pc:sldMk cId="2397729171" sldId="478"/>
            <ac:spMk id="26" creationId="{73524B3D-05B3-0EE3-4E52-45ACE71D69BA}"/>
          </ac:spMkLst>
        </pc:spChg>
        <pc:spChg chg="add del mod">
          <ac:chgData name="Marilou Yargeau" userId="21548455-e1fd-484a-ab8c-647fd998e9d7" providerId="ADAL" clId="{D24D4364-FD79-9748-9601-D7F3CCA9862F}" dt="2023-05-30T14:16:00.849" v="9027" actId="478"/>
          <ac:spMkLst>
            <pc:docMk/>
            <pc:sldMk cId="2397729171" sldId="478"/>
            <ac:spMk id="27" creationId="{7100F80A-2C0B-34E2-028A-E824282217C2}"/>
          </ac:spMkLst>
        </pc:spChg>
        <pc:spChg chg="mod">
          <ac:chgData name="Marilou Yargeau" userId="21548455-e1fd-484a-ab8c-647fd998e9d7" providerId="ADAL" clId="{D24D4364-FD79-9748-9601-D7F3CCA9862F}" dt="2023-05-30T14:18:14.171" v="9158" actId="20577"/>
          <ac:spMkLst>
            <pc:docMk/>
            <pc:sldMk cId="2397729171" sldId="478"/>
            <ac:spMk id="29" creationId="{EC87A848-56FD-987D-FB8E-C4ED536D8A96}"/>
          </ac:spMkLst>
        </pc:spChg>
        <pc:spChg chg="mod">
          <ac:chgData name="Marilou Yargeau" userId="21548455-e1fd-484a-ab8c-647fd998e9d7" providerId="ADAL" clId="{D24D4364-FD79-9748-9601-D7F3CCA9862F}" dt="2023-05-30T14:16:52.700" v="9055" actId="1038"/>
          <ac:spMkLst>
            <pc:docMk/>
            <pc:sldMk cId="2397729171" sldId="478"/>
            <ac:spMk id="35" creationId="{7CA9E3D1-5955-4F9E-71DA-D3A447BCE752}"/>
          </ac:spMkLst>
        </pc:spChg>
        <pc:picChg chg="del">
          <ac:chgData name="Marilou Yargeau" userId="21548455-e1fd-484a-ab8c-647fd998e9d7" providerId="ADAL" clId="{D24D4364-FD79-9748-9601-D7F3CCA9862F}" dt="2023-05-30T14:16:03.701" v="9029" actId="478"/>
          <ac:picMkLst>
            <pc:docMk/>
            <pc:sldMk cId="2397729171" sldId="478"/>
            <ac:picMk id="23" creationId="{3693A33A-1835-D5A7-F0AE-B420B483B624}"/>
          </ac:picMkLst>
        </pc:picChg>
        <pc:picChg chg="add del mod">
          <ac:chgData name="Marilou Yargeau" userId="21548455-e1fd-484a-ab8c-647fd998e9d7" providerId="ADAL" clId="{D24D4364-FD79-9748-9601-D7F3CCA9862F}" dt="2023-05-30T14:16:04.600" v="9030" actId="478"/>
          <ac:picMkLst>
            <pc:docMk/>
            <pc:sldMk cId="2397729171" sldId="478"/>
            <ac:picMk id="31" creationId="{0E54F9F0-1051-9175-B343-117F33CC73E3}"/>
          </ac:picMkLst>
        </pc:picChg>
      </pc:sldChg>
      <pc:sldChg chg="add del">
        <pc:chgData name="Marilou Yargeau" userId="21548455-e1fd-484a-ab8c-647fd998e9d7" providerId="ADAL" clId="{D24D4364-FD79-9748-9601-D7F3CCA9862F}" dt="2023-05-30T14:14:15.634" v="8987" actId="2696"/>
        <pc:sldMkLst>
          <pc:docMk/>
          <pc:sldMk cId="4005146874" sldId="478"/>
        </pc:sldMkLst>
      </pc:sldChg>
      <pc:sldChg chg="addSp delSp modSp add del mod">
        <pc:chgData name="Marilou Yargeau" userId="21548455-e1fd-484a-ab8c-647fd998e9d7" providerId="ADAL" clId="{D24D4364-FD79-9748-9601-D7F3CCA9862F}" dt="2023-05-31T14:19:27.387" v="12452" actId="2696"/>
        <pc:sldMkLst>
          <pc:docMk/>
          <pc:sldMk cId="70549170" sldId="479"/>
        </pc:sldMkLst>
        <pc:spChg chg="mod">
          <ac:chgData name="Marilou Yargeau" userId="21548455-e1fd-484a-ab8c-647fd998e9d7" providerId="ADAL" clId="{D24D4364-FD79-9748-9601-D7F3CCA9862F}" dt="2023-05-30T19:26:31.654" v="12034" actId="20577"/>
          <ac:spMkLst>
            <pc:docMk/>
            <pc:sldMk cId="70549170" sldId="479"/>
            <ac:spMk id="4" creationId="{D96FE940-1021-C046-7E7D-7F086BB5F477}"/>
          </ac:spMkLst>
        </pc:spChg>
        <pc:spChg chg="mod">
          <ac:chgData name="Marilou Yargeau" userId="21548455-e1fd-484a-ab8c-647fd998e9d7" providerId="ADAL" clId="{D24D4364-FD79-9748-9601-D7F3CCA9862F}" dt="2023-05-30T14:18:32.929" v="9163" actId="400"/>
          <ac:spMkLst>
            <pc:docMk/>
            <pc:sldMk cId="70549170" sldId="479"/>
            <ac:spMk id="12" creationId="{A70605B0-4418-D868-C87A-43362BB42175}"/>
          </ac:spMkLst>
        </pc:spChg>
        <pc:spChg chg="del">
          <ac:chgData name="Marilou Yargeau" userId="21548455-e1fd-484a-ab8c-647fd998e9d7" providerId="ADAL" clId="{D24D4364-FD79-9748-9601-D7F3CCA9862F}" dt="2023-05-30T14:17:41.130" v="9126" actId="478"/>
          <ac:spMkLst>
            <pc:docMk/>
            <pc:sldMk cId="70549170" sldId="479"/>
            <ac:spMk id="14" creationId="{B8960468-0F7A-1197-FBFA-095758314730}"/>
          </ac:spMkLst>
        </pc:spChg>
        <pc:spChg chg="mod">
          <ac:chgData name="Marilou Yargeau" userId="21548455-e1fd-484a-ab8c-647fd998e9d7" providerId="ADAL" clId="{D24D4364-FD79-9748-9601-D7F3CCA9862F}" dt="2023-05-30T18:15:38.059" v="10893" actId="113"/>
          <ac:spMkLst>
            <pc:docMk/>
            <pc:sldMk cId="70549170" sldId="479"/>
            <ac:spMk id="19" creationId="{E8FEBFCB-3A6E-36EB-94FD-13CF2A1A4753}"/>
          </ac:spMkLst>
        </pc:spChg>
        <pc:spChg chg="mod">
          <ac:chgData name="Marilou Yargeau" userId="21548455-e1fd-484a-ab8c-647fd998e9d7" providerId="ADAL" clId="{D24D4364-FD79-9748-9601-D7F3CCA9862F}" dt="2023-05-30T18:17:59.728" v="10923" actId="20577"/>
          <ac:spMkLst>
            <pc:docMk/>
            <pc:sldMk cId="70549170" sldId="479"/>
            <ac:spMk id="20" creationId="{1163A753-33E4-46D2-113C-076755D9A878}"/>
          </ac:spMkLst>
        </pc:spChg>
        <pc:spChg chg="del">
          <ac:chgData name="Marilou Yargeau" userId="21548455-e1fd-484a-ab8c-647fd998e9d7" providerId="ADAL" clId="{D24D4364-FD79-9748-9601-D7F3CCA9862F}" dt="2023-05-30T18:15:47.026" v="10896" actId="478"/>
          <ac:spMkLst>
            <pc:docMk/>
            <pc:sldMk cId="70549170" sldId="479"/>
            <ac:spMk id="26" creationId="{73524B3D-05B3-0EE3-4E52-45ACE71D69BA}"/>
          </ac:spMkLst>
        </pc:spChg>
        <pc:spChg chg="del">
          <ac:chgData name="Marilou Yargeau" userId="21548455-e1fd-484a-ab8c-647fd998e9d7" providerId="ADAL" clId="{D24D4364-FD79-9748-9601-D7F3CCA9862F}" dt="2023-05-30T18:15:45.964" v="10895" actId="478"/>
          <ac:spMkLst>
            <pc:docMk/>
            <pc:sldMk cId="70549170" sldId="479"/>
            <ac:spMk id="27" creationId="{7100F80A-2C0B-34E2-028A-E824282217C2}"/>
          </ac:spMkLst>
        </pc:spChg>
        <pc:spChg chg="del">
          <ac:chgData name="Marilou Yargeau" userId="21548455-e1fd-484a-ab8c-647fd998e9d7" providerId="ADAL" clId="{D24D4364-FD79-9748-9601-D7F3CCA9862F}" dt="2023-05-30T14:18:19.684" v="9159" actId="478"/>
          <ac:spMkLst>
            <pc:docMk/>
            <pc:sldMk cId="70549170" sldId="479"/>
            <ac:spMk id="29" creationId="{EC87A848-56FD-987D-FB8E-C4ED536D8A96}"/>
          </ac:spMkLst>
        </pc:spChg>
        <pc:spChg chg="add mod">
          <ac:chgData name="Marilou Yargeau" userId="21548455-e1fd-484a-ab8c-647fd998e9d7" providerId="ADAL" clId="{D24D4364-FD79-9748-9601-D7F3CCA9862F}" dt="2023-05-30T14:17:52.538" v="9128"/>
          <ac:spMkLst>
            <pc:docMk/>
            <pc:sldMk cId="70549170" sldId="479"/>
            <ac:spMk id="32" creationId="{576F95F1-6399-BC8B-DC4A-106DD6C37D2F}"/>
          </ac:spMkLst>
        </pc:spChg>
        <pc:spChg chg="add mod">
          <ac:chgData name="Marilou Yargeau" userId="21548455-e1fd-484a-ab8c-647fd998e9d7" providerId="ADAL" clId="{D24D4364-FD79-9748-9601-D7F3CCA9862F}" dt="2023-05-30T14:17:52.538" v="9128"/>
          <ac:spMkLst>
            <pc:docMk/>
            <pc:sldMk cId="70549170" sldId="479"/>
            <ac:spMk id="33" creationId="{C73DD880-9925-A845-0936-7CE3A4EE8866}"/>
          </ac:spMkLst>
        </pc:spChg>
        <pc:spChg chg="del">
          <ac:chgData name="Marilou Yargeau" userId="21548455-e1fd-484a-ab8c-647fd998e9d7" providerId="ADAL" clId="{D24D4364-FD79-9748-9601-D7F3CCA9862F}" dt="2023-05-30T14:17:39.013" v="9125" actId="478"/>
          <ac:spMkLst>
            <pc:docMk/>
            <pc:sldMk cId="70549170" sldId="479"/>
            <ac:spMk id="35" creationId="{7CA9E3D1-5955-4F9E-71DA-D3A447BCE752}"/>
          </ac:spMkLst>
        </pc:spChg>
        <pc:spChg chg="add mod">
          <ac:chgData name="Marilou Yargeau" userId="21548455-e1fd-484a-ab8c-647fd998e9d7" providerId="ADAL" clId="{D24D4364-FD79-9748-9601-D7F3CCA9862F}" dt="2023-05-30T14:18:20.067" v="9160"/>
          <ac:spMkLst>
            <pc:docMk/>
            <pc:sldMk cId="70549170" sldId="479"/>
            <ac:spMk id="36" creationId="{2248A82B-DC08-1B59-ADB2-317B7E1BA0FE}"/>
          </ac:spMkLst>
        </pc:spChg>
        <pc:picChg chg="add del">
          <ac:chgData name="Marilou Yargeau" userId="21548455-e1fd-484a-ab8c-647fd998e9d7" providerId="ADAL" clId="{D24D4364-FD79-9748-9601-D7F3CCA9862F}" dt="2023-05-30T18:16:33.341" v="10908" actId="478"/>
          <ac:picMkLst>
            <pc:docMk/>
            <pc:sldMk cId="70549170" sldId="479"/>
            <ac:picMk id="23" creationId="{3693A33A-1835-D5A7-F0AE-B420B483B624}"/>
          </ac:picMkLst>
        </pc:picChg>
        <pc:picChg chg="del">
          <ac:chgData name="Marilou Yargeau" userId="21548455-e1fd-484a-ab8c-647fd998e9d7" providerId="ADAL" clId="{D24D4364-FD79-9748-9601-D7F3CCA9862F}" dt="2023-05-30T18:15:47.819" v="10897" actId="478"/>
          <ac:picMkLst>
            <pc:docMk/>
            <pc:sldMk cId="70549170" sldId="479"/>
            <ac:picMk id="31" creationId="{0E54F9F0-1051-9175-B343-117F33CC73E3}"/>
          </ac:picMkLst>
        </pc:picChg>
        <pc:picChg chg="add del mod">
          <ac:chgData name="Marilou Yargeau" userId="21548455-e1fd-484a-ab8c-647fd998e9d7" providerId="ADAL" clId="{D24D4364-FD79-9748-9601-D7F3CCA9862F}" dt="2023-05-30T18:16:32.538" v="10907" actId="478"/>
          <ac:picMkLst>
            <pc:docMk/>
            <pc:sldMk cId="70549170" sldId="479"/>
            <ac:picMk id="38" creationId="{E50C6B14-EF05-CE90-CB17-E696299A740B}"/>
          </ac:picMkLst>
        </pc:picChg>
        <pc:picChg chg="add mod">
          <ac:chgData name="Marilou Yargeau" userId="21548455-e1fd-484a-ab8c-647fd998e9d7" providerId="ADAL" clId="{D24D4364-FD79-9748-9601-D7F3CCA9862F}" dt="2023-05-30T18:16:34.310" v="10909"/>
          <ac:picMkLst>
            <pc:docMk/>
            <pc:sldMk cId="70549170" sldId="479"/>
            <ac:picMk id="39" creationId="{A2867CCD-B41D-522F-481C-58269FF845A5}"/>
          </ac:picMkLst>
        </pc:picChg>
      </pc:sldChg>
      <pc:sldChg chg="add del">
        <pc:chgData name="Marilou Yargeau" userId="21548455-e1fd-484a-ab8c-647fd998e9d7" providerId="ADAL" clId="{D24D4364-FD79-9748-9601-D7F3CCA9862F}" dt="2023-05-30T14:17:54.667" v="9129" actId="2696"/>
        <pc:sldMkLst>
          <pc:docMk/>
          <pc:sldMk cId="2546063150" sldId="480"/>
        </pc:sldMkLst>
      </pc:sldChg>
      <pc:sldChg chg="addSp delSp modSp add del mod ord">
        <pc:chgData name="Marilou Yargeau" userId="21548455-e1fd-484a-ab8c-647fd998e9d7" providerId="ADAL" clId="{D24D4364-FD79-9748-9601-D7F3CCA9862F}" dt="2023-06-02T18:27:55.615" v="18064" actId="2696"/>
        <pc:sldMkLst>
          <pc:docMk/>
          <pc:sldMk cId="3770496502" sldId="480"/>
        </pc:sldMkLst>
        <pc:spChg chg="mod">
          <ac:chgData name="Marilou Yargeau" userId="21548455-e1fd-484a-ab8c-647fd998e9d7" providerId="ADAL" clId="{D24D4364-FD79-9748-9601-D7F3CCA9862F}" dt="2023-06-02T17:04:48.926" v="12714" actId="20577"/>
          <ac:spMkLst>
            <pc:docMk/>
            <pc:sldMk cId="3770496502" sldId="480"/>
            <ac:spMk id="4" creationId="{A44F8AF9-EDCC-198B-C01E-49A48CD14F1D}"/>
          </ac:spMkLst>
        </pc:spChg>
        <pc:spChg chg="add mod">
          <ac:chgData name="Marilou Yargeau" userId="21548455-e1fd-484a-ab8c-647fd998e9d7" providerId="ADAL" clId="{D24D4364-FD79-9748-9601-D7F3CCA9862F}" dt="2023-05-30T16:12:04.217" v="10031" actId="14100"/>
          <ac:spMkLst>
            <pc:docMk/>
            <pc:sldMk cId="3770496502" sldId="480"/>
            <ac:spMk id="20" creationId="{3F5CB281-0744-8EBB-7D83-286D5C1BD7FB}"/>
          </ac:spMkLst>
        </pc:spChg>
        <pc:spChg chg="add mod">
          <ac:chgData name="Marilou Yargeau" userId="21548455-e1fd-484a-ab8c-647fd998e9d7" providerId="ADAL" clId="{D24D4364-FD79-9748-9601-D7F3CCA9862F}" dt="2023-05-30T16:12:40.633" v="10086" actId="20577"/>
          <ac:spMkLst>
            <pc:docMk/>
            <pc:sldMk cId="3770496502" sldId="480"/>
            <ac:spMk id="23" creationId="{4DBC73D5-F627-086A-B8C9-53B775D5AA90}"/>
          </ac:spMkLst>
        </pc:spChg>
        <pc:spChg chg="add mod">
          <ac:chgData name="Marilou Yargeau" userId="21548455-e1fd-484a-ab8c-647fd998e9d7" providerId="ADAL" clId="{D24D4364-FD79-9748-9601-D7F3CCA9862F}" dt="2023-05-30T16:12:48.823" v="10088" actId="1076"/>
          <ac:spMkLst>
            <pc:docMk/>
            <pc:sldMk cId="3770496502" sldId="480"/>
            <ac:spMk id="27" creationId="{658A1FD9-8D91-9178-E491-389660EF4053}"/>
          </ac:spMkLst>
        </pc:spChg>
        <pc:spChg chg="add mod">
          <ac:chgData name="Marilou Yargeau" userId="21548455-e1fd-484a-ab8c-647fd998e9d7" providerId="ADAL" clId="{D24D4364-FD79-9748-9601-D7F3CCA9862F}" dt="2023-05-30T16:13:11.670" v="10209" actId="20577"/>
          <ac:spMkLst>
            <pc:docMk/>
            <pc:sldMk cId="3770496502" sldId="480"/>
            <ac:spMk id="28" creationId="{4A9E733A-BA87-9D1D-5039-1FE1279CC378}"/>
          </ac:spMkLst>
        </pc:spChg>
        <pc:spChg chg="add mod">
          <ac:chgData name="Marilou Yargeau" userId="21548455-e1fd-484a-ab8c-647fd998e9d7" providerId="ADAL" clId="{D24D4364-FD79-9748-9601-D7F3CCA9862F}" dt="2023-05-30T16:13:30.065" v="10211" actId="1076"/>
          <ac:spMkLst>
            <pc:docMk/>
            <pc:sldMk cId="3770496502" sldId="480"/>
            <ac:spMk id="29" creationId="{CD8A1E05-8F8F-E986-DD78-1245D2B7D21B}"/>
          </ac:spMkLst>
        </pc:spChg>
        <pc:spChg chg="add mod">
          <ac:chgData name="Marilou Yargeau" userId="21548455-e1fd-484a-ab8c-647fd998e9d7" providerId="ADAL" clId="{D24D4364-FD79-9748-9601-D7F3CCA9862F}" dt="2023-05-30T16:13:51.330" v="10245" actId="20577"/>
          <ac:spMkLst>
            <pc:docMk/>
            <pc:sldMk cId="3770496502" sldId="480"/>
            <ac:spMk id="30" creationId="{A2266BFB-871A-43AE-BDF9-0405AF12AE4C}"/>
          </ac:spMkLst>
        </pc:spChg>
        <pc:spChg chg="add mod">
          <ac:chgData name="Marilou Yargeau" userId="21548455-e1fd-484a-ab8c-647fd998e9d7" providerId="ADAL" clId="{D24D4364-FD79-9748-9601-D7F3CCA9862F}" dt="2023-05-30T16:13:30.065" v="10211" actId="1076"/>
          <ac:spMkLst>
            <pc:docMk/>
            <pc:sldMk cId="3770496502" sldId="480"/>
            <ac:spMk id="31" creationId="{FD3EF74F-6ED2-D522-1C73-D47E5935895F}"/>
          </ac:spMkLst>
        </pc:spChg>
        <pc:spChg chg="add mod">
          <ac:chgData name="Marilou Yargeau" userId="21548455-e1fd-484a-ab8c-647fd998e9d7" providerId="ADAL" clId="{D24D4364-FD79-9748-9601-D7F3CCA9862F}" dt="2023-05-30T16:13:58.790" v="10284" actId="20577"/>
          <ac:spMkLst>
            <pc:docMk/>
            <pc:sldMk cId="3770496502" sldId="480"/>
            <ac:spMk id="32" creationId="{6EAE488A-5A65-9919-2DB9-07219CF952CF}"/>
          </ac:spMkLst>
        </pc:spChg>
        <pc:picChg chg="add del mod">
          <ac:chgData name="Marilou Yargeau" userId="21548455-e1fd-484a-ab8c-647fd998e9d7" providerId="ADAL" clId="{D24D4364-FD79-9748-9601-D7F3CCA9862F}" dt="2023-05-30T16:10:53.378" v="10008" actId="478"/>
          <ac:picMkLst>
            <pc:docMk/>
            <pc:sldMk cId="3770496502" sldId="480"/>
            <ac:picMk id="12" creationId="{94794EDC-81CF-E963-05EA-DA3767C70319}"/>
          </ac:picMkLst>
        </pc:picChg>
        <pc:picChg chg="add mod">
          <ac:chgData name="Marilou Yargeau" userId="21548455-e1fd-484a-ab8c-647fd998e9d7" providerId="ADAL" clId="{D24D4364-FD79-9748-9601-D7F3CCA9862F}" dt="2023-05-30T16:11:45.172" v="10027" actId="1035"/>
          <ac:picMkLst>
            <pc:docMk/>
            <pc:sldMk cId="3770496502" sldId="480"/>
            <ac:picMk id="14" creationId="{12F34B81-AC07-0A07-CFB2-D606247E12D0}"/>
          </ac:picMkLst>
        </pc:picChg>
        <pc:picChg chg="add mod">
          <ac:chgData name="Marilou Yargeau" userId="21548455-e1fd-484a-ab8c-647fd998e9d7" providerId="ADAL" clId="{D24D4364-FD79-9748-9601-D7F3CCA9862F}" dt="2023-05-30T16:11:42.313" v="10017" actId="1076"/>
          <ac:picMkLst>
            <pc:docMk/>
            <pc:sldMk cId="3770496502" sldId="480"/>
            <ac:picMk id="19" creationId="{4F9B77BB-F5B8-18EC-FAAB-3B01ED6A7452}"/>
          </ac:picMkLst>
        </pc:picChg>
        <pc:picChg chg="del">
          <ac:chgData name="Marilou Yargeau" userId="21548455-e1fd-484a-ab8c-647fd998e9d7" providerId="ADAL" clId="{D24D4364-FD79-9748-9601-D7F3CCA9862F}" dt="2023-05-30T14:39:06.437" v="9212" actId="478"/>
          <ac:picMkLst>
            <pc:docMk/>
            <pc:sldMk cId="3770496502" sldId="480"/>
            <ac:picMk id="26" creationId="{481D1866-3E82-F8A6-336D-644CC50EE8F0}"/>
          </ac:picMkLst>
        </pc:picChg>
        <pc:picChg chg="del">
          <ac:chgData name="Marilou Yargeau" userId="21548455-e1fd-484a-ab8c-647fd998e9d7" providerId="ADAL" clId="{D24D4364-FD79-9748-9601-D7F3CCA9862F}" dt="2023-05-30T16:10:52.087" v="10005" actId="478"/>
          <ac:picMkLst>
            <pc:docMk/>
            <pc:sldMk cId="3770496502" sldId="480"/>
            <ac:picMk id="33" creationId="{5D5BEE60-2FF9-03CD-C6D2-0BD7E05C4B43}"/>
          </ac:picMkLst>
        </pc:picChg>
        <pc:picChg chg="del">
          <ac:chgData name="Marilou Yargeau" userId="21548455-e1fd-484a-ab8c-647fd998e9d7" providerId="ADAL" clId="{D24D4364-FD79-9748-9601-D7F3CCA9862F}" dt="2023-05-30T16:10:53.054" v="10007" actId="478"/>
          <ac:picMkLst>
            <pc:docMk/>
            <pc:sldMk cId="3770496502" sldId="480"/>
            <ac:picMk id="35" creationId="{F4233F50-D173-0F3A-252F-2B9E1CA22900}"/>
          </ac:picMkLst>
        </pc:picChg>
        <pc:picChg chg="del">
          <ac:chgData name="Marilou Yargeau" userId="21548455-e1fd-484a-ab8c-647fd998e9d7" providerId="ADAL" clId="{D24D4364-FD79-9748-9601-D7F3CCA9862F}" dt="2023-05-30T16:10:52.535" v="10006" actId="478"/>
          <ac:picMkLst>
            <pc:docMk/>
            <pc:sldMk cId="3770496502" sldId="480"/>
            <ac:picMk id="37" creationId="{127203FE-95BB-9BD4-28D2-D6D5F071B1AB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30T16:10:36.337" v="9996" actId="2696"/>
        <pc:sldMkLst>
          <pc:docMk/>
          <pc:sldMk cId="1066709772" sldId="481"/>
        </pc:sldMkLst>
        <pc:spChg chg="add mod">
          <ac:chgData name="Marilou Yargeau" userId="21548455-e1fd-484a-ab8c-647fd998e9d7" providerId="ADAL" clId="{D24D4364-FD79-9748-9601-D7F3CCA9862F}" dt="2023-05-30T14:38:07.349" v="9193" actId="1035"/>
          <ac:spMkLst>
            <pc:docMk/>
            <pc:sldMk cId="1066709772" sldId="481"/>
            <ac:spMk id="3" creationId="{412C3C26-C539-85F9-0A48-B7DFC38ACAEE}"/>
          </ac:spMkLst>
        </pc:spChg>
        <pc:picChg chg="add mod">
          <ac:chgData name="Marilou Yargeau" userId="21548455-e1fd-484a-ab8c-647fd998e9d7" providerId="ADAL" clId="{D24D4364-FD79-9748-9601-D7F3CCA9862F}" dt="2023-05-30T14:39:22.703" v="9218"/>
          <ac:picMkLst>
            <pc:docMk/>
            <pc:sldMk cId="1066709772" sldId="481"/>
            <ac:picMk id="12" creationId="{2D19C3ED-E22C-00A4-55B6-24DAB7D68BB1}"/>
          </ac:picMkLst>
        </pc:picChg>
        <pc:picChg chg="del">
          <ac:chgData name="Marilou Yargeau" userId="21548455-e1fd-484a-ab8c-647fd998e9d7" providerId="ADAL" clId="{D24D4364-FD79-9748-9601-D7F3CCA9862F}" dt="2023-05-30T14:39:22.343" v="9217" actId="478"/>
          <ac:picMkLst>
            <pc:docMk/>
            <pc:sldMk cId="1066709772" sldId="481"/>
            <ac:picMk id="26" creationId="{481D1866-3E82-F8A6-336D-644CC50EE8F0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30T16:10:36.690" v="9997" actId="2696"/>
        <pc:sldMkLst>
          <pc:docMk/>
          <pc:sldMk cId="1389140372" sldId="482"/>
        </pc:sldMkLst>
        <pc:spChg chg="add mod">
          <ac:chgData name="Marilou Yargeau" userId="21548455-e1fd-484a-ab8c-647fd998e9d7" providerId="ADAL" clId="{D24D4364-FD79-9748-9601-D7F3CCA9862F}" dt="2023-05-30T14:38:20.836" v="9201" actId="1035"/>
          <ac:spMkLst>
            <pc:docMk/>
            <pc:sldMk cId="1389140372" sldId="482"/>
            <ac:spMk id="3" creationId="{3BE5AE8A-E14A-D42E-6F94-DD2EEB7E77D4}"/>
          </ac:spMkLst>
        </pc:spChg>
        <pc:spChg chg="add del mod">
          <ac:chgData name="Marilou Yargeau" userId="21548455-e1fd-484a-ab8c-647fd998e9d7" providerId="ADAL" clId="{D24D4364-FD79-9748-9601-D7F3CCA9862F}" dt="2023-05-30T14:46:36.557" v="9474" actId="478"/>
          <ac:spMkLst>
            <pc:docMk/>
            <pc:sldMk cId="1389140372" sldId="482"/>
            <ac:spMk id="13" creationId="{346F163D-8FEA-1E58-9672-DB7E51713B1A}"/>
          </ac:spMkLst>
        </pc:spChg>
        <pc:spChg chg="add del mod">
          <ac:chgData name="Marilou Yargeau" userId="21548455-e1fd-484a-ab8c-647fd998e9d7" providerId="ADAL" clId="{D24D4364-FD79-9748-9601-D7F3CCA9862F}" dt="2023-05-30T14:46:36.170" v="9473" actId="478"/>
          <ac:spMkLst>
            <pc:docMk/>
            <pc:sldMk cId="1389140372" sldId="482"/>
            <ac:spMk id="14" creationId="{2D80DB54-B7E5-B7B4-8980-C2322799A576}"/>
          </ac:spMkLst>
        </pc:spChg>
        <pc:spChg chg="add del mod">
          <ac:chgData name="Marilou Yargeau" userId="21548455-e1fd-484a-ab8c-647fd998e9d7" providerId="ADAL" clId="{D24D4364-FD79-9748-9601-D7F3CCA9862F}" dt="2023-05-30T14:46:38.548" v="9477" actId="478"/>
          <ac:spMkLst>
            <pc:docMk/>
            <pc:sldMk cId="1389140372" sldId="482"/>
            <ac:spMk id="19" creationId="{99F5A290-2857-0440-2984-BB8DB8C80A28}"/>
          </ac:spMkLst>
        </pc:spChg>
        <pc:spChg chg="add del mod">
          <ac:chgData name="Marilou Yargeau" userId="21548455-e1fd-484a-ab8c-647fd998e9d7" providerId="ADAL" clId="{D24D4364-FD79-9748-9601-D7F3CCA9862F}" dt="2023-05-30T14:46:39.588" v="9478" actId="478"/>
          <ac:spMkLst>
            <pc:docMk/>
            <pc:sldMk cId="1389140372" sldId="482"/>
            <ac:spMk id="20" creationId="{D0CBC710-6F24-1B0A-BB5A-EC595A72037B}"/>
          </ac:spMkLst>
        </pc:spChg>
        <pc:picChg chg="add mod">
          <ac:chgData name="Marilou Yargeau" userId="21548455-e1fd-484a-ab8c-647fd998e9d7" providerId="ADAL" clId="{D24D4364-FD79-9748-9601-D7F3CCA9862F}" dt="2023-05-30T14:39:25.282" v="9220"/>
          <ac:picMkLst>
            <pc:docMk/>
            <pc:sldMk cId="1389140372" sldId="482"/>
            <ac:picMk id="12" creationId="{616FBE61-89C0-9ADA-F2FF-1DF3722E0F2D}"/>
          </ac:picMkLst>
        </pc:picChg>
        <pc:picChg chg="add del mod">
          <ac:chgData name="Marilou Yargeau" userId="21548455-e1fd-484a-ab8c-647fd998e9d7" providerId="ADAL" clId="{D24D4364-FD79-9748-9601-D7F3CCA9862F}" dt="2023-05-30T14:46:37.529" v="9475" actId="478"/>
          <ac:picMkLst>
            <pc:docMk/>
            <pc:sldMk cId="1389140372" sldId="482"/>
            <ac:picMk id="16" creationId="{3E78FC45-A6EE-5DD7-66A6-145A9FDBE9DA}"/>
          </ac:picMkLst>
        </pc:picChg>
        <pc:picChg chg="del">
          <ac:chgData name="Marilou Yargeau" userId="21548455-e1fd-484a-ab8c-647fd998e9d7" providerId="ADAL" clId="{D24D4364-FD79-9748-9601-D7F3CCA9862F}" dt="2023-05-30T14:39:24.966" v="9219" actId="478"/>
          <ac:picMkLst>
            <pc:docMk/>
            <pc:sldMk cId="1389140372" sldId="482"/>
            <ac:picMk id="26" creationId="{481D1866-3E82-F8A6-336D-644CC50EE8F0}"/>
          </ac:picMkLst>
        </pc:picChg>
        <pc:picChg chg="add del mod">
          <ac:chgData name="Marilou Yargeau" userId="21548455-e1fd-484a-ab8c-647fd998e9d7" providerId="ADAL" clId="{D24D4364-FD79-9748-9601-D7F3CCA9862F}" dt="2023-05-30T14:46:38.072" v="9476" actId="478"/>
          <ac:picMkLst>
            <pc:docMk/>
            <pc:sldMk cId="1389140372" sldId="482"/>
            <ac:picMk id="27" creationId="{04763458-CF32-E5DD-A71C-5F718EB08737}"/>
          </ac:picMkLst>
        </pc:picChg>
      </pc:sldChg>
      <pc:sldChg chg="addSp delSp modSp add del mod ord">
        <pc:chgData name="Marilou Yargeau" userId="21548455-e1fd-484a-ab8c-647fd998e9d7" providerId="ADAL" clId="{D24D4364-FD79-9748-9601-D7F3CCA9862F}" dt="2023-05-30T16:10:37.047" v="9998" actId="2696"/>
        <pc:sldMkLst>
          <pc:docMk/>
          <pc:sldMk cId="3306212582" sldId="483"/>
        </pc:sldMkLst>
        <pc:spChg chg="add mod">
          <ac:chgData name="Marilou Yargeau" userId="21548455-e1fd-484a-ab8c-647fd998e9d7" providerId="ADAL" clId="{D24D4364-FD79-9748-9601-D7F3CCA9862F}" dt="2023-05-30T14:40:11.664" v="9244" actId="1076"/>
          <ac:spMkLst>
            <pc:docMk/>
            <pc:sldMk cId="3306212582" sldId="483"/>
            <ac:spMk id="3" creationId="{32B64EB2-A662-219C-7727-E86B27CF352D}"/>
          </ac:spMkLst>
        </pc:spChg>
        <pc:spChg chg="add mod">
          <ac:chgData name="Marilou Yargeau" userId="21548455-e1fd-484a-ab8c-647fd998e9d7" providerId="ADAL" clId="{D24D4364-FD79-9748-9601-D7F3CCA9862F}" dt="2023-05-30T14:39:55.406" v="9241" actId="1035"/>
          <ac:spMkLst>
            <pc:docMk/>
            <pc:sldMk cId="3306212582" sldId="483"/>
            <ac:spMk id="12" creationId="{2666350E-8C3D-871E-FE63-D877D08EF1CD}"/>
          </ac:spMkLst>
        </pc:spChg>
        <pc:picChg chg="add mod">
          <ac:chgData name="Marilou Yargeau" userId="21548455-e1fd-484a-ab8c-647fd998e9d7" providerId="ADAL" clId="{D24D4364-FD79-9748-9601-D7F3CCA9862F}" dt="2023-05-30T14:39:28.678" v="9222"/>
          <ac:picMkLst>
            <pc:docMk/>
            <pc:sldMk cId="3306212582" sldId="483"/>
            <ac:picMk id="13" creationId="{57D8A45C-3EF9-2588-B176-17AF5F5A707D}"/>
          </ac:picMkLst>
        </pc:picChg>
        <pc:picChg chg="del">
          <ac:chgData name="Marilou Yargeau" userId="21548455-e1fd-484a-ab8c-647fd998e9d7" providerId="ADAL" clId="{D24D4364-FD79-9748-9601-D7F3CCA9862F}" dt="2023-05-30T14:39:28.383" v="9221" actId="478"/>
          <ac:picMkLst>
            <pc:docMk/>
            <pc:sldMk cId="3306212582" sldId="483"/>
            <ac:picMk id="26" creationId="{481D1866-3E82-F8A6-336D-644CC50EE8F0}"/>
          </ac:picMkLst>
        </pc:picChg>
        <pc:picChg chg="mod">
          <ac:chgData name="Marilou Yargeau" userId="21548455-e1fd-484a-ab8c-647fd998e9d7" providerId="ADAL" clId="{D24D4364-FD79-9748-9601-D7F3CCA9862F}" dt="2023-05-30T14:40:07.567" v="9243" actId="1076"/>
          <ac:picMkLst>
            <pc:docMk/>
            <pc:sldMk cId="3306212582" sldId="483"/>
            <ac:picMk id="33" creationId="{5D5BEE60-2FF9-03CD-C6D2-0BD7E05C4B43}"/>
          </ac:picMkLst>
        </pc:picChg>
      </pc:sldChg>
      <pc:sldChg chg="delSp add del mod">
        <pc:chgData name="Marilou Yargeau" userId="21548455-e1fd-484a-ab8c-647fd998e9d7" providerId="ADAL" clId="{D24D4364-FD79-9748-9601-D7F3CCA9862F}" dt="2023-05-30T14:48:31.727" v="9487" actId="2696"/>
        <pc:sldMkLst>
          <pc:docMk/>
          <pc:sldMk cId="1593802034" sldId="484"/>
        </pc:sldMkLst>
        <pc:spChg chg="del">
          <ac:chgData name="Marilou Yargeau" userId="21548455-e1fd-484a-ab8c-647fd998e9d7" providerId="ADAL" clId="{D24D4364-FD79-9748-9601-D7F3CCA9862F}" dt="2023-05-30T14:46:50.741" v="9481" actId="478"/>
          <ac:spMkLst>
            <pc:docMk/>
            <pc:sldMk cId="1593802034" sldId="484"/>
            <ac:spMk id="19" creationId="{99F5A290-2857-0440-2984-BB8DB8C80A28}"/>
          </ac:spMkLst>
        </pc:spChg>
        <pc:spChg chg="del">
          <ac:chgData name="Marilou Yargeau" userId="21548455-e1fd-484a-ab8c-647fd998e9d7" providerId="ADAL" clId="{D24D4364-FD79-9748-9601-D7F3CCA9862F}" dt="2023-05-30T14:46:50.108" v="9480" actId="478"/>
          <ac:spMkLst>
            <pc:docMk/>
            <pc:sldMk cId="1593802034" sldId="484"/>
            <ac:spMk id="20" creationId="{D0CBC710-6F24-1B0A-BB5A-EC595A72037B}"/>
          </ac:spMkLst>
        </pc:spChg>
        <pc:picChg chg="del">
          <ac:chgData name="Marilou Yargeau" userId="21548455-e1fd-484a-ab8c-647fd998e9d7" providerId="ADAL" clId="{D24D4364-FD79-9748-9601-D7F3CCA9862F}" dt="2023-05-30T14:46:51.718" v="9482" actId="478"/>
          <ac:picMkLst>
            <pc:docMk/>
            <pc:sldMk cId="1593802034" sldId="484"/>
            <ac:picMk id="27" creationId="{04763458-CF32-E5DD-A71C-5F718EB08737}"/>
          </ac:picMkLst>
        </pc:picChg>
      </pc:sldChg>
      <pc:sldChg chg="add del">
        <pc:chgData name="Marilou Yargeau" userId="21548455-e1fd-484a-ab8c-647fd998e9d7" providerId="ADAL" clId="{D24D4364-FD79-9748-9601-D7F3CCA9862F}" dt="2023-05-30T14:48:32.843" v="9488" actId="2696"/>
        <pc:sldMkLst>
          <pc:docMk/>
          <pc:sldMk cId="1466705084" sldId="485"/>
        </pc:sldMkLst>
      </pc:sldChg>
      <pc:sldChg chg="addSp delSp modSp add del mod ord">
        <pc:chgData name="Marilou Yargeau" userId="21548455-e1fd-484a-ab8c-647fd998e9d7" providerId="ADAL" clId="{D24D4364-FD79-9748-9601-D7F3CCA9862F}" dt="2023-05-30T16:10:37.600" v="9999" actId="2696"/>
        <pc:sldMkLst>
          <pc:docMk/>
          <pc:sldMk cId="986546896" sldId="486"/>
        </pc:sldMkLst>
        <pc:spChg chg="add mod">
          <ac:chgData name="Marilou Yargeau" userId="21548455-e1fd-484a-ab8c-647fd998e9d7" providerId="ADAL" clId="{D24D4364-FD79-9748-9601-D7F3CCA9862F}" dt="2023-05-30T14:48:29.124" v="9486"/>
          <ac:spMkLst>
            <pc:docMk/>
            <pc:sldMk cId="986546896" sldId="486"/>
            <ac:spMk id="3" creationId="{C6ADF584-1631-A1FD-0FBC-6692020FB539}"/>
          </ac:spMkLst>
        </pc:spChg>
        <pc:spChg chg="add mod">
          <ac:chgData name="Marilou Yargeau" userId="21548455-e1fd-484a-ab8c-647fd998e9d7" providerId="ADAL" clId="{D24D4364-FD79-9748-9601-D7F3CCA9862F}" dt="2023-05-30T14:48:29.124" v="9486"/>
          <ac:spMkLst>
            <pc:docMk/>
            <pc:sldMk cId="986546896" sldId="486"/>
            <ac:spMk id="13" creationId="{B5649B85-65FE-0682-676E-7E3824B2C5ED}"/>
          </ac:spMkLst>
        </pc:spChg>
        <pc:spChg chg="add del mod">
          <ac:chgData name="Marilou Yargeau" userId="21548455-e1fd-484a-ab8c-647fd998e9d7" providerId="ADAL" clId="{D24D4364-FD79-9748-9601-D7F3CCA9862F}" dt="2023-05-30T14:48:41.168" v="9491" actId="478"/>
          <ac:spMkLst>
            <pc:docMk/>
            <pc:sldMk cId="986546896" sldId="486"/>
            <ac:spMk id="16" creationId="{014715D9-7FA5-9A23-21C8-65D678DB1A55}"/>
          </ac:spMkLst>
        </pc:spChg>
        <pc:spChg chg="add del mod">
          <ac:chgData name="Marilou Yargeau" userId="21548455-e1fd-484a-ab8c-647fd998e9d7" providerId="ADAL" clId="{D24D4364-FD79-9748-9601-D7F3CCA9862F}" dt="2023-05-30T14:48:40.769" v="9490" actId="478"/>
          <ac:spMkLst>
            <pc:docMk/>
            <pc:sldMk cId="986546896" sldId="486"/>
            <ac:spMk id="19" creationId="{F7AD1327-FE21-0E53-1E55-3AB41963A8C6}"/>
          </ac:spMkLst>
        </pc:spChg>
        <pc:picChg chg="add mod">
          <ac:chgData name="Marilou Yargeau" userId="21548455-e1fd-484a-ab8c-647fd998e9d7" providerId="ADAL" clId="{D24D4364-FD79-9748-9601-D7F3CCA9862F}" dt="2023-05-30T14:48:29.124" v="9486"/>
          <ac:picMkLst>
            <pc:docMk/>
            <pc:sldMk cId="986546896" sldId="486"/>
            <ac:picMk id="14" creationId="{C36D366D-EF4E-0D8F-DD7B-8D8920ECE751}"/>
          </ac:picMkLst>
        </pc:picChg>
        <pc:picChg chg="add del mod">
          <ac:chgData name="Marilou Yargeau" userId="21548455-e1fd-484a-ab8c-647fd998e9d7" providerId="ADAL" clId="{D24D4364-FD79-9748-9601-D7F3CCA9862F}" dt="2023-05-30T14:48:41.902" v="9492" actId="478"/>
          <ac:picMkLst>
            <pc:docMk/>
            <pc:sldMk cId="986546896" sldId="486"/>
            <ac:picMk id="20" creationId="{D3DDED46-986E-2638-09BD-21A79A0D9F3E}"/>
          </ac:picMkLst>
        </pc:picChg>
      </pc:sldChg>
      <pc:sldChg chg="add del">
        <pc:chgData name="Marilou Yargeau" userId="21548455-e1fd-484a-ab8c-647fd998e9d7" providerId="ADAL" clId="{D24D4364-FD79-9748-9601-D7F3CCA9862F}" dt="2023-05-30T16:10:38.193" v="10000" actId="2696"/>
        <pc:sldMkLst>
          <pc:docMk/>
          <pc:sldMk cId="3238948422" sldId="487"/>
        </pc:sldMkLst>
      </pc:sldChg>
      <pc:sldChg chg="addSp delSp modSp add del mod">
        <pc:chgData name="Marilou Yargeau" userId="21548455-e1fd-484a-ab8c-647fd998e9d7" providerId="ADAL" clId="{D24D4364-FD79-9748-9601-D7F3CCA9862F}" dt="2023-05-30T16:10:39.236" v="10001" actId="2696"/>
        <pc:sldMkLst>
          <pc:docMk/>
          <pc:sldMk cId="3775698862" sldId="488"/>
        </pc:sldMkLst>
        <pc:spChg chg="mod">
          <ac:chgData name="Marilou Yargeau" userId="21548455-e1fd-484a-ab8c-647fd998e9d7" providerId="ADAL" clId="{D24D4364-FD79-9748-9601-D7F3CCA9862F}" dt="2023-05-30T14:49:18.112" v="9498" actId="1076"/>
          <ac:spMkLst>
            <pc:docMk/>
            <pc:sldMk cId="3775698862" sldId="488"/>
            <ac:spMk id="3" creationId="{C6ADF584-1631-A1FD-0FBC-6692020FB539}"/>
          </ac:spMkLst>
        </pc:spChg>
        <pc:spChg chg="mod">
          <ac:chgData name="Marilou Yargeau" userId="21548455-e1fd-484a-ab8c-647fd998e9d7" providerId="ADAL" clId="{D24D4364-FD79-9748-9601-D7F3CCA9862F}" dt="2023-05-30T14:50:59.162" v="9606" actId="20577"/>
          <ac:spMkLst>
            <pc:docMk/>
            <pc:sldMk cId="3775698862" sldId="488"/>
            <ac:spMk id="13" creationId="{B5649B85-65FE-0682-676E-7E3824B2C5ED}"/>
          </ac:spMkLst>
        </pc:spChg>
        <pc:spChg chg="del">
          <ac:chgData name="Marilou Yargeau" userId="21548455-e1fd-484a-ab8c-647fd998e9d7" providerId="ADAL" clId="{D24D4364-FD79-9748-9601-D7F3CCA9862F}" dt="2023-05-30T14:49:11.936" v="9496" actId="478"/>
          <ac:spMkLst>
            <pc:docMk/>
            <pc:sldMk cId="3775698862" sldId="488"/>
            <ac:spMk id="16" creationId="{014715D9-7FA5-9A23-21C8-65D678DB1A55}"/>
          </ac:spMkLst>
        </pc:spChg>
        <pc:spChg chg="del">
          <ac:chgData name="Marilou Yargeau" userId="21548455-e1fd-484a-ab8c-647fd998e9d7" providerId="ADAL" clId="{D24D4364-FD79-9748-9601-D7F3CCA9862F}" dt="2023-05-30T14:49:13.551" v="9497" actId="478"/>
          <ac:spMkLst>
            <pc:docMk/>
            <pc:sldMk cId="3775698862" sldId="488"/>
            <ac:spMk id="19" creationId="{F7AD1327-FE21-0E53-1E55-3AB41963A8C6}"/>
          </ac:spMkLst>
        </pc:spChg>
        <pc:picChg chg="del">
          <ac:chgData name="Marilou Yargeau" userId="21548455-e1fd-484a-ab8c-647fd998e9d7" providerId="ADAL" clId="{D24D4364-FD79-9748-9601-D7F3CCA9862F}" dt="2023-05-30T14:49:09.765" v="9494" actId="478"/>
          <ac:picMkLst>
            <pc:docMk/>
            <pc:sldMk cId="3775698862" sldId="488"/>
            <ac:picMk id="14" creationId="{C36D366D-EF4E-0D8F-DD7B-8D8920ECE751}"/>
          </ac:picMkLst>
        </pc:picChg>
        <pc:picChg chg="del">
          <ac:chgData name="Marilou Yargeau" userId="21548455-e1fd-484a-ab8c-647fd998e9d7" providerId="ADAL" clId="{D24D4364-FD79-9748-9601-D7F3CCA9862F}" dt="2023-05-30T14:49:11.445" v="9495" actId="478"/>
          <ac:picMkLst>
            <pc:docMk/>
            <pc:sldMk cId="3775698862" sldId="488"/>
            <ac:picMk id="20" creationId="{D3DDED46-986E-2638-09BD-21A79A0D9F3E}"/>
          </ac:picMkLst>
        </pc:picChg>
        <pc:picChg chg="add mod">
          <ac:chgData name="Marilou Yargeau" userId="21548455-e1fd-484a-ab8c-647fd998e9d7" providerId="ADAL" clId="{D24D4364-FD79-9748-9601-D7F3CCA9862F}" dt="2023-05-30T14:51:15.531" v="9608" actId="1076"/>
          <ac:picMkLst>
            <pc:docMk/>
            <pc:sldMk cId="3775698862" sldId="488"/>
            <ac:picMk id="23" creationId="{A7CC4A38-8E0E-F5EE-5D5F-494A0F0BD77E}"/>
          </ac:picMkLst>
        </pc:picChg>
        <pc:picChg chg="mod">
          <ac:chgData name="Marilou Yargeau" userId="21548455-e1fd-484a-ab8c-647fd998e9d7" providerId="ADAL" clId="{D24D4364-FD79-9748-9601-D7F3CCA9862F}" dt="2023-05-30T15:09:43.067" v="9610" actId="14100"/>
          <ac:picMkLst>
            <pc:docMk/>
            <pc:sldMk cId="3775698862" sldId="488"/>
            <ac:picMk id="33" creationId="{5D5BEE60-2FF9-03CD-C6D2-0BD7E05C4B43}"/>
          </ac:picMkLst>
        </pc:picChg>
      </pc:sldChg>
      <pc:sldChg chg="delSp modSp add del mod">
        <pc:chgData name="Marilou Yargeau" userId="21548455-e1fd-484a-ab8c-647fd998e9d7" providerId="ADAL" clId="{D24D4364-FD79-9748-9601-D7F3CCA9862F}" dt="2023-05-30T16:10:47.988" v="10004" actId="2696"/>
        <pc:sldMkLst>
          <pc:docMk/>
          <pc:sldMk cId="3201362376" sldId="489"/>
        </pc:sldMkLst>
        <pc:picChg chg="del">
          <ac:chgData name="Marilou Yargeau" userId="21548455-e1fd-484a-ab8c-647fd998e9d7" providerId="ADAL" clId="{D24D4364-FD79-9748-9601-D7F3CCA9862F}" dt="2023-05-30T15:09:49.314" v="9613" actId="478"/>
          <ac:picMkLst>
            <pc:docMk/>
            <pc:sldMk cId="3201362376" sldId="489"/>
            <ac:picMk id="12" creationId="{94794EDC-81CF-E963-05EA-DA3767C70319}"/>
          </ac:picMkLst>
        </pc:picChg>
        <pc:picChg chg="mod">
          <ac:chgData name="Marilou Yargeau" userId="21548455-e1fd-484a-ab8c-647fd998e9d7" providerId="ADAL" clId="{D24D4364-FD79-9748-9601-D7F3CCA9862F}" dt="2023-05-30T15:09:53.464" v="9616" actId="1076"/>
          <ac:picMkLst>
            <pc:docMk/>
            <pc:sldMk cId="3201362376" sldId="489"/>
            <ac:picMk id="33" creationId="{5D5BEE60-2FF9-03CD-C6D2-0BD7E05C4B43}"/>
          </ac:picMkLst>
        </pc:picChg>
        <pc:picChg chg="del">
          <ac:chgData name="Marilou Yargeau" userId="21548455-e1fd-484a-ab8c-647fd998e9d7" providerId="ADAL" clId="{D24D4364-FD79-9748-9601-D7F3CCA9862F}" dt="2023-05-30T15:09:49.689" v="9614" actId="478"/>
          <ac:picMkLst>
            <pc:docMk/>
            <pc:sldMk cId="3201362376" sldId="489"/>
            <ac:picMk id="35" creationId="{F4233F50-D173-0F3A-252F-2B9E1CA22900}"/>
          </ac:picMkLst>
        </pc:picChg>
        <pc:picChg chg="del">
          <ac:chgData name="Marilou Yargeau" userId="21548455-e1fd-484a-ab8c-647fd998e9d7" providerId="ADAL" clId="{D24D4364-FD79-9748-9601-D7F3CCA9862F}" dt="2023-05-30T15:09:48.783" v="9612" actId="478"/>
          <ac:picMkLst>
            <pc:docMk/>
            <pc:sldMk cId="3201362376" sldId="489"/>
            <ac:picMk id="37" creationId="{127203FE-95BB-9BD4-28D2-D6D5F071B1AB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30T16:10:43.069" v="10002" actId="2696"/>
        <pc:sldMkLst>
          <pc:docMk/>
          <pc:sldMk cId="1741934461" sldId="490"/>
        </pc:sldMkLst>
        <pc:spChg chg="mod">
          <ac:chgData name="Marilou Yargeau" userId="21548455-e1fd-484a-ab8c-647fd998e9d7" providerId="ADAL" clId="{D24D4364-FD79-9748-9601-D7F3CCA9862F}" dt="2023-05-30T15:37:33.579" v="9752" actId="20577"/>
          <ac:spMkLst>
            <pc:docMk/>
            <pc:sldMk cId="1741934461" sldId="490"/>
            <ac:spMk id="2" creationId="{0370E956-91EF-4723-700E-6FBFAB69FADD}"/>
          </ac:spMkLst>
        </pc:spChg>
        <pc:spChg chg="del">
          <ac:chgData name="Marilou Yargeau" userId="21548455-e1fd-484a-ab8c-647fd998e9d7" providerId="ADAL" clId="{D24D4364-FD79-9748-9601-D7F3CCA9862F}" dt="2023-05-30T15:35:01.681" v="9619" actId="478"/>
          <ac:spMkLst>
            <pc:docMk/>
            <pc:sldMk cId="1741934461" sldId="490"/>
            <ac:spMk id="12" creationId="{A70605B0-4418-D868-C87A-43362BB42175}"/>
          </ac:spMkLst>
        </pc:spChg>
        <pc:spChg chg="add del">
          <ac:chgData name="Marilou Yargeau" userId="21548455-e1fd-484a-ab8c-647fd998e9d7" providerId="ADAL" clId="{D24D4364-FD79-9748-9601-D7F3CCA9862F}" dt="2023-05-30T15:35:45.040" v="9643" actId="478"/>
          <ac:spMkLst>
            <pc:docMk/>
            <pc:sldMk cId="1741934461" sldId="490"/>
            <ac:spMk id="13" creationId="{38287156-08A5-E09F-4365-70D4408B7A3C}"/>
          </ac:spMkLst>
        </pc:spChg>
        <pc:spChg chg="add mod">
          <ac:chgData name="Marilou Yargeau" userId="21548455-e1fd-484a-ab8c-647fd998e9d7" providerId="ADAL" clId="{D24D4364-FD79-9748-9601-D7F3CCA9862F}" dt="2023-05-30T15:38:57.849" v="9878" actId="1076"/>
          <ac:spMkLst>
            <pc:docMk/>
            <pc:sldMk cId="1741934461" sldId="490"/>
            <ac:spMk id="14" creationId="{239A867A-8E4C-509D-C8CD-72B9FC3ECC36}"/>
          </ac:spMkLst>
        </pc:spChg>
        <pc:spChg chg="del">
          <ac:chgData name="Marilou Yargeau" userId="21548455-e1fd-484a-ab8c-647fd998e9d7" providerId="ADAL" clId="{D24D4364-FD79-9748-9601-D7F3CCA9862F}" dt="2023-05-30T15:35:00.487" v="9618" actId="478"/>
          <ac:spMkLst>
            <pc:docMk/>
            <pc:sldMk cId="1741934461" sldId="490"/>
            <ac:spMk id="19" creationId="{E8FEBFCB-3A6E-36EB-94FD-13CF2A1A4753}"/>
          </ac:spMkLst>
        </pc:spChg>
        <pc:spChg chg="mod">
          <ac:chgData name="Marilou Yargeau" userId="21548455-e1fd-484a-ab8c-647fd998e9d7" providerId="ADAL" clId="{D24D4364-FD79-9748-9601-D7F3CCA9862F}" dt="2023-05-30T15:38:28.026" v="9875" actId="20577"/>
          <ac:spMkLst>
            <pc:docMk/>
            <pc:sldMk cId="1741934461" sldId="490"/>
            <ac:spMk id="20" creationId="{1163A753-33E4-46D2-113C-076755D9A878}"/>
          </ac:spMkLst>
        </pc:spChg>
        <pc:spChg chg="add del">
          <ac:chgData name="Marilou Yargeau" userId="21548455-e1fd-484a-ab8c-647fd998e9d7" providerId="ADAL" clId="{D24D4364-FD79-9748-9601-D7F3CCA9862F}" dt="2023-05-30T15:35:49.902" v="9649" actId="478"/>
          <ac:spMkLst>
            <pc:docMk/>
            <pc:sldMk cId="1741934461" sldId="490"/>
            <ac:spMk id="26" creationId="{73524B3D-05B3-0EE3-4E52-45ACE71D69BA}"/>
          </ac:spMkLst>
        </pc:spChg>
        <pc:spChg chg="del">
          <ac:chgData name="Marilou Yargeau" userId="21548455-e1fd-484a-ab8c-647fd998e9d7" providerId="ADAL" clId="{D24D4364-FD79-9748-9601-D7F3CCA9862F}" dt="2023-05-30T15:35:02.940" v="9620" actId="478"/>
          <ac:spMkLst>
            <pc:docMk/>
            <pc:sldMk cId="1741934461" sldId="490"/>
            <ac:spMk id="27" creationId="{7100F80A-2C0B-34E2-028A-E824282217C2}"/>
          </ac:spMkLst>
        </pc:spChg>
        <pc:spChg chg="add mod">
          <ac:chgData name="Marilou Yargeau" userId="21548455-e1fd-484a-ab8c-647fd998e9d7" providerId="ADAL" clId="{D24D4364-FD79-9748-9601-D7F3CCA9862F}" dt="2023-05-30T15:39:18.095" v="9911" actId="20577"/>
          <ac:spMkLst>
            <pc:docMk/>
            <pc:sldMk cId="1741934461" sldId="490"/>
            <ac:spMk id="29" creationId="{1FE68E7C-BFDB-A844-2250-E94CB1A18A6C}"/>
          </ac:spMkLst>
        </pc:spChg>
        <pc:spChg chg="mod">
          <ac:chgData name="Marilou Yargeau" userId="21548455-e1fd-484a-ab8c-647fd998e9d7" providerId="ADAL" clId="{D24D4364-FD79-9748-9601-D7F3CCA9862F}" dt="2023-05-30T15:35:43.820" v="9641" actId="14100"/>
          <ac:spMkLst>
            <pc:docMk/>
            <pc:sldMk cId="1741934461" sldId="490"/>
            <ac:spMk id="30" creationId="{99ABC922-61EB-67DC-E264-389C3CAD3935}"/>
          </ac:spMkLst>
        </pc:spChg>
        <pc:spChg chg="add del mod">
          <ac:chgData name="Marilou Yargeau" userId="21548455-e1fd-484a-ab8c-647fd998e9d7" providerId="ADAL" clId="{D24D4364-FD79-9748-9601-D7F3CCA9862F}" dt="2023-05-30T16:10:30.160" v="9994" actId="1076"/>
          <ac:spMkLst>
            <pc:docMk/>
            <pc:sldMk cId="1741934461" sldId="490"/>
            <ac:spMk id="32" creationId="{576F95F1-6399-BC8B-DC4A-106DD6C37D2F}"/>
          </ac:spMkLst>
        </pc:spChg>
        <pc:spChg chg="add del mod">
          <ac:chgData name="Marilou Yargeau" userId="21548455-e1fd-484a-ab8c-647fd998e9d7" providerId="ADAL" clId="{D24D4364-FD79-9748-9601-D7F3CCA9862F}" dt="2023-05-30T15:37:57.217" v="9814" actId="20577"/>
          <ac:spMkLst>
            <pc:docMk/>
            <pc:sldMk cId="1741934461" sldId="490"/>
            <ac:spMk id="33" creationId="{C73DD880-9925-A845-0936-7CE3A4EE8866}"/>
          </ac:spMkLst>
        </pc:spChg>
        <pc:spChg chg="add del mod">
          <ac:chgData name="Marilou Yargeau" userId="21548455-e1fd-484a-ab8c-647fd998e9d7" providerId="ADAL" clId="{D24D4364-FD79-9748-9601-D7F3CCA9862F}" dt="2023-05-30T16:10:30.160" v="9994" actId="1076"/>
          <ac:spMkLst>
            <pc:docMk/>
            <pc:sldMk cId="1741934461" sldId="490"/>
            <ac:spMk id="34" creationId="{FE1D4A2A-46EF-51AA-A618-00BC91ADC9CD}"/>
          </ac:spMkLst>
        </pc:spChg>
        <pc:spChg chg="add mod">
          <ac:chgData name="Marilou Yargeau" userId="21548455-e1fd-484a-ab8c-647fd998e9d7" providerId="ADAL" clId="{D24D4364-FD79-9748-9601-D7F3CCA9862F}" dt="2023-05-30T15:39:04.778" v="9880" actId="1076"/>
          <ac:spMkLst>
            <pc:docMk/>
            <pc:sldMk cId="1741934461" sldId="490"/>
            <ac:spMk id="35" creationId="{7EF424D3-1D81-52E2-086B-7E9DFC40E51F}"/>
          </ac:spMkLst>
        </pc:spChg>
        <pc:spChg chg="add mod">
          <ac:chgData name="Marilou Yargeau" userId="21548455-e1fd-484a-ab8c-647fd998e9d7" providerId="ADAL" clId="{D24D4364-FD79-9748-9601-D7F3CCA9862F}" dt="2023-05-30T15:39:46.051" v="9992" actId="20577"/>
          <ac:spMkLst>
            <pc:docMk/>
            <pc:sldMk cId="1741934461" sldId="490"/>
            <ac:spMk id="37" creationId="{4F491BB1-2769-0855-43F7-F30569AD7C21}"/>
          </ac:spMkLst>
        </pc:spChg>
        <pc:picChg chg="add del">
          <ac:chgData name="Marilou Yargeau" userId="21548455-e1fd-484a-ab8c-647fd998e9d7" providerId="ADAL" clId="{D24D4364-FD79-9748-9601-D7F3CCA9862F}" dt="2023-05-30T15:36:00.742" v="9673" actId="478"/>
          <ac:picMkLst>
            <pc:docMk/>
            <pc:sldMk cId="1741934461" sldId="490"/>
            <ac:picMk id="23" creationId="{3693A33A-1835-D5A7-F0AE-B420B483B624}"/>
          </ac:picMkLst>
        </pc:picChg>
        <pc:picChg chg="add del">
          <ac:chgData name="Marilou Yargeau" userId="21548455-e1fd-484a-ab8c-647fd998e9d7" providerId="ADAL" clId="{D24D4364-FD79-9748-9601-D7F3CCA9862F}" dt="2023-05-30T15:38:52.174" v="9876" actId="478"/>
          <ac:picMkLst>
            <pc:docMk/>
            <pc:sldMk cId="1741934461" sldId="490"/>
            <ac:picMk id="31" creationId="{0E54F9F0-1051-9175-B343-117F33CC73E3}"/>
          </ac:picMkLst>
        </pc:picChg>
      </pc:sldChg>
      <pc:sldChg chg="add del ord">
        <pc:chgData name="Marilou Yargeau" userId="21548455-e1fd-484a-ab8c-647fd998e9d7" providerId="ADAL" clId="{D24D4364-FD79-9748-9601-D7F3CCA9862F}" dt="2023-05-30T16:20:23.739" v="10420" actId="2696"/>
        <pc:sldMkLst>
          <pc:docMk/>
          <pc:sldMk cId="3813240567" sldId="491"/>
        </pc:sldMkLst>
      </pc:sldChg>
      <pc:sldChg chg="addSp delSp modSp add del mod">
        <pc:chgData name="Marilou Yargeau" userId="21548455-e1fd-484a-ab8c-647fd998e9d7" providerId="ADAL" clId="{D24D4364-FD79-9748-9601-D7F3CCA9862F}" dt="2023-06-02T18:27:56.100" v="18065" actId="2696"/>
        <pc:sldMkLst>
          <pc:docMk/>
          <pc:sldMk cId="3882774735" sldId="492"/>
        </pc:sldMkLst>
        <pc:spChg chg="mod">
          <ac:chgData name="Marilou Yargeau" userId="21548455-e1fd-484a-ab8c-647fd998e9d7" providerId="ADAL" clId="{D24D4364-FD79-9748-9601-D7F3CCA9862F}" dt="2023-06-02T17:04:56.444" v="12716" actId="20577"/>
          <ac:spMkLst>
            <pc:docMk/>
            <pc:sldMk cId="3882774735" sldId="492"/>
            <ac:spMk id="4" creationId="{A44F8AF9-EDCC-198B-C01E-49A48CD14F1D}"/>
          </ac:spMkLst>
        </pc:spChg>
        <pc:spChg chg="mod">
          <ac:chgData name="Marilou Yargeau" userId="21548455-e1fd-484a-ab8c-647fd998e9d7" providerId="ADAL" clId="{D24D4364-FD79-9748-9601-D7F3CCA9862F}" dt="2023-05-30T16:18:01.829" v="10322" actId="20577"/>
          <ac:spMkLst>
            <pc:docMk/>
            <pc:sldMk cId="3882774735" sldId="492"/>
            <ac:spMk id="23" creationId="{4DBC73D5-F627-086A-B8C9-53B775D5AA90}"/>
          </ac:spMkLst>
        </pc:spChg>
        <pc:spChg chg="mod">
          <ac:chgData name="Marilou Yargeau" userId="21548455-e1fd-484a-ab8c-647fd998e9d7" providerId="ADAL" clId="{D24D4364-FD79-9748-9601-D7F3CCA9862F}" dt="2023-05-30T16:18:29.074" v="10366" actId="20577"/>
          <ac:spMkLst>
            <pc:docMk/>
            <pc:sldMk cId="3882774735" sldId="492"/>
            <ac:spMk id="28" creationId="{4A9E733A-BA87-9D1D-5039-1FE1279CC378}"/>
          </ac:spMkLst>
        </pc:spChg>
        <pc:spChg chg="add del">
          <ac:chgData name="Marilou Yargeau" userId="21548455-e1fd-484a-ab8c-647fd998e9d7" providerId="ADAL" clId="{D24D4364-FD79-9748-9601-D7F3CCA9862F}" dt="2023-05-30T16:19:53.544" v="10416" actId="478"/>
          <ac:spMkLst>
            <pc:docMk/>
            <pc:sldMk cId="3882774735" sldId="492"/>
            <ac:spMk id="29" creationId="{CD8A1E05-8F8F-E986-DD78-1245D2B7D21B}"/>
          </ac:spMkLst>
        </pc:spChg>
        <pc:spChg chg="add del">
          <ac:chgData name="Marilou Yargeau" userId="21548455-e1fd-484a-ab8c-647fd998e9d7" providerId="ADAL" clId="{D24D4364-FD79-9748-9601-D7F3CCA9862F}" dt="2023-05-30T16:19:52.986" v="10415" actId="478"/>
          <ac:spMkLst>
            <pc:docMk/>
            <pc:sldMk cId="3882774735" sldId="492"/>
            <ac:spMk id="30" creationId="{A2266BFB-871A-43AE-BDF9-0405AF12AE4C}"/>
          </ac:spMkLst>
        </pc:spChg>
        <pc:spChg chg="add del">
          <ac:chgData name="Marilou Yargeau" userId="21548455-e1fd-484a-ab8c-647fd998e9d7" providerId="ADAL" clId="{D24D4364-FD79-9748-9601-D7F3CCA9862F}" dt="2023-05-30T16:19:53.966" v="10417" actId="478"/>
          <ac:spMkLst>
            <pc:docMk/>
            <pc:sldMk cId="3882774735" sldId="492"/>
            <ac:spMk id="31" creationId="{FD3EF74F-6ED2-D522-1C73-D47E5935895F}"/>
          </ac:spMkLst>
        </pc:spChg>
        <pc:spChg chg="add del">
          <ac:chgData name="Marilou Yargeau" userId="21548455-e1fd-484a-ab8c-647fd998e9d7" providerId="ADAL" clId="{D24D4364-FD79-9748-9601-D7F3CCA9862F}" dt="2023-05-30T16:19:55.559" v="10418" actId="478"/>
          <ac:spMkLst>
            <pc:docMk/>
            <pc:sldMk cId="3882774735" sldId="492"/>
            <ac:spMk id="32" creationId="{6EAE488A-5A65-9919-2DB9-07219CF952CF}"/>
          </ac:spMkLst>
        </pc:spChg>
        <pc:spChg chg="add mod">
          <ac:chgData name="Marilou Yargeau" userId="21548455-e1fd-484a-ab8c-647fd998e9d7" providerId="ADAL" clId="{D24D4364-FD79-9748-9601-D7F3CCA9862F}" dt="2023-05-30T16:18:40.342" v="10368" actId="1076"/>
          <ac:spMkLst>
            <pc:docMk/>
            <pc:sldMk cId="3882774735" sldId="492"/>
            <ac:spMk id="42" creationId="{7151ED40-D28B-1DF5-E10F-3FEEFBF4DB52}"/>
          </ac:spMkLst>
        </pc:spChg>
        <pc:spChg chg="add mod">
          <ac:chgData name="Marilou Yargeau" userId="21548455-e1fd-484a-ab8c-647fd998e9d7" providerId="ADAL" clId="{D24D4364-FD79-9748-9601-D7F3CCA9862F}" dt="2023-05-30T16:19:42.987" v="10411" actId="20577"/>
          <ac:spMkLst>
            <pc:docMk/>
            <pc:sldMk cId="3882774735" sldId="492"/>
            <ac:spMk id="43" creationId="{0CAC0B9D-6D62-90B3-6A00-E2E35BE066BA}"/>
          </ac:spMkLst>
        </pc:spChg>
        <pc:spChg chg="add del mod">
          <ac:chgData name="Marilou Yargeau" userId="21548455-e1fd-484a-ab8c-647fd998e9d7" providerId="ADAL" clId="{D24D4364-FD79-9748-9601-D7F3CCA9862F}" dt="2023-05-30T16:19:35.761" v="10405"/>
          <ac:spMkLst>
            <pc:docMk/>
            <pc:sldMk cId="3882774735" sldId="492"/>
            <ac:spMk id="44" creationId="{4DEA3DAC-B1E1-93A3-0D8F-3CD9984AAEE2}"/>
          </ac:spMkLst>
        </pc:spChg>
        <pc:spChg chg="add del mod">
          <ac:chgData name="Marilou Yargeau" userId="21548455-e1fd-484a-ab8c-647fd998e9d7" providerId="ADAL" clId="{D24D4364-FD79-9748-9601-D7F3CCA9862F}" dt="2023-05-30T16:19:35.761" v="10405"/>
          <ac:spMkLst>
            <pc:docMk/>
            <pc:sldMk cId="3882774735" sldId="492"/>
            <ac:spMk id="45" creationId="{0A6A1887-1CF3-0545-6759-55D3FB469E59}"/>
          </ac:spMkLst>
        </pc:spChg>
        <pc:spChg chg="add del mod">
          <ac:chgData name="Marilou Yargeau" userId="21548455-e1fd-484a-ab8c-647fd998e9d7" providerId="ADAL" clId="{D24D4364-FD79-9748-9601-D7F3CCA9862F}" dt="2023-05-30T16:19:35.761" v="10405"/>
          <ac:spMkLst>
            <pc:docMk/>
            <pc:sldMk cId="3882774735" sldId="492"/>
            <ac:spMk id="46" creationId="{E2CCE6B3-807B-3423-3A4F-968BA2FD01D4}"/>
          </ac:spMkLst>
        </pc:spChg>
        <pc:spChg chg="add del mod">
          <ac:chgData name="Marilou Yargeau" userId="21548455-e1fd-484a-ab8c-647fd998e9d7" providerId="ADAL" clId="{D24D4364-FD79-9748-9601-D7F3CCA9862F}" dt="2023-05-30T16:19:35.761" v="10405"/>
          <ac:spMkLst>
            <pc:docMk/>
            <pc:sldMk cId="3882774735" sldId="492"/>
            <ac:spMk id="47" creationId="{073B31A8-8C05-43E1-C2C6-C4ED04A40A56}"/>
          </ac:spMkLst>
        </pc:spChg>
        <pc:spChg chg="add del mod">
          <ac:chgData name="Marilou Yargeau" userId="21548455-e1fd-484a-ab8c-647fd998e9d7" providerId="ADAL" clId="{D24D4364-FD79-9748-9601-D7F3CCA9862F}" dt="2023-05-30T16:19:52.345" v="10414" actId="478"/>
          <ac:spMkLst>
            <pc:docMk/>
            <pc:sldMk cId="3882774735" sldId="492"/>
            <ac:spMk id="48" creationId="{B26EC762-60E8-2D97-3B0A-2912206E511D}"/>
          </ac:spMkLst>
        </pc:spChg>
        <pc:spChg chg="add del mod">
          <ac:chgData name="Marilou Yargeau" userId="21548455-e1fd-484a-ab8c-647fd998e9d7" providerId="ADAL" clId="{D24D4364-FD79-9748-9601-D7F3CCA9862F}" dt="2023-05-30T16:19:52.345" v="10414" actId="478"/>
          <ac:spMkLst>
            <pc:docMk/>
            <pc:sldMk cId="3882774735" sldId="492"/>
            <ac:spMk id="49" creationId="{45EA9FFE-D474-BED0-D317-C04866BB11E4}"/>
          </ac:spMkLst>
        </pc:spChg>
        <pc:spChg chg="add del mod">
          <ac:chgData name="Marilou Yargeau" userId="21548455-e1fd-484a-ab8c-647fd998e9d7" providerId="ADAL" clId="{D24D4364-FD79-9748-9601-D7F3CCA9862F}" dt="2023-05-30T16:19:52.345" v="10414" actId="478"/>
          <ac:spMkLst>
            <pc:docMk/>
            <pc:sldMk cId="3882774735" sldId="492"/>
            <ac:spMk id="50" creationId="{A3725870-74EB-B8F0-1662-ECC725FA1F01}"/>
          </ac:spMkLst>
        </pc:spChg>
        <pc:spChg chg="add del mod">
          <ac:chgData name="Marilou Yargeau" userId="21548455-e1fd-484a-ab8c-647fd998e9d7" providerId="ADAL" clId="{D24D4364-FD79-9748-9601-D7F3CCA9862F}" dt="2023-05-30T16:19:52.345" v="10414" actId="478"/>
          <ac:spMkLst>
            <pc:docMk/>
            <pc:sldMk cId="3882774735" sldId="492"/>
            <ac:spMk id="51" creationId="{B9B09601-BF3F-1F41-112F-A7DD62699061}"/>
          </ac:spMkLst>
        </pc:spChg>
        <pc:spChg chg="add mod">
          <ac:chgData name="Marilou Yargeau" userId="21548455-e1fd-484a-ab8c-647fd998e9d7" providerId="ADAL" clId="{D24D4364-FD79-9748-9601-D7F3CCA9862F}" dt="2023-05-30T16:19:56.692" v="10419"/>
          <ac:spMkLst>
            <pc:docMk/>
            <pc:sldMk cId="3882774735" sldId="492"/>
            <ac:spMk id="52" creationId="{ACE14F76-34D8-2174-C475-88CD864840AC}"/>
          </ac:spMkLst>
        </pc:spChg>
        <pc:spChg chg="add mod">
          <ac:chgData name="Marilou Yargeau" userId="21548455-e1fd-484a-ab8c-647fd998e9d7" providerId="ADAL" clId="{D24D4364-FD79-9748-9601-D7F3CCA9862F}" dt="2023-05-30T16:19:56.692" v="10419"/>
          <ac:spMkLst>
            <pc:docMk/>
            <pc:sldMk cId="3882774735" sldId="492"/>
            <ac:spMk id="53" creationId="{6D54D05D-830C-0622-D721-2E591182EACD}"/>
          </ac:spMkLst>
        </pc:spChg>
        <pc:spChg chg="add mod">
          <ac:chgData name="Marilou Yargeau" userId="21548455-e1fd-484a-ab8c-647fd998e9d7" providerId="ADAL" clId="{D24D4364-FD79-9748-9601-D7F3CCA9862F}" dt="2023-05-30T16:19:56.692" v="10419"/>
          <ac:spMkLst>
            <pc:docMk/>
            <pc:sldMk cId="3882774735" sldId="492"/>
            <ac:spMk id="54" creationId="{383DFE8C-6E49-DEEE-DF5D-A13B32C42308}"/>
          </ac:spMkLst>
        </pc:spChg>
        <pc:spChg chg="add mod">
          <ac:chgData name="Marilou Yargeau" userId="21548455-e1fd-484a-ab8c-647fd998e9d7" providerId="ADAL" clId="{D24D4364-FD79-9748-9601-D7F3CCA9862F}" dt="2023-05-30T16:19:56.692" v="10419"/>
          <ac:spMkLst>
            <pc:docMk/>
            <pc:sldMk cId="3882774735" sldId="492"/>
            <ac:spMk id="55" creationId="{B77208E5-12B5-9A7D-503B-2FFBC346BFA1}"/>
          </ac:spMkLst>
        </pc:spChg>
        <pc:picChg chg="add del mod">
          <ac:chgData name="Marilou Yargeau" userId="21548455-e1fd-484a-ab8c-647fd998e9d7" providerId="ADAL" clId="{D24D4364-FD79-9748-9601-D7F3CCA9862F}" dt="2023-05-30T16:15:21.153" v="10290" actId="478"/>
          <ac:picMkLst>
            <pc:docMk/>
            <pc:sldMk cId="3882774735" sldId="492"/>
            <ac:picMk id="12" creationId="{8AA1FF69-855F-FCA5-5A79-93B984707A39}"/>
          </ac:picMkLst>
        </pc:picChg>
        <pc:picChg chg="del">
          <ac:chgData name="Marilou Yargeau" userId="21548455-e1fd-484a-ab8c-647fd998e9d7" providerId="ADAL" clId="{D24D4364-FD79-9748-9601-D7F3CCA9862F}" dt="2023-05-30T16:17:16.557" v="10298" actId="478"/>
          <ac:picMkLst>
            <pc:docMk/>
            <pc:sldMk cId="3882774735" sldId="492"/>
            <ac:picMk id="14" creationId="{12F34B81-AC07-0A07-CFB2-D606247E12D0}"/>
          </ac:picMkLst>
        </pc:picChg>
        <pc:picChg chg="add del mod">
          <ac:chgData name="Marilou Yargeau" userId="21548455-e1fd-484a-ab8c-647fd998e9d7" providerId="ADAL" clId="{D24D4364-FD79-9748-9601-D7F3CCA9862F}" dt="2023-05-30T16:15:20.722" v="10289" actId="478"/>
          <ac:picMkLst>
            <pc:docMk/>
            <pc:sldMk cId="3882774735" sldId="492"/>
            <ac:picMk id="16" creationId="{8D666006-DB24-3CA3-0A90-88A2012AAE24}"/>
          </ac:picMkLst>
        </pc:picChg>
        <pc:picChg chg="del">
          <ac:chgData name="Marilou Yargeau" userId="21548455-e1fd-484a-ab8c-647fd998e9d7" providerId="ADAL" clId="{D24D4364-FD79-9748-9601-D7F3CCA9862F}" dt="2023-05-30T16:17:16.894" v="10299" actId="478"/>
          <ac:picMkLst>
            <pc:docMk/>
            <pc:sldMk cId="3882774735" sldId="492"/>
            <ac:picMk id="19" creationId="{4F9B77BB-F5B8-18EC-FAAB-3B01ED6A7452}"/>
          </ac:picMkLst>
        </pc:picChg>
        <pc:picChg chg="add del mod">
          <ac:chgData name="Marilou Yargeau" userId="21548455-e1fd-484a-ab8c-647fd998e9d7" providerId="ADAL" clId="{D24D4364-FD79-9748-9601-D7F3CCA9862F}" dt="2023-05-30T16:15:34.364" v="10292" actId="478"/>
          <ac:picMkLst>
            <pc:docMk/>
            <pc:sldMk cId="3882774735" sldId="492"/>
            <ac:picMk id="33" creationId="{7385C387-BA5C-7379-B8FC-CEFB21A75D2A}"/>
          </ac:picMkLst>
        </pc:picChg>
        <pc:picChg chg="add del mod">
          <ac:chgData name="Marilou Yargeau" userId="21548455-e1fd-484a-ab8c-647fd998e9d7" providerId="ADAL" clId="{D24D4364-FD79-9748-9601-D7F3CCA9862F}" dt="2023-05-30T16:15:34.364" v="10292" actId="478"/>
          <ac:picMkLst>
            <pc:docMk/>
            <pc:sldMk cId="3882774735" sldId="492"/>
            <ac:picMk id="35" creationId="{99E25FE8-29BE-FA94-F17F-E5DE21E8E242}"/>
          </ac:picMkLst>
        </pc:picChg>
        <pc:picChg chg="add del mod">
          <ac:chgData name="Marilou Yargeau" userId="21548455-e1fd-484a-ab8c-647fd998e9d7" providerId="ADAL" clId="{D24D4364-FD79-9748-9601-D7F3CCA9862F}" dt="2023-05-30T16:17:15.567" v="10297" actId="478"/>
          <ac:picMkLst>
            <pc:docMk/>
            <pc:sldMk cId="3882774735" sldId="492"/>
            <ac:picMk id="37" creationId="{EC771626-1D46-AEBD-CE1D-82FD200F224F}"/>
          </ac:picMkLst>
        </pc:picChg>
        <pc:picChg chg="add del mod">
          <ac:chgData name="Marilou Yargeau" userId="21548455-e1fd-484a-ab8c-647fd998e9d7" providerId="ADAL" clId="{D24D4364-FD79-9748-9601-D7F3CCA9862F}" dt="2023-05-30T16:17:15.567" v="10297" actId="478"/>
          <ac:picMkLst>
            <pc:docMk/>
            <pc:sldMk cId="3882774735" sldId="492"/>
            <ac:picMk id="39" creationId="{5244670B-2982-2E49-8661-3B09A787C798}"/>
          </ac:picMkLst>
        </pc:picChg>
        <pc:picChg chg="add mod">
          <ac:chgData name="Marilou Yargeau" userId="21548455-e1fd-484a-ab8c-647fd998e9d7" providerId="ADAL" clId="{D24D4364-FD79-9748-9601-D7F3CCA9862F}" dt="2023-05-30T16:17:18.082" v="10300"/>
          <ac:picMkLst>
            <pc:docMk/>
            <pc:sldMk cId="3882774735" sldId="492"/>
            <ac:picMk id="40" creationId="{6B942DDD-9C7E-E1A4-A2E1-D98357CF1485}"/>
          </ac:picMkLst>
        </pc:picChg>
        <pc:picChg chg="add mod">
          <ac:chgData name="Marilou Yargeau" userId="21548455-e1fd-484a-ab8c-647fd998e9d7" providerId="ADAL" clId="{D24D4364-FD79-9748-9601-D7F3CCA9862F}" dt="2023-05-30T16:17:18.082" v="10300"/>
          <ac:picMkLst>
            <pc:docMk/>
            <pc:sldMk cId="3882774735" sldId="492"/>
            <ac:picMk id="41" creationId="{4EAEAA15-27CB-D677-5B07-F1F1244ABC71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6-02T18:27:56.959" v="18066" actId="2696"/>
        <pc:sldMkLst>
          <pc:docMk/>
          <pc:sldMk cId="511717337" sldId="493"/>
        </pc:sldMkLst>
        <pc:spChg chg="mod">
          <ac:chgData name="Marilou Yargeau" userId="21548455-e1fd-484a-ab8c-647fd998e9d7" providerId="ADAL" clId="{D24D4364-FD79-9748-9601-D7F3CCA9862F}" dt="2023-06-02T17:05:01.692" v="12718" actId="20577"/>
          <ac:spMkLst>
            <pc:docMk/>
            <pc:sldMk cId="511717337" sldId="493"/>
            <ac:spMk id="4" creationId="{A44F8AF9-EDCC-198B-C01E-49A48CD14F1D}"/>
          </ac:spMkLst>
        </pc:spChg>
        <pc:spChg chg="mod">
          <ac:chgData name="Marilou Yargeau" userId="21548455-e1fd-484a-ab8c-647fd998e9d7" providerId="ADAL" clId="{D24D4364-FD79-9748-9601-D7F3CCA9862F}" dt="2023-05-30T16:21:53.740" v="10486" actId="20577"/>
          <ac:spMkLst>
            <pc:docMk/>
            <pc:sldMk cId="511717337" sldId="493"/>
            <ac:spMk id="23" creationId="{4DBC73D5-F627-086A-B8C9-53B775D5AA90}"/>
          </ac:spMkLst>
        </pc:spChg>
        <pc:spChg chg="del">
          <ac:chgData name="Marilou Yargeau" userId="21548455-e1fd-484a-ab8c-647fd998e9d7" providerId="ADAL" clId="{D24D4364-FD79-9748-9601-D7F3CCA9862F}" dt="2023-05-30T16:21:56.930" v="10488" actId="478"/>
          <ac:spMkLst>
            <pc:docMk/>
            <pc:sldMk cId="511717337" sldId="493"/>
            <ac:spMk id="27" creationId="{658A1FD9-8D91-9178-E491-389660EF4053}"/>
          </ac:spMkLst>
        </pc:spChg>
        <pc:spChg chg="del">
          <ac:chgData name="Marilou Yargeau" userId="21548455-e1fd-484a-ab8c-647fd998e9d7" providerId="ADAL" clId="{D24D4364-FD79-9748-9601-D7F3CCA9862F}" dt="2023-05-30T16:21:56.525" v="10487" actId="478"/>
          <ac:spMkLst>
            <pc:docMk/>
            <pc:sldMk cId="511717337" sldId="493"/>
            <ac:spMk id="28" creationId="{4A9E733A-BA87-9D1D-5039-1FE1279CC378}"/>
          </ac:spMkLst>
        </pc:spChg>
        <pc:spChg chg="del">
          <ac:chgData name="Marilou Yargeau" userId="21548455-e1fd-484a-ab8c-647fd998e9d7" providerId="ADAL" clId="{D24D4364-FD79-9748-9601-D7F3CCA9862F}" dt="2023-05-30T16:21:57.869" v="10490" actId="478"/>
          <ac:spMkLst>
            <pc:docMk/>
            <pc:sldMk cId="511717337" sldId="493"/>
            <ac:spMk id="42" creationId="{7151ED40-D28B-1DF5-E10F-3FEEFBF4DB52}"/>
          </ac:spMkLst>
        </pc:spChg>
        <pc:spChg chg="del">
          <ac:chgData name="Marilou Yargeau" userId="21548455-e1fd-484a-ab8c-647fd998e9d7" providerId="ADAL" clId="{D24D4364-FD79-9748-9601-D7F3CCA9862F}" dt="2023-05-30T16:21:57.384" v="10489" actId="478"/>
          <ac:spMkLst>
            <pc:docMk/>
            <pc:sldMk cId="511717337" sldId="493"/>
            <ac:spMk id="43" creationId="{0CAC0B9D-6D62-90B3-6A00-E2E35BE066BA}"/>
          </ac:spMkLst>
        </pc:spChg>
        <pc:spChg chg="del">
          <ac:chgData name="Marilou Yargeau" userId="21548455-e1fd-484a-ab8c-647fd998e9d7" providerId="ADAL" clId="{D24D4364-FD79-9748-9601-D7F3CCA9862F}" dt="2023-05-30T16:20:45.926" v="10423" actId="478"/>
          <ac:spMkLst>
            <pc:docMk/>
            <pc:sldMk cId="511717337" sldId="493"/>
            <ac:spMk id="52" creationId="{ACE14F76-34D8-2174-C475-88CD864840AC}"/>
          </ac:spMkLst>
        </pc:spChg>
        <pc:spChg chg="del">
          <ac:chgData name="Marilou Yargeau" userId="21548455-e1fd-484a-ab8c-647fd998e9d7" providerId="ADAL" clId="{D24D4364-FD79-9748-9601-D7F3CCA9862F}" dt="2023-05-30T16:20:46.389" v="10424" actId="478"/>
          <ac:spMkLst>
            <pc:docMk/>
            <pc:sldMk cId="511717337" sldId="493"/>
            <ac:spMk id="53" creationId="{6D54D05D-830C-0622-D721-2E591182EACD}"/>
          </ac:spMkLst>
        </pc:spChg>
        <pc:spChg chg="del">
          <ac:chgData name="Marilou Yargeau" userId="21548455-e1fd-484a-ab8c-647fd998e9d7" providerId="ADAL" clId="{D24D4364-FD79-9748-9601-D7F3CCA9862F}" dt="2023-05-30T16:20:48.701" v="10426" actId="478"/>
          <ac:spMkLst>
            <pc:docMk/>
            <pc:sldMk cId="511717337" sldId="493"/>
            <ac:spMk id="54" creationId="{383DFE8C-6E49-DEEE-DF5D-A13B32C42308}"/>
          </ac:spMkLst>
        </pc:spChg>
        <pc:spChg chg="del">
          <ac:chgData name="Marilou Yargeau" userId="21548455-e1fd-484a-ab8c-647fd998e9d7" providerId="ADAL" clId="{D24D4364-FD79-9748-9601-D7F3CCA9862F}" dt="2023-05-30T16:20:46.877" v="10425" actId="478"/>
          <ac:spMkLst>
            <pc:docMk/>
            <pc:sldMk cId="511717337" sldId="493"/>
            <ac:spMk id="55" creationId="{B77208E5-12B5-9A7D-503B-2FFBC346BFA1}"/>
          </ac:spMkLst>
        </pc:spChg>
        <pc:picChg chg="add del mod">
          <ac:chgData name="Marilou Yargeau" userId="21548455-e1fd-484a-ab8c-647fd998e9d7" providerId="ADAL" clId="{D24D4364-FD79-9748-9601-D7F3CCA9862F}" dt="2023-05-30T16:21:18.094" v="10433" actId="478"/>
          <ac:picMkLst>
            <pc:docMk/>
            <pc:sldMk cId="511717337" sldId="493"/>
            <ac:picMk id="12" creationId="{1646CB2E-FF1F-DDF2-6AB6-AB0409B34CA3}"/>
          </ac:picMkLst>
        </pc:picChg>
        <pc:picChg chg="add mod">
          <ac:chgData name="Marilou Yargeau" userId="21548455-e1fd-484a-ab8c-647fd998e9d7" providerId="ADAL" clId="{D24D4364-FD79-9748-9601-D7F3CCA9862F}" dt="2023-05-30T16:21:19.677" v="10435"/>
          <ac:picMkLst>
            <pc:docMk/>
            <pc:sldMk cId="511717337" sldId="493"/>
            <ac:picMk id="13" creationId="{0C4CF47A-87E7-F315-8F8A-2D3CFE5F0D42}"/>
          </ac:picMkLst>
        </pc:picChg>
        <pc:picChg chg="add del">
          <ac:chgData name="Marilou Yargeau" userId="21548455-e1fd-484a-ab8c-647fd998e9d7" providerId="ADAL" clId="{D24D4364-FD79-9748-9601-D7F3CCA9862F}" dt="2023-05-30T16:21:19.167" v="10434" actId="478"/>
          <ac:picMkLst>
            <pc:docMk/>
            <pc:sldMk cId="511717337" sldId="493"/>
            <ac:picMk id="40" creationId="{6B942DDD-9C7E-E1A4-A2E1-D98357CF1485}"/>
          </ac:picMkLst>
        </pc:picChg>
        <pc:picChg chg="del">
          <ac:chgData name="Marilou Yargeau" userId="21548455-e1fd-484a-ab8c-647fd998e9d7" providerId="ADAL" clId="{D24D4364-FD79-9748-9601-D7F3CCA9862F}" dt="2023-05-30T16:20:45.246" v="10422" actId="478"/>
          <ac:picMkLst>
            <pc:docMk/>
            <pc:sldMk cId="511717337" sldId="493"/>
            <ac:picMk id="41" creationId="{4EAEAA15-27CB-D677-5B07-F1F1244ABC71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6-02T12:37:22.848" v="12627" actId="2696"/>
        <pc:sldMkLst>
          <pc:docMk/>
          <pc:sldMk cId="1702909034" sldId="494"/>
        </pc:sldMkLst>
        <pc:spChg chg="del">
          <ac:chgData name="Marilou Yargeau" userId="21548455-e1fd-484a-ab8c-647fd998e9d7" providerId="ADAL" clId="{D24D4364-FD79-9748-9601-D7F3CCA9862F}" dt="2023-05-30T19:19:58.611" v="11895" actId="478"/>
          <ac:spMkLst>
            <pc:docMk/>
            <pc:sldMk cId="1702909034" sldId="494"/>
            <ac:spMk id="13" creationId="{B3269396-2A69-0D15-9911-0B9329F534A5}"/>
          </ac:spMkLst>
        </pc:spChg>
        <pc:spChg chg="add mod">
          <ac:chgData name="Marilou Yargeau" userId="21548455-e1fd-484a-ab8c-647fd998e9d7" providerId="ADAL" clId="{D24D4364-FD79-9748-9601-D7F3CCA9862F}" dt="2023-05-30T18:03:14.602" v="10669"/>
          <ac:spMkLst>
            <pc:docMk/>
            <pc:sldMk cId="1702909034" sldId="494"/>
            <ac:spMk id="16" creationId="{5526E0E4-9892-9C5A-DFEB-7B5A6DA5C1F0}"/>
          </ac:spMkLst>
        </pc:spChg>
        <pc:spChg chg="add mod">
          <ac:chgData name="Marilou Yargeau" userId="21548455-e1fd-484a-ab8c-647fd998e9d7" providerId="ADAL" clId="{D24D4364-FD79-9748-9601-D7F3CCA9862F}" dt="2023-05-30T18:03:14.602" v="10669"/>
          <ac:spMkLst>
            <pc:docMk/>
            <pc:sldMk cId="1702909034" sldId="494"/>
            <ac:spMk id="19" creationId="{96C03CBA-86F4-C133-C0AE-856CF90DF83D}"/>
          </ac:spMkLst>
        </pc:spChg>
        <pc:spChg chg="add mod">
          <ac:chgData name="Marilou Yargeau" userId="21548455-e1fd-484a-ab8c-647fd998e9d7" providerId="ADAL" clId="{D24D4364-FD79-9748-9601-D7F3CCA9862F}" dt="2023-05-30T19:19:58.918" v="11896"/>
          <ac:spMkLst>
            <pc:docMk/>
            <pc:sldMk cId="1702909034" sldId="494"/>
            <ac:spMk id="20" creationId="{8353F4E0-CFC5-896F-021D-462FD48B5F15}"/>
          </ac:spMkLst>
        </pc:spChg>
        <pc:spChg chg="del">
          <ac:chgData name="Marilou Yargeau" userId="21548455-e1fd-484a-ab8c-647fd998e9d7" providerId="ADAL" clId="{D24D4364-FD79-9748-9601-D7F3CCA9862F}" dt="2023-05-30T18:02:36.573" v="10655" actId="478"/>
          <ac:spMkLst>
            <pc:docMk/>
            <pc:sldMk cId="1702909034" sldId="494"/>
            <ac:spMk id="36" creationId="{32CBA239-737F-3E1F-F274-F1331C442BC7}"/>
          </ac:spMkLst>
        </pc:spChg>
        <pc:spChg chg="add del">
          <ac:chgData name="Marilou Yargeau" userId="21548455-e1fd-484a-ab8c-647fd998e9d7" providerId="ADAL" clId="{D24D4364-FD79-9748-9601-D7F3CCA9862F}" dt="2023-05-30T18:02:44.495" v="10662" actId="478"/>
          <ac:spMkLst>
            <pc:docMk/>
            <pc:sldMk cId="1702909034" sldId="494"/>
            <ac:spMk id="37" creationId="{C3FE5D55-A942-ECB1-DCF2-8C80DB567D68}"/>
          </ac:spMkLst>
        </pc:spChg>
        <pc:spChg chg="add del">
          <ac:chgData name="Marilou Yargeau" userId="21548455-e1fd-484a-ab8c-647fd998e9d7" providerId="ADAL" clId="{D24D4364-FD79-9748-9601-D7F3CCA9862F}" dt="2023-05-30T18:02:45.828" v="10664" actId="478"/>
          <ac:spMkLst>
            <pc:docMk/>
            <pc:sldMk cId="1702909034" sldId="494"/>
            <ac:spMk id="38" creationId="{ED5F207A-68CB-A007-4855-1353D0A2B037}"/>
          </ac:spMkLst>
        </pc:spChg>
        <pc:spChg chg="del">
          <ac:chgData name="Marilou Yargeau" userId="21548455-e1fd-484a-ab8c-647fd998e9d7" providerId="ADAL" clId="{D24D4364-FD79-9748-9601-D7F3CCA9862F}" dt="2023-05-30T18:02:36.099" v="10654" actId="478"/>
          <ac:spMkLst>
            <pc:docMk/>
            <pc:sldMk cId="1702909034" sldId="494"/>
            <ac:spMk id="39" creationId="{E286EDD5-5B1F-31A3-B56F-07CB91A284B1}"/>
          </ac:spMkLst>
        </pc:spChg>
        <pc:spChg chg="del mod">
          <ac:chgData name="Marilou Yargeau" userId="21548455-e1fd-484a-ab8c-647fd998e9d7" providerId="ADAL" clId="{D24D4364-FD79-9748-9601-D7F3CCA9862F}" dt="2023-05-30T18:02:37.724" v="10657" actId="478"/>
          <ac:spMkLst>
            <pc:docMk/>
            <pc:sldMk cId="1702909034" sldId="494"/>
            <ac:spMk id="40" creationId="{41803C0C-148D-1BBD-2A81-82C1355BE103}"/>
          </ac:spMkLst>
        </pc:spChg>
        <pc:spChg chg="del">
          <ac:chgData name="Marilou Yargeau" userId="21548455-e1fd-484a-ab8c-647fd998e9d7" providerId="ADAL" clId="{D24D4364-FD79-9748-9601-D7F3CCA9862F}" dt="2023-05-30T18:02:45.295" v="10663" actId="478"/>
          <ac:spMkLst>
            <pc:docMk/>
            <pc:sldMk cId="1702909034" sldId="494"/>
            <ac:spMk id="41" creationId="{2A0874D5-4332-B9EE-21BD-09CDDB225DA8}"/>
          </ac:spMkLst>
        </pc:spChg>
        <pc:spChg chg="del">
          <ac:chgData name="Marilou Yargeau" userId="21548455-e1fd-484a-ab8c-647fd998e9d7" providerId="ADAL" clId="{D24D4364-FD79-9748-9601-D7F3CCA9862F}" dt="2023-05-30T18:03:14.055" v="10668" actId="478"/>
          <ac:spMkLst>
            <pc:docMk/>
            <pc:sldMk cId="1702909034" sldId="494"/>
            <ac:spMk id="42" creationId="{5B0CC729-8DB7-B9FB-3C2A-98BE8E18B317}"/>
          </ac:spMkLst>
        </pc:spChg>
        <pc:spChg chg="del">
          <ac:chgData name="Marilou Yargeau" userId="21548455-e1fd-484a-ab8c-647fd998e9d7" providerId="ADAL" clId="{D24D4364-FD79-9748-9601-D7F3CCA9862F}" dt="2023-05-30T18:03:12.906" v="10667" actId="478"/>
          <ac:spMkLst>
            <pc:docMk/>
            <pc:sldMk cId="1702909034" sldId="494"/>
            <ac:spMk id="43" creationId="{663BE004-E774-A1CE-E86A-694BB9E0554F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6-02T12:37:27.736" v="12628" actId="2696"/>
        <pc:sldMkLst>
          <pc:docMk/>
          <pc:sldMk cId="2254257255" sldId="495"/>
        </pc:sldMkLst>
        <pc:spChg chg="del">
          <ac:chgData name="Marilou Yargeau" userId="21548455-e1fd-484a-ab8c-647fd998e9d7" providerId="ADAL" clId="{D24D4364-FD79-9748-9601-D7F3CCA9862F}" dt="2023-05-30T19:20:02.921" v="11897" actId="478"/>
          <ac:spMkLst>
            <pc:docMk/>
            <pc:sldMk cId="2254257255" sldId="495"/>
            <ac:spMk id="13" creationId="{B3269396-2A69-0D15-9911-0B9329F534A5}"/>
          </ac:spMkLst>
        </pc:spChg>
        <pc:spChg chg="add mod">
          <ac:chgData name="Marilou Yargeau" userId="21548455-e1fd-484a-ab8c-647fd998e9d7" providerId="ADAL" clId="{D24D4364-FD79-9748-9601-D7F3CCA9862F}" dt="2023-05-30T19:20:03.354" v="11898"/>
          <ac:spMkLst>
            <pc:docMk/>
            <pc:sldMk cId="2254257255" sldId="495"/>
            <ac:spMk id="16" creationId="{81677877-B22E-0DD7-F204-959309E0AD3B}"/>
          </ac:spMkLst>
        </pc:spChg>
        <pc:spChg chg="mod">
          <ac:chgData name="Marilou Yargeau" userId="21548455-e1fd-484a-ab8c-647fd998e9d7" providerId="ADAL" clId="{D24D4364-FD79-9748-9601-D7F3CCA9862F}" dt="2023-05-30T18:03:03.435" v="10665" actId="1076"/>
          <ac:spMkLst>
            <pc:docMk/>
            <pc:sldMk cId="2254257255" sldId="495"/>
            <ac:spMk id="36" creationId="{32CBA239-737F-3E1F-F274-F1331C442BC7}"/>
          </ac:spMkLst>
        </pc:spChg>
        <pc:spChg chg="mod">
          <ac:chgData name="Marilou Yargeau" userId="21548455-e1fd-484a-ab8c-647fd998e9d7" providerId="ADAL" clId="{D24D4364-FD79-9748-9601-D7F3CCA9862F}" dt="2023-05-30T18:03:03.435" v="10665" actId="1076"/>
          <ac:spMkLst>
            <pc:docMk/>
            <pc:sldMk cId="2254257255" sldId="495"/>
            <ac:spMk id="37" creationId="{C3FE5D55-A942-ECB1-DCF2-8C80DB567D68}"/>
          </ac:spMkLst>
        </pc:spChg>
        <pc:spChg chg="mod">
          <ac:chgData name="Marilou Yargeau" userId="21548455-e1fd-484a-ab8c-647fd998e9d7" providerId="ADAL" clId="{D24D4364-FD79-9748-9601-D7F3CCA9862F}" dt="2023-05-30T18:03:03.435" v="10665" actId="1076"/>
          <ac:spMkLst>
            <pc:docMk/>
            <pc:sldMk cId="2254257255" sldId="495"/>
            <ac:spMk id="38" creationId="{ED5F207A-68CB-A007-4855-1353D0A2B037}"/>
          </ac:spMkLst>
        </pc:spChg>
        <pc:spChg chg="mod">
          <ac:chgData name="Marilou Yargeau" userId="21548455-e1fd-484a-ab8c-647fd998e9d7" providerId="ADAL" clId="{D24D4364-FD79-9748-9601-D7F3CCA9862F}" dt="2023-05-30T18:03:03.435" v="10665" actId="1076"/>
          <ac:spMkLst>
            <pc:docMk/>
            <pc:sldMk cId="2254257255" sldId="495"/>
            <ac:spMk id="39" creationId="{E286EDD5-5B1F-31A3-B56F-07CB91A284B1}"/>
          </ac:spMkLst>
        </pc:spChg>
        <pc:spChg chg="mod">
          <ac:chgData name="Marilou Yargeau" userId="21548455-e1fd-484a-ab8c-647fd998e9d7" providerId="ADAL" clId="{D24D4364-FD79-9748-9601-D7F3CCA9862F}" dt="2023-05-30T18:03:03.435" v="10665" actId="1076"/>
          <ac:spMkLst>
            <pc:docMk/>
            <pc:sldMk cId="2254257255" sldId="495"/>
            <ac:spMk id="40" creationId="{41803C0C-148D-1BBD-2A81-82C1355BE103}"/>
          </ac:spMkLst>
        </pc:spChg>
        <pc:spChg chg="mod">
          <ac:chgData name="Marilou Yargeau" userId="21548455-e1fd-484a-ab8c-647fd998e9d7" providerId="ADAL" clId="{D24D4364-FD79-9748-9601-D7F3CCA9862F}" dt="2023-05-30T18:03:03.435" v="10665" actId="1076"/>
          <ac:spMkLst>
            <pc:docMk/>
            <pc:sldMk cId="2254257255" sldId="495"/>
            <ac:spMk id="41" creationId="{2A0874D5-4332-B9EE-21BD-09CDDB225DA8}"/>
          </ac:spMkLst>
        </pc:spChg>
        <pc:spChg chg="mod">
          <ac:chgData name="Marilou Yargeau" userId="21548455-e1fd-484a-ab8c-647fd998e9d7" providerId="ADAL" clId="{D24D4364-FD79-9748-9601-D7F3CCA9862F}" dt="2023-05-30T18:03:08.074" v="10666" actId="1076"/>
          <ac:spMkLst>
            <pc:docMk/>
            <pc:sldMk cId="2254257255" sldId="495"/>
            <ac:spMk id="42" creationId="{5B0CC729-8DB7-B9FB-3C2A-98BE8E18B317}"/>
          </ac:spMkLst>
        </pc:spChg>
        <pc:spChg chg="mod">
          <ac:chgData name="Marilou Yargeau" userId="21548455-e1fd-484a-ab8c-647fd998e9d7" providerId="ADAL" clId="{D24D4364-FD79-9748-9601-D7F3CCA9862F}" dt="2023-05-30T18:03:08.074" v="10666" actId="1076"/>
          <ac:spMkLst>
            <pc:docMk/>
            <pc:sldMk cId="2254257255" sldId="495"/>
            <ac:spMk id="43" creationId="{663BE004-E774-A1CE-E86A-694BB9E0554F}"/>
          </ac:spMkLst>
        </pc:spChg>
      </pc:sldChg>
      <pc:sldChg chg="add del">
        <pc:chgData name="Marilou Yargeau" userId="21548455-e1fd-484a-ab8c-647fd998e9d7" providerId="ADAL" clId="{D24D4364-FD79-9748-9601-D7F3CCA9862F}" dt="2023-05-30T18:03:21.267" v="10670" actId="2696"/>
        <pc:sldMkLst>
          <pc:docMk/>
          <pc:sldMk cId="4194185425" sldId="496"/>
        </pc:sldMkLst>
      </pc:sldChg>
      <pc:sldChg chg="addSp delSp modSp add del mod">
        <pc:chgData name="Marilou Yargeau" userId="21548455-e1fd-484a-ab8c-647fd998e9d7" providerId="ADAL" clId="{D24D4364-FD79-9748-9601-D7F3CCA9862F}" dt="2023-06-02T11:40:29.400" v="12593" actId="2696"/>
        <pc:sldMkLst>
          <pc:docMk/>
          <pc:sldMk cId="1535369477" sldId="497"/>
        </pc:sldMkLst>
        <pc:spChg chg="del">
          <ac:chgData name="Marilou Yargeau" userId="21548455-e1fd-484a-ab8c-647fd998e9d7" providerId="ADAL" clId="{D24D4364-FD79-9748-9601-D7F3CCA9862F}" dt="2023-05-30T19:19:49.290" v="11889" actId="478"/>
          <ac:spMkLst>
            <pc:docMk/>
            <pc:sldMk cId="1535369477" sldId="497"/>
            <ac:spMk id="13" creationId="{B3269396-2A69-0D15-9911-0B9329F534A5}"/>
          </ac:spMkLst>
        </pc:spChg>
        <pc:spChg chg="add mod">
          <ac:chgData name="Marilou Yargeau" userId="21548455-e1fd-484a-ab8c-647fd998e9d7" providerId="ADAL" clId="{D24D4364-FD79-9748-9601-D7F3CCA9862F}" dt="2023-05-30T19:19:49.684" v="11890"/>
          <ac:spMkLst>
            <pc:docMk/>
            <pc:sldMk cId="1535369477" sldId="497"/>
            <ac:spMk id="16" creationId="{BE5155BB-4D5D-7653-87C5-2BFAE67EB3FC}"/>
          </ac:spMkLst>
        </pc:spChg>
        <pc:spChg chg="del">
          <ac:chgData name="Marilou Yargeau" userId="21548455-e1fd-484a-ab8c-647fd998e9d7" providerId="ADAL" clId="{D24D4364-FD79-9748-9601-D7F3CCA9862F}" dt="2023-05-30T18:02:22.260" v="10649" actId="478"/>
          <ac:spMkLst>
            <pc:docMk/>
            <pc:sldMk cId="1535369477" sldId="497"/>
            <ac:spMk id="26" creationId="{9317947F-4EBA-132E-09F2-70D259B2B990}"/>
          </ac:spMkLst>
        </pc:spChg>
        <pc:spChg chg="del">
          <ac:chgData name="Marilou Yargeau" userId="21548455-e1fd-484a-ab8c-647fd998e9d7" providerId="ADAL" clId="{D24D4364-FD79-9748-9601-D7F3CCA9862F}" dt="2023-05-30T18:02:19.355" v="10646" actId="478"/>
          <ac:spMkLst>
            <pc:docMk/>
            <pc:sldMk cId="1535369477" sldId="497"/>
            <ac:spMk id="27" creationId="{515BE7B8-F3C1-45F2-DA92-CF683F94549C}"/>
          </ac:spMkLst>
        </pc:spChg>
        <pc:spChg chg="del">
          <ac:chgData name="Marilou Yargeau" userId="21548455-e1fd-484a-ab8c-647fd998e9d7" providerId="ADAL" clId="{D24D4364-FD79-9748-9601-D7F3CCA9862F}" dt="2023-05-30T18:02:17.126" v="10645" actId="478"/>
          <ac:spMkLst>
            <pc:docMk/>
            <pc:sldMk cId="1535369477" sldId="497"/>
            <ac:spMk id="30" creationId="{56674DC8-8AAE-52ED-843C-C4F808AA1990}"/>
          </ac:spMkLst>
        </pc:spChg>
        <pc:spChg chg="del">
          <ac:chgData name="Marilou Yargeau" userId="21548455-e1fd-484a-ab8c-647fd998e9d7" providerId="ADAL" clId="{D24D4364-FD79-9748-9601-D7F3CCA9862F}" dt="2023-05-30T18:02:21.688" v="10648" actId="478"/>
          <ac:spMkLst>
            <pc:docMk/>
            <pc:sldMk cId="1535369477" sldId="497"/>
            <ac:spMk id="31" creationId="{2AFC716E-484A-7537-DDA9-9C4D2BEE5200}"/>
          </ac:spMkLst>
        </pc:spChg>
        <pc:spChg chg="del">
          <ac:chgData name="Marilou Yargeau" userId="21548455-e1fd-484a-ab8c-647fd998e9d7" providerId="ADAL" clId="{D24D4364-FD79-9748-9601-D7F3CCA9862F}" dt="2023-05-30T18:02:20.451" v="10647" actId="478"/>
          <ac:spMkLst>
            <pc:docMk/>
            <pc:sldMk cId="1535369477" sldId="497"/>
            <ac:spMk id="34" creationId="{1E7A617F-986F-6F88-3C78-C379DEEEC17F}"/>
          </ac:spMkLst>
        </pc:spChg>
        <pc:spChg chg="del">
          <ac:chgData name="Marilou Yargeau" userId="21548455-e1fd-484a-ab8c-647fd998e9d7" providerId="ADAL" clId="{D24D4364-FD79-9748-9601-D7F3CCA9862F}" dt="2023-05-30T18:02:15.153" v="10644" actId="478"/>
          <ac:spMkLst>
            <pc:docMk/>
            <pc:sldMk cId="1535369477" sldId="497"/>
            <ac:spMk id="35" creationId="{12EBC2D1-9D9C-E0E1-DD34-320C4803D052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6-02T11:40:29.979" v="12594" actId="2696"/>
        <pc:sldMkLst>
          <pc:docMk/>
          <pc:sldMk cId="3904160143" sldId="498"/>
        </pc:sldMkLst>
        <pc:spChg chg="del">
          <ac:chgData name="Marilou Yargeau" userId="21548455-e1fd-484a-ab8c-647fd998e9d7" providerId="ADAL" clId="{D24D4364-FD79-9748-9601-D7F3CCA9862F}" dt="2023-05-30T19:19:52.600" v="11891" actId="478"/>
          <ac:spMkLst>
            <pc:docMk/>
            <pc:sldMk cId="3904160143" sldId="498"/>
            <ac:spMk id="13" creationId="{B3269396-2A69-0D15-9911-0B9329F534A5}"/>
          </ac:spMkLst>
        </pc:spChg>
        <pc:spChg chg="add mod">
          <ac:chgData name="Marilou Yargeau" userId="21548455-e1fd-484a-ab8c-647fd998e9d7" providerId="ADAL" clId="{D24D4364-FD79-9748-9601-D7F3CCA9862F}" dt="2023-05-30T19:19:52.913" v="11892"/>
          <ac:spMkLst>
            <pc:docMk/>
            <pc:sldMk cId="3904160143" sldId="498"/>
            <ac:spMk id="16" creationId="{A137C1C9-BF7E-DDF4-33E7-39AC97B0362F}"/>
          </ac:spMkLst>
        </pc:spChg>
        <pc:spChg chg="del">
          <ac:chgData name="Marilou Yargeau" userId="21548455-e1fd-484a-ab8c-647fd998e9d7" providerId="ADAL" clId="{D24D4364-FD79-9748-9601-D7F3CCA9862F}" dt="2023-05-30T18:02:30.233" v="10652" actId="478"/>
          <ac:spMkLst>
            <pc:docMk/>
            <pc:sldMk cId="3904160143" sldId="498"/>
            <ac:spMk id="26" creationId="{9317947F-4EBA-132E-09F2-70D259B2B990}"/>
          </ac:spMkLst>
        </pc:spChg>
        <pc:spChg chg="del">
          <ac:chgData name="Marilou Yargeau" userId="21548455-e1fd-484a-ab8c-647fd998e9d7" providerId="ADAL" clId="{D24D4364-FD79-9748-9601-D7F3CCA9862F}" dt="2023-05-30T18:02:31.358" v="10653" actId="478"/>
          <ac:spMkLst>
            <pc:docMk/>
            <pc:sldMk cId="3904160143" sldId="498"/>
            <ac:spMk id="31" creationId="{2AFC716E-484A-7537-DDA9-9C4D2BEE5200}"/>
          </ac:spMkLst>
        </pc:spChg>
        <pc:spChg chg="del">
          <ac:chgData name="Marilou Yargeau" userId="21548455-e1fd-484a-ab8c-647fd998e9d7" providerId="ADAL" clId="{D24D4364-FD79-9748-9601-D7F3CCA9862F}" dt="2023-05-30T18:02:28.766" v="10651" actId="478"/>
          <ac:spMkLst>
            <pc:docMk/>
            <pc:sldMk cId="3904160143" sldId="498"/>
            <ac:spMk id="34" creationId="{1E7A617F-986F-6F88-3C78-C379DEEEC17F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6-02T12:37:22.325" v="12626" actId="2696"/>
        <pc:sldMkLst>
          <pc:docMk/>
          <pc:sldMk cId="3115510186" sldId="499"/>
        </pc:sldMkLst>
        <pc:spChg chg="del">
          <ac:chgData name="Marilou Yargeau" userId="21548455-e1fd-484a-ab8c-647fd998e9d7" providerId="ADAL" clId="{D24D4364-FD79-9748-9601-D7F3CCA9862F}" dt="2023-05-30T19:19:55.582" v="11893" actId="478"/>
          <ac:spMkLst>
            <pc:docMk/>
            <pc:sldMk cId="3115510186" sldId="499"/>
            <ac:spMk id="13" creationId="{B3269396-2A69-0D15-9911-0B9329F534A5}"/>
          </ac:spMkLst>
        </pc:spChg>
        <pc:spChg chg="add mod">
          <ac:chgData name="Marilou Yargeau" userId="21548455-e1fd-484a-ab8c-647fd998e9d7" providerId="ADAL" clId="{D24D4364-FD79-9748-9601-D7F3CCA9862F}" dt="2023-05-30T19:19:55.921" v="11894"/>
          <ac:spMkLst>
            <pc:docMk/>
            <pc:sldMk cId="3115510186" sldId="499"/>
            <ac:spMk id="16" creationId="{1C5C6315-EDAC-3A66-4730-79D754F84374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6-02T13:12:37.013" v="12648" actId="2696"/>
        <pc:sldMkLst>
          <pc:docMk/>
          <pc:sldMk cId="29851809" sldId="500"/>
        </pc:sldMkLst>
        <pc:spChg chg="mod">
          <ac:chgData name="Marilou Yargeau" userId="21548455-e1fd-484a-ab8c-647fd998e9d7" providerId="ADAL" clId="{D24D4364-FD79-9748-9601-D7F3CCA9862F}" dt="2023-05-30T18:53:42.503" v="11008" actId="1076"/>
          <ac:spMkLst>
            <pc:docMk/>
            <pc:sldMk cId="29851809" sldId="500"/>
            <ac:spMk id="2" creationId="{4EB2F3CA-2FF5-6DC8-BF77-E0C625AABF32}"/>
          </ac:spMkLst>
        </pc:spChg>
        <pc:spChg chg="add mod">
          <ac:chgData name="Marilou Yargeau" userId="21548455-e1fd-484a-ab8c-647fd998e9d7" providerId="ADAL" clId="{D24D4364-FD79-9748-9601-D7F3CCA9862F}" dt="2023-05-30T19:20:15.796" v="11904"/>
          <ac:spMkLst>
            <pc:docMk/>
            <pc:sldMk cId="29851809" sldId="500"/>
            <ac:spMk id="4" creationId="{70E8766F-9219-4CDE-B4EB-9600102B6A5F}"/>
          </ac:spMkLst>
        </pc:spChg>
        <pc:spChg chg="del">
          <ac:chgData name="Marilou Yargeau" userId="21548455-e1fd-484a-ab8c-647fd998e9d7" providerId="ADAL" clId="{D24D4364-FD79-9748-9601-D7F3CCA9862F}" dt="2023-05-30T19:20:15.457" v="11903" actId="478"/>
          <ac:spMkLst>
            <pc:docMk/>
            <pc:sldMk cId="29851809" sldId="500"/>
            <ac:spMk id="14" creationId="{57763B50-3D3E-2178-9893-3CEF480CEBDA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6-02T18:27:58.568" v="18067" actId="2696"/>
        <pc:sldMkLst>
          <pc:docMk/>
          <pc:sldMk cId="455267370" sldId="501"/>
        </pc:sldMkLst>
        <pc:spChg chg="mod">
          <ac:chgData name="Marilou Yargeau" userId="21548455-e1fd-484a-ab8c-647fd998e9d7" providerId="ADAL" clId="{D24D4364-FD79-9748-9601-D7F3CCA9862F}" dt="2023-06-02T17:05:06.496" v="12720" actId="20577"/>
          <ac:spMkLst>
            <pc:docMk/>
            <pc:sldMk cId="455267370" sldId="501"/>
            <ac:spMk id="4" creationId="{D96FE940-1021-C046-7E7D-7F086BB5F477}"/>
          </ac:spMkLst>
        </pc:spChg>
        <pc:spChg chg="mod">
          <ac:chgData name="Marilou Yargeau" userId="21548455-e1fd-484a-ab8c-647fd998e9d7" providerId="ADAL" clId="{D24D4364-FD79-9748-9601-D7F3CCA9862F}" dt="2023-05-30T18:18:06.885" v="10928" actId="20577"/>
          <ac:spMkLst>
            <pc:docMk/>
            <pc:sldMk cId="455267370" sldId="501"/>
            <ac:spMk id="20" creationId="{1163A753-33E4-46D2-113C-076755D9A878}"/>
          </ac:spMkLst>
        </pc:spChg>
        <pc:spChg chg="mod">
          <ac:chgData name="Marilou Yargeau" userId="21548455-e1fd-484a-ab8c-647fd998e9d7" providerId="ADAL" clId="{D24D4364-FD79-9748-9601-D7F3CCA9862F}" dt="2023-05-31T15:17:11.627" v="12571" actId="207"/>
          <ac:spMkLst>
            <pc:docMk/>
            <pc:sldMk cId="455267370" sldId="501"/>
            <ac:spMk id="26" creationId="{73524B3D-05B3-0EE3-4E52-45ACE71D69BA}"/>
          </ac:spMkLst>
        </pc:spChg>
        <pc:spChg chg="mod">
          <ac:chgData name="Marilou Yargeau" userId="21548455-e1fd-484a-ab8c-647fd998e9d7" providerId="ADAL" clId="{D24D4364-FD79-9748-9601-D7F3CCA9862F}" dt="2023-05-31T15:17:16.956" v="12574" actId="207"/>
          <ac:spMkLst>
            <pc:docMk/>
            <pc:sldMk cId="455267370" sldId="501"/>
            <ac:spMk id="27" creationId="{7100F80A-2C0B-34E2-028A-E824282217C2}"/>
          </ac:spMkLst>
        </pc:spChg>
        <pc:picChg chg="add mod">
          <ac:chgData name="Marilou Yargeau" userId="21548455-e1fd-484a-ab8c-647fd998e9d7" providerId="ADAL" clId="{D24D4364-FD79-9748-9601-D7F3CCA9862F}" dt="2023-05-30T18:16:52.278" v="10911"/>
          <ac:picMkLst>
            <pc:docMk/>
            <pc:sldMk cId="455267370" sldId="501"/>
            <ac:picMk id="14" creationId="{4A487C29-3BCA-E07E-77FB-B6AB396B538D}"/>
          </ac:picMkLst>
        </pc:picChg>
        <pc:picChg chg="del">
          <ac:chgData name="Marilou Yargeau" userId="21548455-e1fd-484a-ab8c-647fd998e9d7" providerId="ADAL" clId="{D24D4364-FD79-9748-9601-D7F3CCA9862F}" dt="2023-05-30T18:16:51.864" v="10910" actId="478"/>
          <ac:picMkLst>
            <pc:docMk/>
            <pc:sldMk cId="455267370" sldId="501"/>
            <ac:picMk id="23" creationId="{3693A33A-1835-D5A7-F0AE-B420B483B624}"/>
          </ac:picMkLst>
        </pc:picChg>
        <pc:picChg chg="add mod">
          <ac:chgData name="Marilou Yargeau" userId="21548455-e1fd-484a-ab8c-647fd998e9d7" providerId="ADAL" clId="{D24D4364-FD79-9748-9601-D7F3CCA9862F}" dt="2023-05-31T14:34:45.673" v="12531" actId="1076"/>
          <ac:picMkLst>
            <pc:docMk/>
            <pc:sldMk cId="455267370" sldId="501"/>
            <ac:picMk id="29" creationId="{5EE7682A-D9F1-5C7A-4A60-845CB8810639}"/>
          </ac:picMkLst>
        </pc:picChg>
        <pc:picChg chg="del">
          <ac:chgData name="Marilou Yargeau" userId="21548455-e1fd-484a-ab8c-647fd998e9d7" providerId="ADAL" clId="{D24D4364-FD79-9748-9601-D7F3CCA9862F}" dt="2023-05-30T18:17:02.231" v="10912" actId="478"/>
          <ac:picMkLst>
            <pc:docMk/>
            <pc:sldMk cId="455267370" sldId="501"/>
            <ac:picMk id="31" creationId="{0E54F9F0-1051-9175-B343-117F33CC73E3}"/>
          </ac:picMkLst>
        </pc:picChg>
      </pc:sldChg>
      <pc:sldChg chg="addSp delSp modSp add mod modNotesTx">
        <pc:chgData name="Marilou Yargeau" userId="21548455-e1fd-484a-ab8c-647fd998e9d7" providerId="ADAL" clId="{D24D4364-FD79-9748-9601-D7F3CCA9862F}" dt="2023-06-02T17:57:31.059" v="13624" actId="20577"/>
        <pc:sldMkLst>
          <pc:docMk/>
          <pc:sldMk cId="3100151324" sldId="502"/>
        </pc:sldMkLst>
        <pc:spChg chg="mod">
          <ac:chgData name="Marilou Yargeau" userId="21548455-e1fd-484a-ab8c-647fd998e9d7" providerId="ADAL" clId="{D24D4364-FD79-9748-9601-D7F3CCA9862F}" dt="2023-06-02T13:11:59.687" v="12642" actId="1076"/>
          <ac:spMkLst>
            <pc:docMk/>
            <pc:sldMk cId="3100151324" sldId="502"/>
            <ac:spMk id="6" creationId="{D448F96E-F554-2D3D-5D38-3534868B268C}"/>
          </ac:spMkLst>
        </pc:spChg>
        <pc:spChg chg="del">
          <ac:chgData name="Marilou Yargeau" userId="21548455-e1fd-484a-ab8c-647fd998e9d7" providerId="ADAL" clId="{D24D4364-FD79-9748-9601-D7F3CCA9862F}" dt="2023-05-30T19:22:33.621" v="11950" actId="478"/>
          <ac:spMkLst>
            <pc:docMk/>
            <pc:sldMk cId="3100151324" sldId="502"/>
            <ac:spMk id="7" creationId="{6C3A5112-398C-4A02-3E33-9E8A829BFE51}"/>
          </ac:spMkLst>
        </pc:spChg>
        <pc:spChg chg="mod">
          <ac:chgData name="Marilou Yargeau" userId="21548455-e1fd-484a-ab8c-647fd998e9d7" providerId="ADAL" clId="{D24D4364-FD79-9748-9601-D7F3CCA9862F}" dt="2023-06-02T13:11:59.687" v="12642" actId="1076"/>
          <ac:spMkLst>
            <pc:docMk/>
            <pc:sldMk cId="3100151324" sldId="502"/>
            <ac:spMk id="9" creationId="{B922E494-76D9-AF14-3352-F7625CFBE952}"/>
          </ac:spMkLst>
        </pc:spChg>
        <pc:spChg chg="mod">
          <ac:chgData name="Marilou Yargeau" userId="21548455-e1fd-484a-ab8c-647fd998e9d7" providerId="ADAL" clId="{D24D4364-FD79-9748-9601-D7F3CCA9862F}" dt="2023-06-02T13:11:59.687" v="12642" actId="1076"/>
          <ac:spMkLst>
            <pc:docMk/>
            <pc:sldMk cId="3100151324" sldId="502"/>
            <ac:spMk id="10" creationId="{A5DBD44F-F11A-DE90-3D2A-96D259D54822}"/>
          </ac:spMkLst>
        </pc:spChg>
        <pc:spChg chg="mod">
          <ac:chgData name="Marilou Yargeau" userId="21548455-e1fd-484a-ab8c-647fd998e9d7" providerId="ADAL" clId="{D24D4364-FD79-9748-9601-D7F3CCA9862F}" dt="2023-06-02T13:11:52.408" v="12641" actId="1076"/>
          <ac:spMkLst>
            <pc:docMk/>
            <pc:sldMk cId="3100151324" sldId="502"/>
            <ac:spMk id="16" creationId="{2066A32E-F9D3-F1F0-9C3D-A86593F9E77F}"/>
          </ac:spMkLst>
        </pc:spChg>
        <pc:spChg chg="del">
          <ac:chgData name="Marilou Yargeau" userId="21548455-e1fd-484a-ab8c-647fd998e9d7" providerId="ADAL" clId="{D24D4364-FD79-9748-9601-D7F3CCA9862F}" dt="2023-06-02T13:11:31.572" v="12635" actId="478"/>
          <ac:spMkLst>
            <pc:docMk/>
            <pc:sldMk cId="3100151324" sldId="502"/>
            <ac:spMk id="19" creationId="{913ECC22-2551-761E-2A7B-7D29A4C540A3}"/>
          </ac:spMkLst>
        </pc:spChg>
        <pc:spChg chg="mod">
          <ac:chgData name="Marilou Yargeau" userId="21548455-e1fd-484a-ab8c-647fd998e9d7" providerId="ADAL" clId="{D24D4364-FD79-9748-9601-D7F3CCA9862F}" dt="2023-06-02T13:11:59.687" v="12642" actId="1076"/>
          <ac:spMkLst>
            <pc:docMk/>
            <pc:sldMk cId="3100151324" sldId="502"/>
            <ac:spMk id="20" creationId="{F8930458-FF2C-4A07-DF5D-981DD80741FD}"/>
          </ac:spMkLst>
        </pc:spChg>
        <pc:spChg chg="del">
          <ac:chgData name="Marilou Yargeau" userId="21548455-e1fd-484a-ab8c-647fd998e9d7" providerId="ADAL" clId="{D24D4364-FD79-9748-9601-D7F3CCA9862F}" dt="2023-06-02T13:11:34.236" v="12637" actId="478"/>
          <ac:spMkLst>
            <pc:docMk/>
            <pc:sldMk cId="3100151324" sldId="502"/>
            <ac:spMk id="23" creationId="{893F0F9C-5494-E38D-E2C6-A43BED75E8D3}"/>
          </ac:spMkLst>
        </pc:spChg>
        <pc:spChg chg="mod">
          <ac:chgData name="Marilou Yargeau" userId="21548455-e1fd-484a-ab8c-647fd998e9d7" providerId="ADAL" clId="{D24D4364-FD79-9748-9601-D7F3CCA9862F}" dt="2023-06-02T13:11:52.408" v="12641" actId="1076"/>
          <ac:spMkLst>
            <pc:docMk/>
            <pc:sldMk cId="3100151324" sldId="502"/>
            <ac:spMk id="26" creationId="{38970A2A-9CA3-8B95-6B84-4DDDA68A5437}"/>
          </ac:spMkLst>
        </pc:spChg>
        <pc:spChg chg="mod">
          <ac:chgData name="Marilou Yargeau" userId="21548455-e1fd-484a-ab8c-647fd998e9d7" providerId="ADAL" clId="{D24D4364-FD79-9748-9601-D7F3CCA9862F}" dt="2023-06-02T13:11:59.687" v="12642" actId="1076"/>
          <ac:spMkLst>
            <pc:docMk/>
            <pc:sldMk cId="3100151324" sldId="502"/>
            <ac:spMk id="27" creationId="{85C882D0-D5E4-39ED-33CD-98CBDA7C2A13}"/>
          </ac:spMkLst>
        </pc:spChg>
        <pc:spChg chg="add mod">
          <ac:chgData name="Marilou Yargeau" userId="21548455-e1fd-484a-ab8c-647fd998e9d7" providerId="ADAL" clId="{D24D4364-FD79-9748-9601-D7F3CCA9862F}" dt="2023-06-02T13:12:10.528" v="12644" actId="1076"/>
          <ac:spMkLst>
            <pc:docMk/>
            <pc:sldMk cId="3100151324" sldId="502"/>
            <ac:spMk id="28" creationId="{B05B04CC-390B-5868-2355-BC075619FF69}"/>
          </ac:spMkLst>
        </pc:spChg>
        <pc:spChg chg="mod">
          <ac:chgData name="Marilou Yargeau" userId="21548455-e1fd-484a-ab8c-647fd998e9d7" providerId="ADAL" clId="{D24D4364-FD79-9748-9601-D7F3CCA9862F}" dt="2023-06-02T13:11:59.687" v="12642" actId="1076"/>
          <ac:spMkLst>
            <pc:docMk/>
            <pc:sldMk cId="3100151324" sldId="502"/>
            <ac:spMk id="29" creationId="{FFC56370-705D-DA95-4364-850224B46816}"/>
          </ac:spMkLst>
        </pc:spChg>
        <pc:spChg chg="del mod">
          <ac:chgData name="Marilou Yargeau" userId="21548455-e1fd-484a-ab8c-647fd998e9d7" providerId="ADAL" clId="{D24D4364-FD79-9748-9601-D7F3CCA9862F}" dt="2023-06-02T13:11:35.348" v="12638" actId="478"/>
          <ac:spMkLst>
            <pc:docMk/>
            <pc:sldMk cId="3100151324" sldId="502"/>
            <ac:spMk id="30" creationId="{B7CF1C23-A24B-C509-B466-2AB8FA132A3B}"/>
          </ac:spMkLst>
        </pc:spChg>
        <pc:spChg chg="add mod">
          <ac:chgData name="Marilou Yargeau" userId="21548455-e1fd-484a-ab8c-647fd998e9d7" providerId="ADAL" clId="{D24D4364-FD79-9748-9601-D7F3CCA9862F}" dt="2023-06-02T13:12:15" v="12645" actId="1076"/>
          <ac:spMkLst>
            <pc:docMk/>
            <pc:sldMk cId="3100151324" sldId="502"/>
            <ac:spMk id="31" creationId="{F4A164D2-E9D9-57A1-041E-8602AAF69E60}"/>
          </ac:spMkLst>
        </pc:spChg>
        <pc:spChg chg="mod">
          <ac:chgData name="Marilou Yargeau" userId="21548455-e1fd-484a-ab8c-647fd998e9d7" providerId="ADAL" clId="{D24D4364-FD79-9748-9601-D7F3CCA9862F}" dt="2023-06-02T13:11:52.408" v="12641" actId="1076"/>
          <ac:spMkLst>
            <pc:docMk/>
            <pc:sldMk cId="3100151324" sldId="502"/>
            <ac:spMk id="32" creationId="{86227275-499D-3FEE-6D7E-261630C93AC0}"/>
          </ac:spMkLst>
        </pc:spChg>
        <pc:spChg chg="add del mod">
          <ac:chgData name="Marilou Yargeau" userId="21548455-e1fd-484a-ab8c-647fd998e9d7" providerId="ADAL" clId="{D24D4364-FD79-9748-9601-D7F3CCA9862F}" dt="2023-06-02T13:11:29.098" v="12634" actId="478"/>
          <ac:spMkLst>
            <pc:docMk/>
            <pc:sldMk cId="3100151324" sldId="502"/>
            <ac:spMk id="33" creationId="{8E4AB231-5F96-6A1E-377C-E0FE896B0711}"/>
          </ac:spMkLst>
        </pc:spChg>
        <pc:spChg chg="mod">
          <ac:chgData name="Marilou Yargeau" userId="21548455-e1fd-484a-ab8c-647fd998e9d7" providerId="ADAL" clId="{D24D4364-FD79-9748-9601-D7F3CCA9862F}" dt="2023-06-02T13:11:52.408" v="12641" actId="1076"/>
          <ac:spMkLst>
            <pc:docMk/>
            <pc:sldMk cId="3100151324" sldId="502"/>
            <ac:spMk id="34" creationId="{4BE2D0B0-A81A-1938-94DA-E66AB79E2602}"/>
          </ac:spMkLst>
        </pc:spChg>
        <pc:spChg chg="del mod">
          <ac:chgData name="Marilou Yargeau" userId="21548455-e1fd-484a-ab8c-647fd998e9d7" providerId="ADAL" clId="{D24D4364-FD79-9748-9601-D7F3CCA9862F}" dt="2023-06-02T13:11:36.581" v="12639" actId="478"/>
          <ac:spMkLst>
            <pc:docMk/>
            <pc:sldMk cId="3100151324" sldId="502"/>
            <ac:spMk id="35" creationId="{98F1F0BA-83A8-0881-E365-207CA67B1CA3}"/>
          </ac:spMkLst>
        </pc:spChg>
        <pc:spChg chg="del mod">
          <ac:chgData name="Marilou Yargeau" userId="21548455-e1fd-484a-ab8c-647fd998e9d7" providerId="ADAL" clId="{D24D4364-FD79-9748-9601-D7F3CCA9862F}" dt="2023-06-02T13:11:33.159" v="12636" actId="478"/>
          <ac:spMkLst>
            <pc:docMk/>
            <pc:sldMk cId="3100151324" sldId="502"/>
            <ac:spMk id="36" creationId="{17EB7156-2877-08E8-2276-33EC6B7339A2}"/>
          </ac:spMkLst>
        </pc:spChg>
        <pc:spChg chg="mod">
          <ac:chgData name="Marilou Yargeau" userId="21548455-e1fd-484a-ab8c-647fd998e9d7" providerId="ADAL" clId="{D24D4364-FD79-9748-9601-D7F3CCA9862F}" dt="2023-06-02T13:11:52.408" v="12641" actId="1076"/>
          <ac:spMkLst>
            <pc:docMk/>
            <pc:sldMk cId="3100151324" sldId="502"/>
            <ac:spMk id="37" creationId="{0EBE4740-B8EB-F7C9-9068-789F9AE38AF7}"/>
          </ac:spMkLst>
        </pc:spChg>
        <pc:spChg chg="del">
          <ac:chgData name="Marilou Yargeau" userId="21548455-e1fd-484a-ab8c-647fd998e9d7" providerId="ADAL" clId="{D24D4364-FD79-9748-9601-D7F3CCA9862F}" dt="2023-06-02T13:11:38.516" v="12640" actId="478"/>
          <ac:spMkLst>
            <pc:docMk/>
            <pc:sldMk cId="3100151324" sldId="502"/>
            <ac:spMk id="38" creationId="{AF4DC73C-7C44-8A55-9FD0-72B964D3108B}"/>
          </ac:spMkLst>
        </pc:spChg>
        <pc:spChg chg="mod">
          <ac:chgData name="Marilou Yargeau" userId="21548455-e1fd-484a-ab8c-647fd998e9d7" providerId="ADAL" clId="{D24D4364-FD79-9748-9601-D7F3CCA9862F}" dt="2023-06-02T13:11:52.408" v="12641" actId="1076"/>
          <ac:spMkLst>
            <pc:docMk/>
            <pc:sldMk cId="3100151324" sldId="502"/>
            <ac:spMk id="39" creationId="{82ADFF29-5FFF-2993-AD36-F1C83CDABBD4}"/>
          </ac:spMkLst>
        </pc:spChg>
        <pc:spChg chg="add mod">
          <ac:chgData name="Marilou Yargeau" userId="21548455-e1fd-484a-ab8c-647fd998e9d7" providerId="ADAL" clId="{D24D4364-FD79-9748-9601-D7F3CCA9862F}" dt="2023-06-02T17:03:12.601" v="12674" actId="20577"/>
          <ac:spMkLst>
            <pc:docMk/>
            <pc:sldMk cId="3100151324" sldId="502"/>
            <ac:spMk id="40" creationId="{F4165D9B-8047-0CC8-2885-1D165F2AC814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6-02T13:12:21.936" v="12647" actId="2696"/>
        <pc:sldMkLst>
          <pc:docMk/>
          <pc:sldMk cId="1500513135" sldId="503"/>
        </pc:sldMkLst>
        <pc:spChg chg="del">
          <ac:chgData name="Marilou Yargeau" userId="21548455-e1fd-484a-ab8c-647fd998e9d7" providerId="ADAL" clId="{D24D4364-FD79-9748-9601-D7F3CCA9862F}" dt="2023-05-30T19:22:29.214" v="11948" actId="478"/>
          <ac:spMkLst>
            <pc:docMk/>
            <pc:sldMk cId="1500513135" sldId="503"/>
            <ac:spMk id="7" creationId="{6C3A5112-398C-4A02-3E33-9E8A829BFE51}"/>
          </ac:spMkLst>
        </pc:spChg>
        <pc:spChg chg="del mod">
          <ac:chgData name="Marilou Yargeau" userId="21548455-e1fd-484a-ab8c-647fd998e9d7" providerId="ADAL" clId="{D24D4364-FD79-9748-9601-D7F3CCA9862F}" dt="2023-05-30T19:04:54.054" v="11364" actId="478"/>
          <ac:spMkLst>
            <pc:docMk/>
            <pc:sldMk cId="1500513135" sldId="503"/>
            <ac:spMk id="10" creationId="{A5DBD44F-F11A-DE90-3D2A-96D259D54822}"/>
          </ac:spMkLst>
        </pc:spChg>
        <pc:spChg chg="add mod">
          <ac:chgData name="Marilou Yargeau" userId="21548455-e1fd-484a-ab8c-647fd998e9d7" providerId="ADAL" clId="{D24D4364-FD79-9748-9601-D7F3CCA9862F}" dt="2023-05-30T19:05:10.446" v="11368"/>
          <ac:spMkLst>
            <pc:docMk/>
            <pc:sldMk cId="1500513135" sldId="503"/>
            <ac:spMk id="19" creationId="{404D8284-A615-DE0C-D56B-EBB2772FAC1C}"/>
          </ac:spMkLst>
        </pc:spChg>
        <pc:spChg chg="add mod">
          <ac:chgData name="Marilou Yargeau" userId="21548455-e1fd-484a-ab8c-647fd998e9d7" providerId="ADAL" clId="{D24D4364-FD79-9748-9601-D7F3CCA9862F}" dt="2023-05-30T19:05:10.446" v="11368"/>
          <ac:spMkLst>
            <pc:docMk/>
            <pc:sldMk cId="1500513135" sldId="503"/>
            <ac:spMk id="23" creationId="{E0ACC64E-206A-4785-16DE-12204A35ECDC}"/>
          </ac:spMkLst>
        </pc:spChg>
        <pc:spChg chg="del">
          <ac:chgData name="Marilou Yargeau" userId="21548455-e1fd-484a-ab8c-647fd998e9d7" providerId="ADAL" clId="{D24D4364-FD79-9748-9601-D7F3CCA9862F}" dt="2023-05-30T19:04:56.550" v="11365" actId="478"/>
          <ac:spMkLst>
            <pc:docMk/>
            <pc:sldMk cId="1500513135" sldId="503"/>
            <ac:spMk id="27" creationId="{85C882D0-D5E4-39ED-33CD-98CBDA7C2A13}"/>
          </ac:spMkLst>
        </pc:spChg>
        <pc:spChg chg="add mod">
          <ac:chgData name="Marilou Yargeau" userId="21548455-e1fd-484a-ab8c-647fd998e9d7" providerId="ADAL" clId="{D24D4364-FD79-9748-9601-D7F3CCA9862F}" dt="2023-05-30T19:05:10.446" v="11368"/>
          <ac:spMkLst>
            <pc:docMk/>
            <pc:sldMk cId="1500513135" sldId="503"/>
            <ac:spMk id="28" creationId="{609D43E7-5374-1E55-235D-344025488D30}"/>
          </ac:spMkLst>
        </pc:spChg>
        <pc:spChg chg="add mod">
          <ac:chgData name="Marilou Yargeau" userId="21548455-e1fd-484a-ab8c-647fd998e9d7" providerId="ADAL" clId="{D24D4364-FD79-9748-9601-D7F3CCA9862F}" dt="2023-05-30T19:05:10.446" v="11368"/>
          <ac:spMkLst>
            <pc:docMk/>
            <pc:sldMk cId="1500513135" sldId="503"/>
            <ac:spMk id="30" creationId="{C0A40079-4072-7D00-4432-D37B33109AC2}"/>
          </ac:spMkLst>
        </pc:spChg>
        <pc:spChg chg="add mod">
          <ac:chgData name="Marilou Yargeau" userId="21548455-e1fd-484a-ab8c-647fd998e9d7" providerId="ADAL" clId="{D24D4364-FD79-9748-9601-D7F3CCA9862F}" dt="2023-05-30T19:07:41.057" v="11453"/>
          <ac:spMkLst>
            <pc:docMk/>
            <pc:sldMk cId="1500513135" sldId="503"/>
            <ac:spMk id="31" creationId="{3E601EED-67FC-49A1-C568-44E22F0590DA}"/>
          </ac:spMkLst>
        </pc:spChg>
        <pc:spChg chg="add mod">
          <ac:chgData name="Marilou Yargeau" userId="21548455-e1fd-484a-ab8c-647fd998e9d7" providerId="ADAL" clId="{D24D4364-FD79-9748-9601-D7F3CCA9862F}" dt="2023-05-30T19:07:41.057" v="11453"/>
          <ac:spMkLst>
            <pc:docMk/>
            <pc:sldMk cId="1500513135" sldId="503"/>
            <ac:spMk id="33" creationId="{271164D0-DA70-849D-F334-8C6381DC86DF}"/>
          </ac:spMkLst>
        </pc:spChg>
        <pc:spChg chg="del">
          <ac:chgData name="Marilou Yargeau" userId="21548455-e1fd-484a-ab8c-647fd998e9d7" providerId="ADAL" clId="{D24D4364-FD79-9748-9601-D7F3CCA9862F}" dt="2023-05-30T19:04:50.612" v="11361" actId="478"/>
          <ac:spMkLst>
            <pc:docMk/>
            <pc:sldMk cId="1500513135" sldId="503"/>
            <ac:spMk id="34" creationId="{4BE2D0B0-A81A-1938-94DA-E66AB79E2602}"/>
          </ac:spMkLst>
        </pc:spChg>
        <pc:spChg chg="add mod">
          <ac:chgData name="Marilou Yargeau" userId="21548455-e1fd-484a-ab8c-647fd998e9d7" providerId="ADAL" clId="{D24D4364-FD79-9748-9601-D7F3CCA9862F}" dt="2023-05-30T19:07:41.057" v="11453"/>
          <ac:spMkLst>
            <pc:docMk/>
            <pc:sldMk cId="1500513135" sldId="503"/>
            <ac:spMk id="35" creationId="{4A7CEBF7-5E2E-57FE-7F6F-D15CF944E58E}"/>
          </ac:spMkLst>
        </pc:spChg>
        <pc:spChg chg="add mod">
          <ac:chgData name="Marilou Yargeau" userId="21548455-e1fd-484a-ab8c-647fd998e9d7" providerId="ADAL" clId="{D24D4364-FD79-9748-9601-D7F3CCA9862F}" dt="2023-05-30T19:22:29.523" v="11949"/>
          <ac:spMkLst>
            <pc:docMk/>
            <pc:sldMk cId="1500513135" sldId="503"/>
            <ac:spMk id="36" creationId="{6E4DDEB6-93BA-BB37-4418-8A8F57564BF7}"/>
          </ac:spMkLst>
        </pc:spChg>
        <pc:spChg chg="del">
          <ac:chgData name="Marilou Yargeau" userId="21548455-e1fd-484a-ab8c-647fd998e9d7" providerId="ADAL" clId="{D24D4364-FD79-9748-9601-D7F3CCA9862F}" dt="2023-05-30T19:04:52.709" v="11362" actId="478"/>
          <ac:spMkLst>
            <pc:docMk/>
            <pc:sldMk cId="1500513135" sldId="503"/>
            <ac:spMk id="39" creationId="{82ADFF29-5FFF-2993-AD36-F1C83CDABBD4}"/>
          </ac:spMkLst>
        </pc:spChg>
      </pc:sldChg>
      <pc:sldChg chg="addSp modSp add del">
        <pc:chgData name="Marilou Yargeau" userId="21548455-e1fd-484a-ab8c-647fd998e9d7" providerId="ADAL" clId="{D24D4364-FD79-9748-9601-D7F3CCA9862F}" dt="2023-05-30T19:05:21.335" v="11370" actId="2696"/>
        <pc:sldMkLst>
          <pc:docMk/>
          <pc:sldMk cId="990031796" sldId="504"/>
        </pc:sldMkLst>
        <pc:spChg chg="add mod">
          <ac:chgData name="Marilou Yargeau" userId="21548455-e1fd-484a-ab8c-647fd998e9d7" providerId="ADAL" clId="{D24D4364-FD79-9748-9601-D7F3CCA9862F}" dt="2023-05-30T19:05:16.159" v="11369"/>
          <ac:spMkLst>
            <pc:docMk/>
            <pc:sldMk cId="990031796" sldId="504"/>
            <ac:spMk id="19" creationId="{D5B903E5-B7BF-5C8E-EEA0-05BAB9F86EF3}"/>
          </ac:spMkLst>
        </pc:spChg>
        <pc:spChg chg="add mod">
          <ac:chgData name="Marilou Yargeau" userId="21548455-e1fd-484a-ab8c-647fd998e9d7" providerId="ADAL" clId="{D24D4364-FD79-9748-9601-D7F3CCA9862F}" dt="2023-05-30T19:05:16.159" v="11369"/>
          <ac:spMkLst>
            <pc:docMk/>
            <pc:sldMk cId="990031796" sldId="504"/>
            <ac:spMk id="23" creationId="{F0FD7F88-5B38-52E6-0765-BA7FCD1B6D06}"/>
          </ac:spMkLst>
        </pc:spChg>
        <pc:spChg chg="add mod">
          <ac:chgData name="Marilou Yargeau" userId="21548455-e1fd-484a-ab8c-647fd998e9d7" providerId="ADAL" clId="{D24D4364-FD79-9748-9601-D7F3CCA9862F}" dt="2023-05-30T19:05:16.159" v="11369"/>
          <ac:spMkLst>
            <pc:docMk/>
            <pc:sldMk cId="990031796" sldId="504"/>
            <ac:spMk id="28" creationId="{5203CB8A-3CFF-FE23-4935-B297EF1E223E}"/>
          </ac:spMkLst>
        </pc:spChg>
        <pc:spChg chg="add mod">
          <ac:chgData name="Marilou Yargeau" userId="21548455-e1fd-484a-ab8c-647fd998e9d7" providerId="ADAL" clId="{D24D4364-FD79-9748-9601-D7F3CCA9862F}" dt="2023-05-30T19:05:16.159" v="11369"/>
          <ac:spMkLst>
            <pc:docMk/>
            <pc:sldMk cId="990031796" sldId="504"/>
            <ac:spMk id="30" creationId="{17E46F6E-DF66-5450-4295-39F0E80F9F0D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5-31T14:15:33.057" v="12394" actId="2696"/>
        <pc:sldMkLst>
          <pc:docMk/>
          <pc:sldMk cId="3147440885" sldId="504"/>
        </pc:sldMkLst>
        <pc:spChg chg="mod">
          <ac:chgData name="Marilou Yargeau" userId="21548455-e1fd-484a-ab8c-647fd998e9d7" providerId="ADAL" clId="{D24D4364-FD79-9748-9601-D7F3CCA9862F}" dt="2023-05-30T19:23:25.318" v="11971" actId="20577"/>
          <ac:spMkLst>
            <pc:docMk/>
            <pc:sldMk cId="3147440885" sldId="504"/>
            <ac:spMk id="7" creationId="{6C3A5112-398C-4A02-3E33-9E8A829BFE51}"/>
          </ac:spMkLst>
        </pc:spChg>
        <pc:spChg chg="del">
          <ac:chgData name="Marilou Yargeau" userId="21548455-e1fd-484a-ab8c-647fd998e9d7" providerId="ADAL" clId="{D24D4364-FD79-9748-9601-D7F3CCA9862F}" dt="2023-05-30T19:19:01.110" v="11870" actId="478"/>
          <ac:spMkLst>
            <pc:docMk/>
            <pc:sldMk cId="3147440885" sldId="504"/>
            <ac:spMk id="12" creationId="{A1496BDD-26CE-5738-4CFA-FA8C36B03C09}"/>
          </ac:spMkLst>
        </pc:spChg>
        <pc:spChg chg="del">
          <ac:chgData name="Marilou Yargeau" userId="21548455-e1fd-484a-ab8c-647fd998e9d7" providerId="ADAL" clId="{D24D4364-FD79-9748-9601-D7F3CCA9862F}" dt="2023-05-30T19:19:03.270" v="11872" actId="478"/>
          <ac:spMkLst>
            <pc:docMk/>
            <pc:sldMk cId="3147440885" sldId="504"/>
            <ac:spMk id="13" creationId="{3A534984-FE1B-D78F-8CC6-08FB525D4B04}"/>
          </ac:spMkLst>
        </pc:spChg>
        <pc:spChg chg="del">
          <ac:chgData name="Marilou Yargeau" userId="21548455-e1fd-484a-ab8c-647fd998e9d7" providerId="ADAL" clId="{D24D4364-FD79-9748-9601-D7F3CCA9862F}" dt="2023-05-30T19:16:18.044" v="11840" actId="478"/>
          <ac:spMkLst>
            <pc:docMk/>
            <pc:sldMk cId="3147440885" sldId="504"/>
            <ac:spMk id="14" creationId="{944A385C-28F1-80EC-7B3C-3B916E4BF501}"/>
          </ac:spMkLst>
        </pc:spChg>
        <pc:spChg chg="mod">
          <ac:chgData name="Marilou Yargeau" userId="21548455-e1fd-484a-ab8c-647fd998e9d7" providerId="ADAL" clId="{D24D4364-FD79-9748-9601-D7F3CCA9862F}" dt="2023-05-30T19:16:40.216" v="11844" actId="166"/>
          <ac:spMkLst>
            <pc:docMk/>
            <pc:sldMk cId="3147440885" sldId="504"/>
            <ac:spMk id="23" creationId="{893F0F9C-5494-E38D-E2C6-A43BED75E8D3}"/>
          </ac:spMkLst>
        </pc:spChg>
        <pc:spChg chg="mod">
          <ac:chgData name="Marilou Yargeau" userId="21548455-e1fd-484a-ab8c-647fd998e9d7" providerId="ADAL" clId="{D24D4364-FD79-9748-9601-D7F3CCA9862F}" dt="2023-05-30T19:16:42.488" v="11845" actId="166"/>
          <ac:spMkLst>
            <pc:docMk/>
            <pc:sldMk cId="3147440885" sldId="504"/>
            <ac:spMk id="27" creationId="{85C882D0-D5E4-39ED-33CD-98CBDA7C2A13}"/>
          </ac:spMkLst>
        </pc:spChg>
        <pc:spChg chg="mod">
          <ac:chgData name="Marilou Yargeau" userId="21548455-e1fd-484a-ab8c-647fd998e9d7" providerId="ADAL" clId="{D24D4364-FD79-9748-9601-D7F3CCA9862F}" dt="2023-05-30T19:16:33.644" v="11842" actId="166"/>
          <ac:spMkLst>
            <pc:docMk/>
            <pc:sldMk cId="3147440885" sldId="504"/>
            <ac:spMk id="29" creationId="{FFC56370-705D-DA95-4364-850224B46816}"/>
          </ac:spMkLst>
        </pc:spChg>
        <pc:spChg chg="mod">
          <ac:chgData name="Marilou Yargeau" userId="21548455-e1fd-484a-ab8c-647fd998e9d7" providerId="ADAL" clId="{D24D4364-FD79-9748-9601-D7F3CCA9862F}" dt="2023-05-30T19:16:36.893" v="11843" actId="166"/>
          <ac:spMkLst>
            <pc:docMk/>
            <pc:sldMk cId="3147440885" sldId="504"/>
            <ac:spMk id="37" creationId="{0EBE4740-B8EB-F7C9-9068-789F9AE38AF7}"/>
          </ac:spMkLst>
        </pc:spChg>
        <pc:spChg chg="mod">
          <ac:chgData name="Marilou Yargeau" userId="21548455-e1fd-484a-ab8c-647fd998e9d7" providerId="ADAL" clId="{D24D4364-FD79-9748-9601-D7F3CCA9862F}" dt="2023-05-30T19:16:49.556" v="11847" actId="166"/>
          <ac:spMkLst>
            <pc:docMk/>
            <pc:sldMk cId="3147440885" sldId="504"/>
            <ac:spMk id="38" creationId="{AF4DC73C-7C44-8A55-9FD0-72B964D3108B}"/>
          </ac:spMkLst>
        </pc:spChg>
        <pc:spChg chg="mod">
          <ac:chgData name="Marilou Yargeau" userId="21548455-e1fd-484a-ab8c-647fd998e9d7" providerId="ADAL" clId="{D24D4364-FD79-9748-9601-D7F3CCA9862F}" dt="2023-05-30T19:16:47.134" v="11846" actId="166"/>
          <ac:spMkLst>
            <pc:docMk/>
            <pc:sldMk cId="3147440885" sldId="504"/>
            <ac:spMk id="39" creationId="{82ADFF29-5FFF-2993-AD36-F1C83CDABBD4}"/>
          </ac:spMkLst>
        </pc:spChg>
        <pc:spChg chg="add mod">
          <ac:chgData name="Marilou Yargeau" userId="21548455-e1fd-484a-ab8c-647fd998e9d7" providerId="ADAL" clId="{D24D4364-FD79-9748-9601-D7F3CCA9862F}" dt="2023-05-30T19:16:18.991" v="11841"/>
          <ac:spMkLst>
            <pc:docMk/>
            <pc:sldMk cId="3147440885" sldId="504"/>
            <ac:spMk id="40" creationId="{CA36D5F5-12DC-E7A7-ECEB-356CE59A1739}"/>
          </ac:spMkLst>
        </pc:spChg>
        <pc:spChg chg="mod">
          <ac:chgData name="Marilou Yargeau" userId="21548455-e1fd-484a-ab8c-647fd998e9d7" providerId="ADAL" clId="{D24D4364-FD79-9748-9601-D7F3CCA9862F}" dt="2023-05-30T19:18:33.080" v="11866"/>
          <ac:spMkLst>
            <pc:docMk/>
            <pc:sldMk cId="3147440885" sldId="504"/>
            <ac:spMk id="43" creationId="{D5C2F603-1442-650A-5CFF-88CC937F652A}"/>
          </ac:spMkLst>
        </pc:spChg>
        <pc:spChg chg="mod">
          <ac:chgData name="Marilou Yargeau" userId="21548455-e1fd-484a-ab8c-647fd998e9d7" providerId="ADAL" clId="{D24D4364-FD79-9748-9601-D7F3CCA9862F}" dt="2023-05-30T19:18:33.080" v="11866"/>
          <ac:spMkLst>
            <pc:docMk/>
            <pc:sldMk cId="3147440885" sldId="504"/>
            <ac:spMk id="44" creationId="{8FA46577-0B7A-40AA-A6EF-89C6DBE0B13A}"/>
          </ac:spMkLst>
        </pc:spChg>
        <pc:spChg chg="mod">
          <ac:chgData name="Marilou Yargeau" userId="21548455-e1fd-484a-ab8c-647fd998e9d7" providerId="ADAL" clId="{D24D4364-FD79-9748-9601-D7F3CCA9862F}" dt="2023-05-30T19:18:33.080" v="11866"/>
          <ac:spMkLst>
            <pc:docMk/>
            <pc:sldMk cId="3147440885" sldId="504"/>
            <ac:spMk id="45" creationId="{DFDF4B77-25E3-F012-098F-0513F7871FBF}"/>
          </ac:spMkLst>
        </pc:spChg>
        <pc:spChg chg="mod">
          <ac:chgData name="Marilou Yargeau" userId="21548455-e1fd-484a-ab8c-647fd998e9d7" providerId="ADAL" clId="{D24D4364-FD79-9748-9601-D7F3CCA9862F}" dt="2023-05-30T19:18:33.080" v="11866"/>
          <ac:spMkLst>
            <pc:docMk/>
            <pc:sldMk cId="3147440885" sldId="504"/>
            <ac:spMk id="46" creationId="{EB935EE2-4D47-638C-6EC5-05544598E82A}"/>
          </ac:spMkLst>
        </pc:spChg>
        <pc:spChg chg="mod">
          <ac:chgData name="Marilou Yargeau" userId="21548455-e1fd-484a-ab8c-647fd998e9d7" providerId="ADAL" clId="{D24D4364-FD79-9748-9601-D7F3CCA9862F}" dt="2023-05-30T19:18:33.080" v="11866"/>
          <ac:spMkLst>
            <pc:docMk/>
            <pc:sldMk cId="3147440885" sldId="504"/>
            <ac:spMk id="50" creationId="{F07EAE44-B363-CD04-C81C-8C4DC658AD46}"/>
          </ac:spMkLst>
        </pc:spChg>
        <pc:spChg chg="mod">
          <ac:chgData name="Marilou Yargeau" userId="21548455-e1fd-484a-ab8c-647fd998e9d7" providerId="ADAL" clId="{D24D4364-FD79-9748-9601-D7F3CCA9862F}" dt="2023-05-30T19:18:33.080" v="11866"/>
          <ac:spMkLst>
            <pc:docMk/>
            <pc:sldMk cId="3147440885" sldId="504"/>
            <ac:spMk id="51" creationId="{B6BFE360-FA98-D281-CD4B-E3288B7B6EC4}"/>
          </ac:spMkLst>
        </pc:spChg>
        <pc:spChg chg="mod">
          <ac:chgData name="Marilou Yargeau" userId="21548455-e1fd-484a-ab8c-647fd998e9d7" providerId="ADAL" clId="{D24D4364-FD79-9748-9601-D7F3CCA9862F}" dt="2023-05-30T19:18:33.080" v="11866"/>
          <ac:spMkLst>
            <pc:docMk/>
            <pc:sldMk cId="3147440885" sldId="504"/>
            <ac:spMk id="52" creationId="{1571F0D7-5775-689A-3704-04A38AB7431B}"/>
          </ac:spMkLst>
        </pc:spChg>
        <pc:spChg chg="mod">
          <ac:chgData name="Marilou Yargeau" userId="21548455-e1fd-484a-ab8c-647fd998e9d7" providerId="ADAL" clId="{D24D4364-FD79-9748-9601-D7F3CCA9862F}" dt="2023-05-30T19:18:33.080" v="11866"/>
          <ac:spMkLst>
            <pc:docMk/>
            <pc:sldMk cId="3147440885" sldId="504"/>
            <ac:spMk id="53" creationId="{687A4DBA-01CC-43B5-B70B-7364202E2F2A}"/>
          </ac:spMkLst>
        </pc:spChg>
        <pc:spChg chg="mod">
          <ac:chgData name="Marilou Yargeau" userId="21548455-e1fd-484a-ab8c-647fd998e9d7" providerId="ADAL" clId="{D24D4364-FD79-9748-9601-D7F3CCA9862F}" dt="2023-05-30T19:19:04.625" v="11873"/>
          <ac:spMkLst>
            <pc:docMk/>
            <pc:sldMk cId="3147440885" sldId="504"/>
            <ac:spMk id="57" creationId="{BD5F611A-C475-59F2-442F-594D4E89A976}"/>
          </ac:spMkLst>
        </pc:spChg>
        <pc:spChg chg="mod">
          <ac:chgData name="Marilou Yargeau" userId="21548455-e1fd-484a-ab8c-647fd998e9d7" providerId="ADAL" clId="{D24D4364-FD79-9748-9601-D7F3CCA9862F}" dt="2023-05-30T19:19:04.625" v="11873"/>
          <ac:spMkLst>
            <pc:docMk/>
            <pc:sldMk cId="3147440885" sldId="504"/>
            <ac:spMk id="58" creationId="{B4E41FEA-91FF-4C75-5625-B64232B46F90}"/>
          </ac:spMkLst>
        </pc:spChg>
        <pc:spChg chg="mod">
          <ac:chgData name="Marilou Yargeau" userId="21548455-e1fd-484a-ab8c-647fd998e9d7" providerId="ADAL" clId="{D24D4364-FD79-9748-9601-D7F3CCA9862F}" dt="2023-05-30T19:19:04.625" v="11873"/>
          <ac:spMkLst>
            <pc:docMk/>
            <pc:sldMk cId="3147440885" sldId="504"/>
            <ac:spMk id="59" creationId="{41D27FC9-99AE-6C36-8AB3-6C88DCE44694}"/>
          </ac:spMkLst>
        </pc:spChg>
        <pc:spChg chg="mod">
          <ac:chgData name="Marilou Yargeau" userId="21548455-e1fd-484a-ab8c-647fd998e9d7" providerId="ADAL" clId="{D24D4364-FD79-9748-9601-D7F3CCA9862F}" dt="2023-05-30T19:19:04.625" v="11873"/>
          <ac:spMkLst>
            <pc:docMk/>
            <pc:sldMk cId="3147440885" sldId="504"/>
            <ac:spMk id="60" creationId="{0F5BC89E-178C-D5D9-C128-4847B1882ADD}"/>
          </ac:spMkLst>
        </pc:spChg>
        <pc:spChg chg="mod">
          <ac:chgData name="Marilou Yargeau" userId="21548455-e1fd-484a-ab8c-647fd998e9d7" providerId="ADAL" clId="{D24D4364-FD79-9748-9601-D7F3CCA9862F}" dt="2023-05-30T19:19:04.625" v="11873"/>
          <ac:spMkLst>
            <pc:docMk/>
            <pc:sldMk cId="3147440885" sldId="504"/>
            <ac:spMk id="64" creationId="{C9E273F0-C884-E8D1-EC65-FC65AAEFB54F}"/>
          </ac:spMkLst>
        </pc:spChg>
        <pc:spChg chg="mod">
          <ac:chgData name="Marilou Yargeau" userId="21548455-e1fd-484a-ab8c-647fd998e9d7" providerId="ADAL" clId="{D24D4364-FD79-9748-9601-D7F3CCA9862F}" dt="2023-05-30T19:19:04.625" v="11873"/>
          <ac:spMkLst>
            <pc:docMk/>
            <pc:sldMk cId="3147440885" sldId="504"/>
            <ac:spMk id="65" creationId="{58721086-A34A-D97E-7634-998D44B15631}"/>
          </ac:spMkLst>
        </pc:spChg>
        <pc:spChg chg="mod">
          <ac:chgData name="Marilou Yargeau" userId="21548455-e1fd-484a-ab8c-647fd998e9d7" providerId="ADAL" clId="{D24D4364-FD79-9748-9601-D7F3CCA9862F}" dt="2023-05-30T19:19:04.625" v="11873"/>
          <ac:spMkLst>
            <pc:docMk/>
            <pc:sldMk cId="3147440885" sldId="504"/>
            <ac:spMk id="66" creationId="{FE9D4046-4866-45BE-200A-ED1E9E347F02}"/>
          </ac:spMkLst>
        </pc:spChg>
        <pc:spChg chg="mod">
          <ac:chgData name="Marilou Yargeau" userId="21548455-e1fd-484a-ab8c-647fd998e9d7" providerId="ADAL" clId="{D24D4364-FD79-9748-9601-D7F3CCA9862F}" dt="2023-05-30T19:19:04.625" v="11873"/>
          <ac:spMkLst>
            <pc:docMk/>
            <pc:sldMk cId="3147440885" sldId="504"/>
            <ac:spMk id="67" creationId="{2AF11CD2-D5B7-BE18-590F-50311B352016}"/>
          </ac:spMkLst>
        </pc:spChg>
        <pc:grpChg chg="del">
          <ac:chgData name="Marilou Yargeau" userId="21548455-e1fd-484a-ab8c-647fd998e9d7" providerId="ADAL" clId="{D24D4364-FD79-9748-9601-D7F3CCA9862F}" dt="2023-05-30T19:18:32.140" v="11865" actId="478"/>
          <ac:grpSpMkLst>
            <pc:docMk/>
            <pc:sldMk cId="3147440885" sldId="504"/>
            <ac:grpSpMk id="25" creationId="{F54B2AFE-9333-6FCC-52C8-F4AAC767394C}"/>
          </ac:grpSpMkLst>
        </pc:grpChg>
        <pc:grpChg chg="add del mod">
          <ac:chgData name="Marilou Yargeau" userId="21548455-e1fd-484a-ab8c-647fd998e9d7" providerId="ADAL" clId="{D24D4364-FD79-9748-9601-D7F3CCA9862F}" dt="2023-05-30T19:18:57.884" v="11868" actId="478"/>
          <ac:grpSpMkLst>
            <pc:docMk/>
            <pc:sldMk cId="3147440885" sldId="504"/>
            <ac:grpSpMk id="41" creationId="{A0C6D07C-6574-D8C6-9AA0-51BC77C6504F}"/>
          </ac:grpSpMkLst>
        </pc:grpChg>
        <pc:grpChg chg="mod">
          <ac:chgData name="Marilou Yargeau" userId="21548455-e1fd-484a-ab8c-647fd998e9d7" providerId="ADAL" clId="{D24D4364-FD79-9748-9601-D7F3CCA9862F}" dt="2023-05-30T19:18:33.080" v="11866"/>
          <ac:grpSpMkLst>
            <pc:docMk/>
            <pc:sldMk cId="3147440885" sldId="504"/>
            <ac:grpSpMk id="42" creationId="{E5570F8B-B01E-CD4F-36BF-F5A84EB87353}"/>
          </ac:grpSpMkLst>
        </pc:grpChg>
        <pc:grpChg chg="add mod">
          <ac:chgData name="Marilou Yargeau" userId="21548455-e1fd-484a-ab8c-647fd998e9d7" providerId="ADAL" clId="{D24D4364-FD79-9748-9601-D7F3CCA9862F}" dt="2023-05-30T19:19:04.625" v="11873"/>
          <ac:grpSpMkLst>
            <pc:docMk/>
            <pc:sldMk cId="3147440885" sldId="504"/>
            <ac:grpSpMk id="55" creationId="{111D4091-3A4C-57FA-11F5-06DFEA4A0C30}"/>
          </ac:grpSpMkLst>
        </pc:grpChg>
        <pc:grpChg chg="mod">
          <ac:chgData name="Marilou Yargeau" userId="21548455-e1fd-484a-ab8c-647fd998e9d7" providerId="ADAL" clId="{D24D4364-FD79-9748-9601-D7F3CCA9862F}" dt="2023-05-30T19:19:04.625" v="11873"/>
          <ac:grpSpMkLst>
            <pc:docMk/>
            <pc:sldMk cId="3147440885" sldId="504"/>
            <ac:grpSpMk id="56" creationId="{26EF1D03-CBAF-9EC4-4A8C-2D7E65CDE8CC}"/>
          </ac:grpSpMkLst>
        </pc:grpChg>
        <pc:picChg chg="del">
          <ac:chgData name="Marilou Yargeau" userId="21548455-e1fd-484a-ab8c-647fd998e9d7" providerId="ADAL" clId="{D24D4364-FD79-9748-9601-D7F3CCA9862F}" dt="2023-05-30T19:19:00.132" v="11869" actId="478"/>
          <ac:picMkLst>
            <pc:docMk/>
            <pc:sldMk cId="3147440885" sldId="504"/>
            <ac:picMk id="2" creationId="{863B07AE-6B0E-0C29-C934-C91D09DFC1ED}"/>
          </ac:picMkLst>
        </pc:picChg>
        <pc:picChg chg="del">
          <ac:chgData name="Marilou Yargeau" userId="21548455-e1fd-484a-ab8c-647fd998e9d7" providerId="ADAL" clId="{D24D4364-FD79-9748-9601-D7F3CCA9862F}" dt="2023-05-30T19:19:02.477" v="11871" actId="478"/>
          <ac:picMkLst>
            <pc:docMk/>
            <pc:sldMk cId="3147440885" sldId="504"/>
            <ac:picMk id="4" creationId="{418BD158-1F53-5C50-AD25-13C933A08C15}"/>
          </ac:picMkLst>
        </pc:picChg>
        <pc:picChg chg="mod">
          <ac:chgData name="Marilou Yargeau" userId="21548455-e1fd-484a-ab8c-647fd998e9d7" providerId="ADAL" clId="{D24D4364-FD79-9748-9601-D7F3CCA9862F}" dt="2023-05-30T19:18:33.080" v="11866"/>
          <ac:picMkLst>
            <pc:docMk/>
            <pc:sldMk cId="3147440885" sldId="504"/>
            <ac:picMk id="47" creationId="{562252C4-0DF7-D6CC-B842-D53A29FE8BCA}"/>
          </ac:picMkLst>
        </pc:picChg>
        <pc:picChg chg="mod">
          <ac:chgData name="Marilou Yargeau" userId="21548455-e1fd-484a-ab8c-647fd998e9d7" providerId="ADAL" clId="{D24D4364-FD79-9748-9601-D7F3CCA9862F}" dt="2023-05-30T19:18:33.080" v="11866"/>
          <ac:picMkLst>
            <pc:docMk/>
            <pc:sldMk cId="3147440885" sldId="504"/>
            <ac:picMk id="48" creationId="{68B5D13E-B09E-C8E4-3908-92E6BACA3EC4}"/>
          </ac:picMkLst>
        </pc:picChg>
        <pc:picChg chg="mod">
          <ac:chgData name="Marilou Yargeau" userId="21548455-e1fd-484a-ab8c-647fd998e9d7" providerId="ADAL" clId="{D24D4364-FD79-9748-9601-D7F3CCA9862F}" dt="2023-05-30T19:18:33.080" v="11866"/>
          <ac:picMkLst>
            <pc:docMk/>
            <pc:sldMk cId="3147440885" sldId="504"/>
            <ac:picMk id="49" creationId="{5BB589C5-63B0-05BA-13D9-5CA528B8B914}"/>
          </ac:picMkLst>
        </pc:picChg>
        <pc:picChg chg="mod">
          <ac:chgData name="Marilou Yargeau" userId="21548455-e1fd-484a-ab8c-647fd998e9d7" providerId="ADAL" clId="{D24D4364-FD79-9748-9601-D7F3CCA9862F}" dt="2023-05-30T19:18:33.080" v="11866"/>
          <ac:picMkLst>
            <pc:docMk/>
            <pc:sldMk cId="3147440885" sldId="504"/>
            <ac:picMk id="54" creationId="{3A459EB8-57AC-8395-7FB8-2101B724CC86}"/>
          </ac:picMkLst>
        </pc:picChg>
        <pc:picChg chg="mod">
          <ac:chgData name="Marilou Yargeau" userId="21548455-e1fd-484a-ab8c-647fd998e9d7" providerId="ADAL" clId="{D24D4364-FD79-9748-9601-D7F3CCA9862F}" dt="2023-05-30T19:19:04.625" v="11873"/>
          <ac:picMkLst>
            <pc:docMk/>
            <pc:sldMk cId="3147440885" sldId="504"/>
            <ac:picMk id="61" creationId="{78804396-121A-28E5-97AC-168D0745BC48}"/>
          </ac:picMkLst>
        </pc:picChg>
        <pc:picChg chg="mod">
          <ac:chgData name="Marilou Yargeau" userId="21548455-e1fd-484a-ab8c-647fd998e9d7" providerId="ADAL" clId="{D24D4364-FD79-9748-9601-D7F3CCA9862F}" dt="2023-05-30T19:19:04.625" v="11873"/>
          <ac:picMkLst>
            <pc:docMk/>
            <pc:sldMk cId="3147440885" sldId="504"/>
            <ac:picMk id="62" creationId="{1BCB08B8-FCF1-1E58-81FC-D7CDB8B68334}"/>
          </ac:picMkLst>
        </pc:picChg>
        <pc:picChg chg="mod">
          <ac:chgData name="Marilou Yargeau" userId="21548455-e1fd-484a-ab8c-647fd998e9d7" providerId="ADAL" clId="{D24D4364-FD79-9748-9601-D7F3CCA9862F}" dt="2023-05-30T19:19:04.625" v="11873"/>
          <ac:picMkLst>
            <pc:docMk/>
            <pc:sldMk cId="3147440885" sldId="504"/>
            <ac:picMk id="63" creationId="{8917CE03-AD23-16F8-739B-2162F76028F3}"/>
          </ac:picMkLst>
        </pc:picChg>
        <pc:picChg chg="mod">
          <ac:chgData name="Marilou Yargeau" userId="21548455-e1fd-484a-ab8c-647fd998e9d7" providerId="ADAL" clId="{D24D4364-FD79-9748-9601-D7F3CCA9862F}" dt="2023-05-30T19:19:04.625" v="11873"/>
          <ac:picMkLst>
            <pc:docMk/>
            <pc:sldMk cId="3147440885" sldId="504"/>
            <ac:picMk id="68" creationId="{7327F869-D696-8978-F548-15DF14979C8C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31T14:18:20.666" v="12415" actId="2696"/>
        <pc:sldMkLst>
          <pc:docMk/>
          <pc:sldMk cId="1866007608" sldId="505"/>
        </pc:sldMkLst>
        <pc:spChg chg="mod">
          <ac:chgData name="Marilou Yargeau" userId="21548455-e1fd-484a-ab8c-647fd998e9d7" providerId="ADAL" clId="{D24D4364-FD79-9748-9601-D7F3CCA9862F}" dt="2023-05-30T19:25:02.897" v="12012" actId="20577"/>
          <ac:spMkLst>
            <pc:docMk/>
            <pc:sldMk cId="1866007608" sldId="505"/>
            <ac:spMk id="7" creationId="{6C3A5112-398C-4A02-3E33-9E8A829BFE51}"/>
          </ac:spMkLst>
        </pc:spChg>
        <pc:spChg chg="del">
          <ac:chgData name="Marilou Yargeau" userId="21548455-e1fd-484a-ab8c-647fd998e9d7" providerId="ADAL" clId="{D24D4364-FD79-9748-9601-D7F3CCA9862F}" dt="2023-05-30T19:19:14.622" v="11875" actId="478"/>
          <ac:spMkLst>
            <pc:docMk/>
            <pc:sldMk cId="1866007608" sldId="505"/>
            <ac:spMk id="12" creationId="{A1496BDD-26CE-5738-4CFA-FA8C36B03C09}"/>
          </ac:spMkLst>
        </pc:spChg>
        <pc:spChg chg="del">
          <ac:chgData name="Marilou Yargeau" userId="21548455-e1fd-484a-ab8c-647fd998e9d7" providerId="ADAL" clId="{D24D4364-FD79-9748-9601-D7F3CCA9862F}" dt="2023-05-30T19:19:16.340" v="11878" actId="478"/>
          <ac:spMkLst>
            <pc:docMk/>
            <pc:sldMk cId="1866007608" sldId="505"/>
            <ac:spMk id="13" creationId="{3A534984-FE1B-D78F-8CC6-08FB525D4B04}"/>
          </ac:spMkLst>
        </pc:spChg>
        <pc:spChg chg="del">
          <ac:chgData name="Marilou Yargeau" userId="21548455-e1fd-484a-ab8c-647fd998e9d7" providerId="ADAL" clId="{D24D4364-FD79-9748-9601-D7F3CCA9862F}" dt="2023-05-30T19:17:10.486" v="11850" actId="478"/>
          <ac:spMkLst>
            <pc:docMk/>
            <pc:sldMk cId="1866007608" sldId="505"/>
            <ac:spMk id="14" creationId="{944A385C-28F1-80EC-7B3C-3B916E4BF501}"/>
          </ac:spMkLst>
        </pc:spChg>
        <pc:spChg chg="mod">
          <ac:chgData name="Marilou Yargeau" userId="21548455-e1fd-484a-ab8c-647fd998e9d7" providerId="ADAL" clId="{D24D4364-FD79-9748-9601-D7F3CCA9862F}" dt="2023-05-30T19:17:17.425" v="11853" actId="166"/>
          <ac:spMkLst>
            <pc:docMk/>
            <pc:sldMk cId="1866007608" sldId="505"/>
            <ac:spMk id="16" creationId="{2066A32E-F9D3-F1F0-9C3D-A86593F9E77F}"/>
          </ac:spMkLst>
        </pc:spChg>
        <pc:spChg chg="mod">
          <ac:chgData name="Marilou Yargeau" userId="21548455-e1fd-484a-ab8c-647fd998e9d7" providerId="ADAL" clId="{D24D4364-FD79-9748-9601-D7F3CCA9862F}" dt="2023-05-30T19:17:20.684" v="11854" actId="166"/>
          <ac:spMkLst>
            <pc:docMk/>
            <pc:sldMk cId="1866007608" sldId="505"/>
            <ac:spMk id="19" creationId="{913ECC22-2551-761E-2A7B-7D29A4C540A3}"/>
          </ac:spMkLst>
        </pc:spChg>
        <pc:spChg chg="mod">
          <ac:chgData name="Marilou Yargeau" userId="21548455-e1fd-484a-ab8c-647fd998e9d7" providerId="ADAL" clId="{D24D4364-FD79-9748-9601-D7F3CCA9862F}" dt="2023-05-30T19:17:14.819" v="11852" actId="166"/>
          <ac:spMkLst>
            <pc:docMk/>
            <pc:sldMk cId="1866007608" sldId="505"/>
            <ac:spMk id="20" creationId="{F8930458-FF2C-4A07-DF5D-981DD80741FD}"/>
          </ac:spMkLst>
        </pc:spChg>
        <pc:spChg chg="mod">
          <ac:chgData name="Marilou Yargeau" userId="21548455-e1fd-484a-ab8c-647fd998e9d7" providerId="ADAL" clId="{D24D4364-FD79-9748-9601-D7F3CCA9862F}" dt="2023-05-30T19:17:23.469" v="11855" actId="166"/>
          <ac:spMkLst>
            <pc:docMk/>
            <pc:sldMk cId="1866007608" sldId="505"/>
            <ac:spMk id="27" creationId="{85C882D0-D5E4-39ED-33CD-98CBDA7C2A13}"/>
          </ac:spMkLst>
        </pc:spChg>
        <pc:spChg chg="mod">
          <ac:chgData name="Marilou Yargeau" userId="21548455-e1fd-484a-ab8c-647fd998e9d7" providerId="ADAL" clId="{D24D4364-FD79-9748-9601-D7F3CCA9862F}" dt="2023-05-30T19:17:27.907" v="11857" actId="166"/>
          <ac:spMkLst>
            <pc:docMk/>
            <pc:sldMk cId="1866007608" sldId="505"/>
            <ac:spMk id="38" creationId="{AF4DC73C-7C44-8A55-9FD0-72B964D3108B}"/>
          </ac:spMkLst>
        </pc:spChg>
        <pc:spChg chg="mod">
          <ac:chgData name="Marilou Yargeau" userId="21548455-e1fd-484a-ab8c-647fd998e9d7" providerId="ADAL" clId="{D24D4364-FD79-9748-9601-D7F3CCA9862F}" dt="2023-05-30T19:17:25.617" v="11856" actId="166"/>
          <ac:spMkLst>
            <pc:docMk/>
            <pc:sldMk cId="1866007608" sldId="505"/>
            <ac:spMk id="39" creationId="{82ADFF29-5FFF-2993-AD36-F1C83CDABBD4}"/>
          </ac:spMkLst>
        </pc:spChg>
        <pc:spChg chg="add mod">
          <ac:chgData name="Marilou Yargeau" userId="21548455-e1fd-484a-ab8c-647fd998e9d7" providerId="ADAL" clId="{D24D4364-FD79-9748-9601-D7F3CCA9862F}" dt="2023-05-30T19:17:11.561" v="11851"/>
          <ac:spMkLst>
            <pc:docMk/>
            <pc:sldMk cId="1866007608" sldId="505"/>
            <ac:spMk id="40" creationId="{F723124A-C3CB-E32C-06E6-88BAA23B748C}"/>
          </ac:spMkLst>
        </pc:spChg>
        <pc:spChg chg="mod">
          <ac:chgData name="Marilou Yargeau" userId="21548455-e1fd-484a-ab8c-647fd998e9d7" providerId="ADAL" clId="{D24D4364-FD79-9748-9601-D7F3CCA9862F}" dt="2023-05-30T19:19:18.860" v="11879"/>
          <ac:spMkLst>
            <pc:docMk/>
            <pc:sldMk cId="1866007608" sldId="505"/>
            <ac:spMk id="43" creationId="{E762F73E-8F6B-DCD4-025D-3DE80AB0E679}"/>
          </ac:spMkLst>
        </pc:spChg>
        <pc:spChg chg="mod">
          <ac:chgData name="Marilou Yargeau" userId="21548455-e1fd-484a-ab8c-647fd998e9d7" providerId="ADAL" clId="{D24D4364-FD79-9748-9601-D7F3CCA9862F}" dt="2023-05-30T19:19:18.860" v="11879"/>
          <ac:spMkLst>
            <pc:docMk/>
            <pc:sldMk cId="1866007608" sldId="505"/>
            <ac:spMk id="44" creationId="{B7249363-4369-5FCD-F1A7-610CB03E05A8}"/>
          </ac:spMkLst>
        </pc:spChg>
        <pc:spChg chg="mod">
          <ac:chgData name="Marilou Yargeau" userId="21548455-e1fd-484a-ab8c-647fd998e9d7" providerId="ADAL" clId="{D24D4364-FD79-9748-9601-D7F3CCA9862F}" dt="2023-05-30T19:19:18.860" v="11879"/>
          <ac:spMkLst>
            <pc:docMk/>
            <pc:sldMk cId="1866007608" sldId="505"/>
            <ac:spMk id="45" creationId="{54E18331-261C-A52E-3C99-D21B5C370D7E}"/>
          </ac:spMkLst>
        </pc:spChg>
        <pc:spChg chg="mod">
          <ac:chgData name="Marilou Yargeau" userId="21548455-e1fd-484a-ab8c-647fd998e9d7" providerId="ADAL" clId="{D24D4364-FD79-9748-9601-D7F3CCA9862F}" dt="2023-05-30T19:19:18.860" v="11879"/>
          <ac:spMkLst>
            <pc:docMk/>
            <pc:sldMk cId="1866007608" sldId="505"/>
            <ac:spMk id="46" creationId="{EB48B644-4CD1-F021-094F-9EFD3CD95279}"/>
          </ac:spMkLst>
        </pc:spChg>
        <pc:spChg chg="mod">
          <ac:chgData name="Marilou Yargeau" userId="21548455-e1fd-484a-ab8c-647fd998e9d7" providerId="ADAL" clId="{D24D4364-FD79-9748-9601-D7F3CCA9862F}" dt="2023-05-30T19:19:18.860" v="11879"/>
          <ac:spMkLst>
            <pc:docMk/>
            <pc:sldMk cId="1866007608" sldId="505"/>
            <ac:spMk id="50" creationId="{365CE594-9DE1-602B-CD63-2E11262CED92}"/>
          </ac:spMkLst>
        </pc:spChg>
        <pc:spChg chg="mod">
          <ac:chgData name="Marilou Yargeau" userId="21548455-e1fd-484a-ab8c-647fd998e9d7" providerId="ADAL" clId="{D24D4364-FD79-9748-9601-D7F3CCA9862F}" dt="2023-05-30T19:19:18.860" v="11879"/>
          <ac:spMkLst>
            <pc:docMk/>
            <pc:sldMk cId="1866007608" sldId="505"/>
            <ac:spMk id="51" creationId="{9146CB31-B893-2B4B-0F61-00730C005CA2}"/>
          </ac:spMkLst>
        </pc:spChg>
        <pc:spChg chg="mod">
          <ac:chgData name="Marilou Yargeau" userId="21548455-e1fd-484a-ab8c-647fd998e9d7" providerId="ADAL" clId="{D24D4364-FD79-9748-9601-D7F3CCA9862F}" dt="2023-05-30T19:19:18.860" v="11879"/>
          <ac:spMkLst>
            <pc:docMk/>
            <pc:sldMk cId="1866007608" sldId="505"/>
            <ac:spMk id="52" creationId="{341F3F70-336D-5700-D657-8FE9926F28D5}"/>
          </ac:spMkLst>
        </pc:spChg>
        <pc:spChg chg="mod">
          <ac:chgData name="Marilou Yargeau" userId="21548455-e1fd-484a-ab8c-647fd998e9d7" providerId="ADAL" clId="{D24D4364-FD79-9748-9601-D7F3CCA9862F}" dt="2023-05-30T19:19:18.860" v="11879"/>
          <ac:spMkLst>
            <pc:docMk/>
            <pc:sldMk cId="1866007608" sldId="505"/>
            <ac:spMk id="53" creationId="{382E2C6B-9C89-8688-440F-A50CC613A0E1}"/>
          </ac:spMkLst>
        </pc:spChg>
        <pc:grpChg chg="del">
          <ac:chgData name="Marilou Yargeau" userId="21548455-e1fd-484a-ab8c-647fd998e9d7" providerId="ADAL" clId="{D24D4364-FD79-9748-9601-D7F3CCA9862F}" dt="2023-05-30T19:19:13.020" v="11874" actId="478"/>
          <ac:grpSpMkLst>
            <pc:docMk/>
            <pc:sldMk cId="1866007608" sldId="505"/>
            <ac:grpSpMk id="25" creationId="{F54B2AFE-9333-6FCC-52C8-F4AAC767394C}"/>
          </ac:grpSpMkLst>
        </pc:grpChg>
        <pc:grpChg chg="add mod">
          <ac:chgData name="Marilou Yargeau" userId="21548455-e1fd-484a-ab8c-647fd998e9d7" providerId="ADAL" clId="{D24D4364-FD79-9748-9601-D7F3CCA9862F}" dt="2023-05-30T19:19:18.860" v="11879"/>
          <ac:grpSpMkLst>
            <pc:docMk/>
            <pc:sldMk cId="1866007608" sldId="505"/>
            <ac:grpSpMk id="41" creationId="{CD3DA625-92B3-7429-0E28-EF32EB9C446C}"/>
          </ac:grpSpMkLst>
        </pc:grpChg>
        <pc:grpChg chg="mod">
          <ac:chgData name="Marilou Yargeau" userId="21548455-e1fd-484a-ab8c-647fd998e9d7" providerId="ADAL" clId="{D24D4364-FD79-9748-9601-D7F3CCA9862F}" dt="2023-05-30T19:19:18.860" v="11879"/>
          <ac:grpSpMkLst>
            <pc:docMk/>
            <pc:sldMk cId="1866007608" sldId="505"/>
            <ac:grpSpMk id="42" creationId="{8D9EC6A8-AF27-D185-5209-1CB91EFF86C9}"/>
          </ac:grpSpMkLst>
        </pc:grpChg>
        <pc:picChg chg="del">
          <ac:chgData name="Marilou Yargeau" userId="21548455-e1fd-484a-ab8c-647fd998e9d7" providerId="ADAL" clId="{D24D4364-FD79-9748-9601-D7F3CCA9862F}" dt="2023-05-30T19:19:15.093" v="11876" actId="478"/>
          <ac:picMkLst>
            <pc:docMk/>
            <pc:sldMk cId="1866007608" sldId="505"/>
            <ac:picMk id="2" creationId="{863B07AE-6B0E-0C29-C934-C91D09DFC1ED}"/>
          </ac:picMkLst>
        </pc:picChg>
        <pc:picChg chg="del">
          <ac:chgData name="Marilou Yargeau" userId="21548455-e1fd-484a-ab8c-647fd998e9d7" providerId="ADAL" clId="{D24D4364-FD79-9748-9601-D7F3CCA9862F}" dt="2023-05-30T19:19:15.965" v="11877" actId="478"/>
          <ac:picMkLst>
            <pc:docMk/>
            <pc:sldMk cId="1866007608" sldId="505"/>
            <ac:picMk id="4" creationId="{418BD158-1F53-5C50-AD25-13C933A08C15}"/>
          </ac:picMkLst>
        </pc:picChg>
        <pc:picChg chg="mod">
          <ac:chgData name="Marilou Yargeau" userId="21548455-e1fd-484a-ab8c-647fd998e9d7" providerId="ADAL" clId="{D24D4364-FD79-9748-9601-D7F3CCA9862F}" dt="2023-05-30T19:19:18.860" v="11879"/>
          <ac:picMkLst>
            <pc:docMk/>
            <pc:sldMk cId="1866007608" sldId="505"/>
            <ac:picMk id="47" creationId="{BDDBDD6A-7AFB-0FD8-DFE7-30BEC3883891}"/>
          </ac:picMkLst>
        </pc:picChg>
        <pc:picChg chg="mod">
          <ac:chgData name="Marilou Yargeau" userId="21548455-e1fd-484a-ab8c-647fd998e9d7" providerId="ADAL" clId="{D24D4364-FD79-9748-9601-D7F3CCA9862F}" dt="2023-05-30T19:19:18.860" v="11879"/>
          <ac:picMkLst>
            <pc:docMk/>
            <pc:sldMk cId="1866007608" sldId="505"/>
            <ac:picMk id="48" creationId="{4192A0D4-5B20-C600-701B-25FF9048E19D}"/>
          </ac:picMkLst>
        </pc:picChg>
        <pc:picChg chg="mod">
          <ac:chgData name="Marilou Yargeau" userId="21548455-e1fd-484a-ab8c-647fd998e9d7" providerId="ADAL" clId="{D24D4364-FD79-9748-9601-D7F3CCA9862F}" dt="2023-05-30T19:19:18.860" v="11879"/>
          <ac:picMkLst>
            <pc:docMk/>
            <pc:sldMk cId="1866007608" sldId="505"/>
            <ac:picMk id="49" creationId="{0483F93E-7450-C3DF-DBA6-C106139CD410}"/>
          </ac:picMkLst>
        </pc:picChg>
        <pc:picChg chg="mod">
          <ac:chgData name="Marilou Yargeau" userId="21548455-e1fd-484a-ab8c-647fd998e9d7" providerId="ADAL" clId="{D24D4364-FD79-9748-9601-D7F3CCA9862F}" dt="2023-05-30T19:19:18.860" v="11879"/>
          <ac:picMkLst>
            <pc:docMk/>
            <pc:sldMk cId="1866007608" sldId="505"/>
            <ac:picMk id="54" creationId="{5E81BAED-795F-62F8-1C68-03C2190DB8B2}"/>
          </ac:picMkLst>
        </pc:picChg>
      </pc:sldChg>
      <pc:sldChg chg="add del">
        <pc:chgData name="Marilou Yargeau" userId="21548455-e1fd-484a-ab8c-647fd998e9d7" providerId="ADAL" clId="{D24D4364-FD79-9748-9601-D7F3CCA9862F}" dt="2023-05-30T19:05:02.429" v="11367" actId="2696"/>
        <pc:sldMkLst>
          <pc:docMk/>
          <pc:sldMk cId="2408000275" sldId="505"/>
        </pc:sldMkLst>
      </pc:sldChg>
      <pc:sldChg chg="add del">
        <pc:chgData name="Marilou Yargeau" userId="21548455-e1fd-484a-ab8c-647fd998e9d7" providerId="ADAL" clId="{D24D4364-FD79-9748-9601-D7F3CCA9862F}" dt="2023-05-30T19:04:48.319" v="11360" actId="2696"/>
        <pc:sldMkLst>
          <pc:docMk/>
          <pc:sldMk cId="3509279905" sldId="505"/>
        </pc:sldMkLst>
      </pc:sldChg>
      <pc:sldChg chg="addSp delSp modSp add del mod">
        <pc:chgData name="Marilou Yargeau" userId="21548455-e1fd-484a-ab8c-647fd998e9d7" providerId="ADAL" clId="{D24D4364-FD79-9748-9601-D7F3CCA9862F}" dt="2023-05-31T14:33:05.567" v="12500" actId="2696"/>
        <pc:sldMkLst>
          <pc:docMk/>
          <pc:sldMk cId="1208813758" sldId="506"/>
        </pc:sldMkLst>
        <pc:spChg chg="mod">
          <ac:chgData name="Marilou Yargeau" userId="21548455-e1fd-484a-ab8c-647fd998e9d7" providerId="ADAL" clId="{D24D4364-FD79-9748-9601-D7F3CCA9862F}" dt="2023-05-30T19:26:02.920" v="12022" actId="20577"/>
          <ac:spMkLst>
            <pc:docMk/>
            <pc:sldMk cId="1208813758" sldId="506"/>
            <ac:spMk id="7" creationId="{6C3A5112-398C-4A02-3E33-9E8A829BFE51}"/>
          </ac:spMkLst>
        </pc:spChg>
        <pc:spChg chg="del">
          <ac:chgData name="Marilou Yargeau" userId="21548455-e1fd-484a-ab8c-647fd998e9d7" providerId="ADAL" clId="{D24D4364-FD79-9748-9601-D7F3CCA9862F}" dt="2023-05-30T19:19:26.251" v="11881" actId="478"/>
          <ac:spMkLst>
            <pc:docMk/>
            <pc:sldMk cId="1208813758" sldId="506"/>
            <ac:spMk id="12" creationId="{A1496BDD-26CE-5738-4CFA-FA8C36B03C09}"/>
          </ac:spMkLst>
        </pc:spChg>
        <pc:spChg chg="del">
          <ac:chgData name="Marilou Yargeau" userId="21548455-e1fd-484a-ab8c-647fd998e9d7" providerId="ADAL" clId="{D24D4364-FD79-9748-9601-D7F3CCA9862F}" dt="2023-05-30T19:19:28.527" v="11884" actId="478"/>
          <ac:spMkLst>
            <pc:docMk/>
            <pc:sldMk cId="1208813758" sldId="506"/>
            <ac:spMk id="13" creationId="{3A534984-FE1B-D78F-8CC6-08FB525D4B04}"/>
          </ac:spMkLst>
        </pc:spChg>
        <pc:spChg chg="del">
          <ac:chgData name="Marilou Yargeau" userId="21548455-e1fd-484a-ab8c-647fd998e9d7" providerId="ADAL" clId="{D24D4364-FD79-9748-9601-D7F3CCA9862F}" dt="2023-05-30T19:17:51.415" v="11860" actId="478"/>
          <ac:spMkLst>
            <pc:docMk/>
            <pc:sldMk cId="1208813758" sldId="506"/>
            <ac:spMk id="14" creationId="{944A385C-28F1-80EC-7B3C-3B916E4BF501}"/>
          </ac:spMkLst>
        </pc:spChg>
        <pc:spChg chg="mod">
          <ac:chgData name="Marilou Yargeau" userId="21548455-e1fd-484a-ab8c-647fd998e9d7" providerId="ADAL" clId="{D24D4364-FD79-9748-9601-D7F3CCA9862F}" dt="2023-05-30T19:18:05.418" v="11864" actId="166"/>
          <ac:spMkLst>
            <pc:docMk/>
            <pc:sldMk cId="1208813758" sldId="506"/>
            <ac:spMk id="16" creationId="{2066A32E-F9D3-F1F0-9C3D-A86593F9E77F}"/>
          </ac:spMkLst>
        </pc:spChg>
        <pc:spChg chg="mod">
          <ac:chgData name="Marilou Yargeau" userId="21548455-e1fd-484a-ab8c-647fd998e9d7" providerId="ADAL" clId="{D24D4364-FD79-9748-9601-D7F3CCA9862F}" dt="2023-05-30T19:18:05.418" v="11864" actId="166"/>
          <ac:spMkLst>
            <pc:docMk/>
            <pc:sldMk cId="1208813758" sldId="506"/>
            <ac:spMk id="19" creationId="{913ECC22-2551-761E-2A7B-7D29A4C540A3}"/>
          </ac:spMkLst>
        </pc:spChg>
        <pc:spChg chg="mod">
          <ac:chgData name="Marilou Yargeau" userId="21548455-e1fd-484a-ab8c-647fd998e9d7" providerId="ADAL" clId="{D24D4364-FD79-9748-9601-D7F3CCA9862F}" dt="2023-05-30T19:18:05.418" v="11864" actId="166"/>
          <ac:spMkLst>
            <pc:docMk/>
            <pc:sldMk cId="1208813758" sldId="506"/>
            <ac:spMk id="20" creationId="{F8930458-FF2C-4A07-DF5D-981DD80741FD}"/>
          </ac:spMkLst>
        </pc:spChg>
        <pc:spChg chg="mod">
          <ac:chgData name="Marilou Yargeau" userId="21548455-e1fd-484a-ab8c-647fd998e9d7" providerId="ADAL" clId="{D24D4364-FD79-9748-9601-D7F3CCA9862F}" dt="2023-05-30T19:18:05.418" v="11864" actId="166"/>
          <ac:spMkLst>
            <pc:docMk/>
            <pc:sldMk cId="1208813758" sldId="506"/>
            <ac:spMk id="23" creationId="{893F0F9C-5494-E38D-E2C6-A43BED75E8D3}"/>
          </ac:spMkLst>
        </pc:spChg>
        <pc:spChg chg="mod">
          <ac:chgData name="Marilou Yargeau" userId="21548455-e1fd-484a-ab8c-647fd998e9d7" providerId="ADAL" clId="{D24D4364-FD79-9748-9601-D7F3CCA9862F}" dt="2023-05-30T19:18:05.418" v="11864" actId="166"/>
          <ac:spMkLst>
            <pc:docMk/>
            <pc:sldMk cId="1208813758" sldId="506"/>
            <ac:spMk id="29" creationId="{FFC56370-705D-DA95-4364-850224B46816}"/>
          </ac:spMkLst>
        </pc:spChg>
        <pc:spChg chg="mod">
          <ac:chgData name="Marilou Yargeau" userId="21548455-e1fd-484a-ab8c-647fd998e9d7" providerId="ADAL" clId="{D24D4364-FD79-9748-9601-D7F3CCA9862F}" dt="2023-05-30T19:18:05.418" v="11864" actId="166"/>
          <ac:spMkLst>
            <pc:docMk/>
            <pc:sldMk cId="1208813758" sldId="506"/>
            <ac:spMk id="37" creationId="{0EBE4740-B8EB-F7C9-9068-789F9AE38AF7}"/>
          </ac:spMkLst>
        </pc:spChg>
        <pc:spChg chg="add mod">
          <ac:chgData name="Marilou Yargeau" userId="21548455-e1fd-484a-ab8c-647fd998e9d7" providerId="ADAL" clId="{D24D4364-FD79-9748-9601-D7F3CCA9862F}" dt="2023-05-30T19:17:52.463" v="11861"/>
          <ac:spMkLst>
            <pc:docMk/>
            <pc:sldMk cId="1208813758" sldId="506"/>
            <ac:spMk id="40" creationId="{57220AE9-C68D-D26B-3726-187DE556A51B}"/>
          </ac:spMkLst>
        </pc:spChg>
        <pc:spChg chg="mod">
          <ac:chgData name="Marilou Yargeau" userId="21548455-e1fd-484a-ab8c-647fd998e9d7" providerId="ADAL" clId="{D24D4364-FD79-9748-9601-D7F3CCA9862F}" dt="2023-05-30T19:19:30.158" v="11886"/>
          <ac:spMkLst>
            <pc:docMk/>
            <pc:sldMk cId="1208813758" sldId="506"/>
            <ac:spMk id="43" creationId="{0C4AEF02-8F7D-628F-B4EA-259E9AFD7692}"/>
          </ac:spMkLst>
        </pc:spChg>
        <pc:spChg chg="mod">
          <ac:chgData name="Marilou Yargeau" userId="21548455-e1fd-484a-ab8c-647fd998e9d7" providerId="ADAL" clId="{D24D4364-FD79-9748-9601-D7F3CCA9862F}" dt="2023-05-30T19:19:30.158" v="11886"/>
          <ac:spMkLst>
            <pc:docMk/>
            <pc:sldMk cId="1208813758" sldId="506"/>
            <ac:spMk id="44" creationId="{82C2C058-9D66-FDFD-E643-A08630A3A299}"/>
          </ac:spMkLst>
        </pc:spChg>
        <pc:spChg chg="mod">
          <ac:chgData name="Marilou Yargeau" userId="21548455-e1fd-484a-ab8c-647fd998e9d7" providerId="ADAL" clId="{D24D4364-FD79-9748-9601-D7F3CCA9862F}" dt="2023-05-30T19:19:30.158" v="11886"/>
          <ac:spMkLst>
            <pc:docMk/>
            <pc:sldMk cId="1208813758" sldId="506"/>
            <ac:spMk id="45" creationId="{D85E4487-39AA-23E2-B9B0-E7FB64A6B25A}"/>
          </ac:spMkLst>
        </pc:spChg>
        <pc:spChg chg="mod">
          <ac:chgData name="Marilou Yargeau" userId="21548455-e1fd-484a-ab8c-647fd998e9d7" providerId="ADAL" clId="{D24D4364-FD79-9748-9601-D7F3CCA9862F}" dt="2023-05-30T19:19:30.158" v="11886"/>
          <ac:spMkLst>
            <pc:docMk/>
            <pc:sldMk cId="1208813758" sldId="506"/>
            <ac:spMk id="46" creationId="{F282B384-B444-4A5A-DE58-FD4B04B4E13E}"/>
          </ac:spMkLst>
        </pc:spChg>
        <pc:spChg chg="mod">
          <ac:chgData name="Marilou Yargeau" userId="21548455-e1fd-484a-ab8c-647fd998e9d7" providerId="ADAL" clId="{D24D4364-FD79-9748-9601-D7F3CCA9862F}" dt="2023-05-30T19:19:30.158" v="11886"/>
          <ac:spMkLst>
            <pc:docMk/>
            <pc:sldMk cId="1208813758" sldId="506"/>
            <ac:spMk id="50" creationId="{14389B9E-15AA-2709-E6B6-D91103F49FAF}"/>
          </ac:spMkLst>
        </pc:spChg>
        <pc:spChg chg="mod">
          <ac:chgData name="Marilou Yargeau" userId="21548455-e1fd-484a-ab8c-647fd998e9d7" providerId="ADAL" clId="{D24D4364-FD79-9748-9601-D7F3CCA9862F}" dt="2023-05-30T19:19:30.158" v="11886"/>
          <ac:spMkLst>
            <pc:docMk/>
            <pc:sldMk cId="1208813758" sldId="506"/>
            <ac:spMk id="51" creationId="{D0B9FCED-65B2-8E7F-6209-3E8DC26C06E4}"/>
          </ac:spMkLst>
        </pc:spChg>
        <pc:spChg chg="mod">
          <ac:chgData name="Marilou Yargeau" userId="21548455-e1fd-484a-ab8c-647fd998e9d7" providerId="ADAL" clId="{D24D4364-FD79-9748-9601-D7F3CCA9862F}" dt="2023-05-30T19:19:30.158" v="11886"/>
          <ac:spMkLst>
            <pc:docMk/>
            <pc:sldMk cId="1208813758" sldId="506"/>
            <ac:spMk id="52" creationId="{C1D6E351-326A-DB72-81A7-4869C47E10B2}"/>
          </ac:spMkLst>
        </pc:spChg>
        <pc:spChg chg="mod">
          <ac:chgData name="Marilou Yargeau" userId="21548455-e1fd-484a-ab8c-647fd998e9d7" providerId="ADAL" clId="{D24D4364-FD79-9748-9601-D7F3CCA9862F}" dt="2023-05-30T19:19:30.158" v="11886"/>
          <ac:spMkLst>
            <pc:docMk/>
            <pc:sldMk cId="1208813758" sldId="506"/>
            <ac:spMk id="53" creationId="{BD870C32-AAD2-8067-050F-E91DB65DA2F9}"/>
          </ac:spMkLst>
        </pc:spChg>
        <pc:grpChg chg="del">
          <ac:chgData name="Marilou Yargeau" userId="21548455-e1fd-484a-ab8c-647fd998e9d7" providerId="ADAL" clId="{D24D4364-FD79-9748-9601-D7F3CCA9862F}" dt="2023-05-30T19:19:27.752" v="11883" actId="478"/>
          <ac:grpSpMkLst>
            <pc:docMk/>
            <pc:sldMk cId="1208813758" sldId="506"/>
            <ac:grpSpMk id="25" creationId="{F54B2AFE-9333-6FCC-52C8-F4AAC767394C}"/>
          </ac:grpSpMkLst>
        </pc:grpChg>
        <pc:grpChg chg="add mod">
          <ac:chgData name="Marilou Yargeau" userId="21548455-e1fd-484a-ab8c-647fd998e9d7" providerId="ADAL" clId="{D24D4364-FD79-9748-9601-D7F3CCA9862F}" dt="2023-05-30T19:19:30.158" v="11886"/>
          <ac:grpSpMkLst>
            <pc:docMk/>
            <pc:sldMk cId="1208813758" sldId="506"/>
            <ac:grpSpMk id="41" creationId="{729B0B73-65E9-9D92-78C9-7E87D99D29A8}"/>
          </ac:grpSpMkLst>
        </pc:grpChg>
        <pc:grpChg chg="mod">
          <ac:chgData name="Marilou Yargeau" userId="21548455-e1fd-484a-ab8c-647fd998e9d7" providerId="ADAL" clId="{D24D4364-FD79-9748-9601-D7F3CCA9862F}" dt="2023-05-30T19:19:30.158" v="11886"/>
          <ac:grpSpMkLst>
            <pc:docMk/>
            <pc:sldMk cId="1208813758" sldId="506"/>
            <ac:grpSpMk id="42" creationId="{96CA1910-3FA4-A121-630C-ADCD04A567D0}"/>
          </ac:grpSpMkLst>
        </pc:grpChg>
        <pc:picChg chg="del">
          <ac:chgData name="Marilou Yargeau" userId="21548455-e1fd-484a-ab8c-647fd998e9d7" providerId="ADAL" clId="{D24D4364-FD79-9748-9601-D7F3CCA9862F}" dt="2023-05-30T19:19:26.847" v="11882" actId="478"/>
          <ac:picMkLst>
            <pc:docMk/>
            <pc:sldMk cId="1208813758" sldId="506"/>
            <ac:picMk id="2" creationId="{863B07AE-6B0E-0C29-C934-C91D09DFC1ED}"/>
          </ac:picMkLst>
        </pc:picChg>
        <pc:picChg chg="del">
          <ac:chgData name="Marilou Yargeau" userId="21548455-e1fd-484a-ab8c-647fd998e9d7" providerId="ADAL" clId="{D24D4364-FD79-9748-9601-D7F3CCA9862F}" dt="2023-05-30T19:19:29.112" v="11885" actId="478"/>
          <ac:picMkLst>
            <pc:docMk/>
            <pc:sldMk cId="1208813758" sldId="506"/>
            <ac:picMk id="4" creationId="{418BD158-1F53-5C50-AD25-13C933A08C15}"/>
          </ac:picMkLst>
        </pc:picChg>
        <pc:picChg chg="mod">
          <ac:chgData name="Marilou Yargeau" userId="21548455-e1fd-484a-ab8c-647fd998e9d7" providerId="ADAL" clId="{D24D4364-FD79-9748-9601-D7F3CCA9862F}" dt="2023-05-30T19:19:30.158" v="11886"/>
          <ac:picMkLst>
            <pc:docMk/>
            <pc:sldMk cId="1208813758" sldId="506"/>
            <ac:picMk id="47" creationId="{B6A1B7FC-2AAD-D72F-C2DD-8038595CAAAB}"/>
          </ac:picMkLst>
        </pc:picChg>
        <pc:picChg chg="mod">
          <ac:chgData name="Marilou Yargeau" userId="21548455-e1fd-484a-ab8c-647fd998e9d7" providerId="ADAL" clId="{D24D4364-FD79-9748-9601-D7F3CCA9862F}" dt="2023-05-30T19:19:30.158" v="11886"/>
          <ac:picMkLst>
            <pc:docMk/>
            <pc:sldMk cId="1208813758" sldId="506"/>
            <ac:picMk id="48" creationId="{1D5F9E1E-5386-26E5-D007-1750D7D80443}"/>
          </ac:picMkLst>
        </pc:picChg>
        <pc:picChg chg="mod">
          <ac:chgData name="Marilou Yargeau" userId="21548455-e1fd-484a-ab8c-647fd998e9d7" providerId="ADAL" clId="{D24D4364-FD79-9748-9601-D7F3CCA9862F}" dt="2023-05-30T19:19:30.158" v="11886"/>
          <ac:picMkLst>
            <pc:docMk/>
            <pc:sldMk cId="1208813758" sldId="506"/>
            <ac:picMk id="49" creationId="{87DB1D5D-8C4F-87F5-FE2D-0FF9129FC2CC}"/>
          </ac:picMkLst>
        </pc:picChg>
        <pc:picChg chg="mod">
          <ac:chgData name="Marilou Yargeau" userId="21548455-e1fd-484a-ab8c-647fd998e9d7" providerId="ADAL" clId="{D24D4364-FD79-9748-9601-D7F3CCA9862F}" dt="2023-05-30T19:19:30.158" v="11886"/>
          <ac:picMkLst>
            <pc:docMk/>
            <pc:sldMk cId="1208813758" sldId="506"/>
            <ac:picMk id="54" creationId="{B57E0B0D-0238-AD40-77E6-D63ED7240043}"/>
          </ac:picMkLst>
        </pc:picChg>
      </pc:sldChg>
      <pc:sldChg chg="addSp delSp modSp add del mod">
        <pc:chgData name="Marilou Yargeau" userId="21548455-e1fd-484a-ab8c-647fd998e9d7" providerId="ADAL" clId="{D24D4364-FD79-9748-9601-D7F3CCA9862F}" dt="2023-05-30T19:39:47.758" v="12268" actId="2696"/>
        <pc:sldMkLst>
          <pc:docMk/>
          <pc:sldMk cId="2255831385" sldId="507"/>
        </pc:sldMkLst>
        <pc:spChg chg="mod">
          <ac:chgData name="Marilou Yargeau" userId="21548455-e1fd-484a-ab8c-647fd998e9d7" providerId="ADAL" clId="{D24D4364-FD79-9748-9601-D7F3CCA9862F}" dt="2023-05-30T19:31:22.775" v="12056" actId="20577"/>
          <ac:spMkLst>
            <pc:docMk/>
            <pc:sldMk cId="2255831385" sldId="507"/>
            <ac:spMk id="2" creationId="{BECA3176-3A1E-1D8D-AF9C-E13F34696EB4}"/>
          </ac:spMkLst>
        </pc:spChg>
        <pc:spChg chg="mod">
          <ac:chgData name="Marilou Yargeau" userId="21548455-e1fd-484a-ab8c-647fd998e9d7" providerId="ADAL" clId="{D24D4364-FD79-9748-9601-D7F3CCA9862F}" dt="2023-05-30T19:31:18.776" v="12046" actId="20577"/>
          <ac:spMkLst>
            <pc:docMk/>
            <pc:sldMk cId="2255831385" sldId="507"/>
            <ac:spMk id="4" creationId="{D8A9590F-000C-D8CC-83AC-322712732FA3}"/>
          </ac:spMkLst>
        </pc:spChg>
        <pc:spChg chg="mod">
          <ac:chgData name="Marilou Yargeau" userId="21548455-e1fd-484a-ab8c-647fd998e9d7" providerId="ADAL" clId="{D24D4364-FD79-9748-9601-D7F3CCA9862F}" dt="2023-05-30T19:31:05.922" v="12041"/>
          <ac:spMkLst>
            <pc:docMk/>
            <pc:sldMk cId="2255831385" sldId="507"/>
            <ac:spMk id="8" creationId="{5F5B0D0C-BE46-6AC4-6BA4-EE263013FCF1}"/>
          </ac:spMkLst>
        </pc:spChg>
        <pc:spChg chg="mod">
          <ac:chgData name="Marilou Yargeau" userId="21548455-e1fd-484a-ab8c-647fd998e9d7" providerId="ADAL" clId="{D24D4364-FD79-9748-9601-D7F3CCA9862F}" dt="2023-05-30T19:31:05.922" v="12041"/>
          <ac:spMkLst>
            <pc:docMk/>
            <pc:sldMk cId="2255831385" sldId="507"/>
            <ac:spMk id="9" creationId="{0437ABFB-3F10-DCA2-28E6-73A07FAAF57E}"/>
          </ac:spMkLst>
        </pc:spChg>
        <pc:spChg chg="mod">
          <ac:chgData name="Marilou Yargeau" userId="21548455-e1fd-484a-ab8c-647fd998e9d7" providerId="ADAL" clId="{D24D4364-FD79-9748-9601-D7F3CCA9862F}" dt="2023-05-30T19:31:05.922" v="12041"/>
          <ac:spMkLst>
            <pc:docMk/>
            <pc:sldMk cId="2255831385" sldId="507"/>
            <ac:spMk id="10" creationId="{86F63D8B-4553-F31E-1DEB-6F443BD1DFAF}"/>
          </ac:spMkLst>
        </pc:spChg>
        <pc:spChg chg="mod">
          <ac:chgData name="Marilou Yargeau" userId="21548455-e1fd-484a-ab8c-647fd998e9d7" providerId="ADAL" clId="{D24D4364-FD79-9748-9601-D7F3CCA9862F}" dt="2023-05-30T19:31:05.922" v="12041"/>
          <ac:spMkLst>
            <pc:docMk/>
            <pc:sldMk cId="2255831385" sldId="507"/>
            <ac:spMk id="11" creationId="{27C1AA7A-B60C-8166-4015-EFF890AC4C31}"/>
          </ac:spMkLst>
        </pc:spChg>
        <pc:spChg chg="mod">
          <ac:chgData name="Marilou Yargeau" userId="21548455-e1fd-484a-ab8c-647fd998e9d7" providerId="ADAL" clId="{D24D4364-FD79-9748-9601-D7F3CCA9862F}" dt="2023-05-30T19:31:53.224" v="12064" actId="1076"/>
          <ac:spMkLst>
            <pc:docMk/>
            <pc:sldMk cId="2255831385" sldId="507"/>
            <ac:spMk id="12" creationId="{ADA8F3BF-13D7-5FA4-813A-9E52608D3BC2}"/>
          </ac:spMkLst>
        </pc:spChg>
        <pc:spChg chg="mod">
          <ac:chgData name="Marilou Yargeau" userId="21548455-e1fd-484a-ab8c-647fd998e9d7" providerId="ADAL" clId="{D24D4364-FD79-9748-9601-D7F3CCA9862F}" dt="2023-05-30T19:32:11.874" v="12065" actId="14100"/>
          <ac:spMkLst>
            <pc:docMk/>
            <pc:sldMk cId="2255831385" sldId="507"/>
            <ac:spMk id="13" creationId="{89340F7B-3B02-9DD9-E369-442CA26248B8}"/>
          </ac:spMkLst>
        </pc:spChg>
        <pc:spChg chg="mod">
          <ac:chgData name="Marilou Yargeau" userId="21548455-e1fd-484a-ab8c-647fd998e9d7" providerId="ADAL" clId="{D24D4364-FD79-9748-9601-D7F3CCA9862F}" dt="2023-05-30T19:31:05.922" v="12041"/>
          <ac:spMkLst>
            <pc:docMk/>
            <pc:sldMk cId="2255831385" sldId="507"/>
            <ac:spMk id="21" creationId="{7DB34E36-8815-FE67-06D7-C2D7C5BA7CCF}"/>
          </ac:spMkLst>
        </pc:spChg>
        <pc:spChg chg="mod">
          <ac:chgData name="Marilou Yargeau" userId="21548455-e1fd-484a-ab8c-647fd998e9d7" providerId="ADAL" clId="{D24D4364-FD79-9748-9601-D7F3CCA9862F}" dt="2023-05-30T19:31:05.922" v="12041"/>
          <ac:spMkLst>
            <pc:docMk/>
            <pc:sldMk cId="2255831385" sldId="507"/>
            <ac:spMk id="22" creationId="{769C7F52-5E62-9A8C-1C8C-2BBD67CAD009}"/>
          </ac:spMkLst>
        </pc:spChg>
        <pc:spChg chg="mod">
          <ac:chgData name="Marilou Yargeau" userId="21548455-e1fd-484a-ab8c-647fd998e9d7" providerId="ADAL" clId="{D24D4364-FD79-9748-9601-D7F3CCA9862F}" dt="2023-05-30T19:31:05.922" v="12041"/>
          <ac:spMkLst>
            <pc:docMk/>
            <pc:sldMk cId="2255831385" sldId="507"/>
            <ac:spMk id="24" creationId="{6F5B2AD4-33CE-6424-75EC-EC39D997C919}"/>
          </ac:spMkLst>
        </pc:spChg>
        <pc:spChg chg="mod">
          <ac:chgData name="Marilou Yargeau" userId="21548455-e1fd-484a-ab8c-647fd998e9d7" providerId="ADAL" clId="{D24D4364-FD79-9748-9601-D7F3CCA9862F}" dt="2023-05-30T19:31:05.922" v="12041"/>
          <ac:spMkLst>
            <pc:docMk/>
            <pc:sldMk cId="2255831385" sldId="507"/>
            <ac:spMk id="25" creationId="{2C700E53-D53E-229C-543E-DC3F84AF212B}"/>
          </ac:spMkLst>
        </pc:spChg>
        <pc:grpChg chg="add mod">
          <ac:chgData name="Marilou Yargeau" userId="21548455-e1fd-484a-ab8c-647fd998e9d7" providerId="ADAL" clId="{D24D4364-FD79-9748-9601-D7F3CCA9862F}" dt="2023-05-30T19:31:05.922" v="12041"/>
          <ac:grpSpMkLst>
            <pc:docMk/>
            <pc:sldMk cId="2255831385" sldId="507"/>
            <ac:grpSpMk id="6" creationId="{374C69EE-4A2C-2816-C651-69DD0E2FFD3A}"/>
          </ac:grpSpMkLst>
        </pc:grpChg>
        <pc:grpChg chg="mod">
          <ac:chgData name="Marilou Yargeau" userId="21548455-e1fd-484a-ab8c-647fd998e9d7" providerId="ADAL" clId="{D24D4364-FD79-9748-9601-D7F3CCA9862F}" dt="2023-05-30T19:31:05.922" v="12041"/>
          <ac:grpSpMkLst>
            <pc:docMk/>
            <pc:sldMk cId="2255831385" sldId="507"/>
            <ac:grpSpMk id="7" creationId="{20BEED59-2892-2F04-B4E9-3A8E259C7650}"/>
          </ac:grpSpMkLst>
        </pc:grpChg>
        <pc:grpChg chg="del">
          <ac:chgData name="Marilou Yargeau" userId="21548455-e1fd-484a-ab8c-647fd998e9d7" providerId="ADAL" clId="{D24D4364-FD79-9748-9601-D7F3CCA9862F}" dt="2023-05-30T19:31:05.649" v="12040" actId="478"/>
          <ac:grpSpMkLst>
            <pc:docMk/>
            <pc:sldMk cId="2255831385" sldId="507"/>
            <ac:grpSpMk id="14" creationId="{D1B605B3-6406-812D-BFEB-CAA38AADD4A4}"/>
          </ac:grpSpMkLst>
        </pc:grpChg>
        <pc:picChg chg="mod">
          <ac:chgData name="Marilou Yargeau" userId="21548455-e1fd-484a-ab8c-647fd998e9d7" providerId="ADAL" clId="{D24D4364-FD79-9748-9601-D7F3CCA9862F}" dt="2023-05-30T19:31:05.922" v="12041"/>
          <ac:picMkLst>
            <pc:docMk/>
            <pc:sldMk cId="2255831385" sldId="507"/>
            <ac:picMk id="15" creationId="{B1A6B793-3D9C-981D-7755-39180357A9F8}"/>
          </ac:picMkLst>
        </pc:picChg>
        <pc:picChg chg="mod">
          <ac:chgData name="Marilou Yargeau" userId="21548455-e1fd-484a-ab8c-647fd998e9d7" providerId="ADAL" clId="{D24D4364-FD79-9748-9601-D7F3CCA9862F}" dt="2023-05-30T19:31:05.922" v="12041"/>
          <ac:picMkLst>
            <pc:docMk/>
            <pc:sldMk cId="2255831385" sldId="507"/>
            <ac:picMk id="17" creationId="{216F4FE3-E12F-6761-B5A6-69D0DC33734B}"/>
          </ac:picMkLst>
        </pc:picChg>
        <pc:picChg chg="mod">
          <ac:chgData name="Marilou Yargeau" userId="21548455-e1fd-484a-ab8c-647fd998e9d7" providerId="ADAL" clId="{D24D4364-FD79-9748-9601-D7F3CCA9862F}" dt="2023-05-30T19:31:05.922" v="12041"/>
          <ac:picMkLst>
            <pc:docMk/>
            <pc:sldMk cId="2255831385" sldId="507"/>
            <ac:picMk id="18" creationId="{FE8F824B-3ADE-DDB2-365F-86F68A0E6F51}"/>
          </ac:picMkLst>
        </pc:picChg>
        <pc:picChg chg="mod">
          <ac:chgData name="Marilou Yargeau" userId="21548455-e1fd-484a-ab8c-647fd998e9d7" providerId="ADAL" clId="{D24D4364-FD79-9748-9601-D7F3CCA9862F}" dt="2023-05-30T19:31:05.922" v="12041"/>
          <ac:picMkLst>
            <pc:docMk/>
            <pc:sldMk cId="2255831385" sldId="507"/>
            <ac:picMk id="28" creationId="{3A3E99AF-5AF7-FD0A-B204-437B1FEE62D3}"/>
          </ac:picMkLst>
        </pc:picChg>
      </pc:sldChg>
      <pc:sldChg chg="add del">
        <pc:chgData name="Marilou Yargeau" userId="21548455-e1fd-484a-ab8c-647fd998e9d7" providerId="ADAL" clId="{D24D4364-FD79-9748-9601-D7F3CCA9862F}" dt="2023-05-30T19:32:48.935" v="12067" actId="2696"/>
        <pc:sldMkLst>
          <pc:docMk/>
          <pc:sldMk cId="1548157955" sldId="508"/>
        </pc:sldMkLst>
      </pc:sldChg>
      <pc:sldChg chg="addSp delSp modSp add mod">
        <pc:chgData name="Marilou Yargeau" userId="21548455-e1fd-484a-ab8c-647fd998e9d7" providerId="ADAL" clId="{D24D4364-FD79-9748-9601-D7F3CCA9862F}" dt="2023-06-02T17:05:09.452" v="12722" actId="20577"/>
        <pc:sldMkLst>
          <pc:docMk/>
          <pc:sldMk cId="3938663268" sldId="508"/>
        </pc:sldMkLst>
        <pc:spChg chg="del mod">
          <ac:chgData name="Marilou Yargeau" userId="21548455-e1fd-484a-ab8c-647fd998e9d7" providerId="ADAL" clId="{D24D4364-FD79-9748-9601-D7F3CCA9862F}" dt="2023-05-31T13:35:07.395" v="12307" actId="478"/>
          <ac:spMkLst>
            <pc:docMk/>
            <pc:sldMk cId="3938663268" sldId="508"/>
            <ac:spMk id="9" creationId="{B922E494-76D9-AF14-3352-F7625CFBE952}"/>
          </ac:spMkLst>
        </pc:spChg>
        <pc:spChg chg="del">
          <ac:chgData name="Marilou Yargeau" userId="21548455-e1fd-484a-ab8c-647fd998e9d7" providerId="ADAL" clId="{D24D4364-FD79-9748-9601-D7F3CCA9862F}" dt="2023-05-30T19:39:24.333" v="12261" actId="478"/>
          <ac:spMkLst>
            <pc:docMk/>
            <pc:sldMk cId="3938663268" sldId="508"/>
            <ac:spMk id="10" creationId="{A5DBD44F-F11A-DE90-3D2A-96D259D54822}"/>
          </ac:spMkLst>
        </pc:spChg>
        <pc:spChg chg="del">
          <ac:chgData name="Marilou Yargeau" userId="21548455-e1fd-484a-ab8c-647fd998e9d7" providerId="ADAL" clId="{D24D4364-FD79-9748-9601-D7F3CCA9862F}" dt="2023-05-31T15:26:48.071" v="12590" actId="478"/>
          <ac:spMkLst>
            <pc:docMk/>
            <pc:sldMk cId="3938663268" sldId="508"/>
            <ac:spMk id="12" creationId="{A1496BDD-26CE-5738-4CFA-FA8C36B03C09}"/>
          </ac:spMkLst>
        </pc:spChg>
        <pc:spChg chg="del">
          <ac:chgData name="Marilou Yargeau" userId="21548455-e1fd-484a-ab8c-647fd998e9d7" providerId="ADAL" clId="{D24D4364-FD79-9748-9601-D7F3CCA9862F}" dt="2023-05-31T15:26:46.267" v="12588" actId="478"/>
          <ac:spMkLst>
            <pc:docMk/>
            <pc:sldMk cId="3938663268" sldId="508"/>
            <ac:spMk id="13" creationId="{3A534984-FE1B-D78F-8CC6-08FB525D4B04}"/>
          </ac:spMkLst>
        </pc:spChg>
        <pc:spChg chg="mod">
          <ac:chgData name="Marilou Yargeau" userId="21548455-e1fd-484a-ab8c-647fd998e9d7" providerId="ADAL" clId="{D24D4364-FD79-9748-9601-D7F3CCA9862F}" dt="2023-05-30T19:32:55.410" v="12080" actId="20577"/>
          <ac:spMkLst>
            <pc:docMk/>
            <pc:sldMk cId="3938663268" sldId="508"/>
            <ac:spMk id="14" creationId="{944A385C-28F1-80EC-7B3C-3B916E4BF501}"/>
          </ac:spMkLst>
        </pc:spChg>
        <pc:spChg chg="add del">
          <ac:chgData name="Marilou Yargeau" userId="21548455-e1fd-484a-ab8c-647fd998e9d7" providerId="ADAL" clId="{D24D4364-FD79-9748-9601-D7F3CCA9862F}" dt="2023-05-30T19:33:25.885" v="12094" actId="478"/>
          <ac:spMkLst>
            <pc:docMk/>
            <pc:sldMk cId="3938663268" sldId="508"/>
            <ac:spMk id="16" creationId="{2066A32E-F9D3-F1F0-9C3D-A86593F9E77F}"/>
          </ac:spMkLst>
        </pc:spChg>
        <pc:spChg chg="mod">
          <ac:chgData name="Marilou Yargeau" userId="21548455-e1fd-484a-ab8c-647fd998e9d7" providerId="ADAL" clId="{D24D4364-FD79-9748-9601-D7F3CCA9862F}" dt="2023-05-30T19:33:41.374" v="12099" actId="1076"/>
          <ac:spMkLst>
            <pc:docMk/>
            <pc:sldMk cId="3938663268" sldId="508"/>
            <ac:spMk id="19" creationId="{913ECC22-2551-761E-2A7B-7D29A4C540A3}"/>
          </ac:spMkLst>
        </pc:spChg>
        <pc:spChg chg="del mod">
          <ac:chgData name="Marilou Yargeau" userId="21548455-e1fd-484a-ab8c-647fd998e9d7" providerId="ADAL" clId="{D24D4364-FD79-9748-9601-D7F3CCA9862F}" dt="2023-05-31T13:35:09.504" v="12309" actId="478"/>
          <ac:spMkLst>
            <pc:docMk/>
            <pc:sldMk cId="3938663268" sldId="508"/>
            <ac:spMk id="23" creationId="{893F0F9C-5494-E38D-E2C6-A43BED75E8D3}"/>
          </ac:spMkLst>
        </pc:spChg>
        <pc:spChg chg="add del">
          <ac:chgData name="Marilou Yargeau" userId="21548455-e1fd-484a-ab8c-647fd998e9d7" providerId="ADAL" clId="{D24D4364-FD79-9748-9601-D7F3CCA9862F}" dt="2023-05-30T19:33:25.421" v="12093" actId="478"/>
          <ac:spMkLst>
            <pc:docMk/>
            <pc:sldMk cId="3938663268" sldId="508"/>
            <ac:spMk id="26" creationId="{38970A2A-9CA3-8B95-6B84-4DDDA68A5437}"/>
          </ac:spMkLst>
        </pc:spChg>
        <pc:spChg chg="del">
          <ac:chgData name="Marilou Yargeau" userId="21548455-e1fd-484a-ab8c-647fd998e9d7" providerId="ADAL" clId="{D24D4364-FD79-9748-9601-D7F3CCA9862F}" dt="2023-05-30T19:39:27.209" v="12263" actId="478"/>
          <ac:spMkLst>
            <pc:docMk/>
            <pc:sldMk cId="3938663268" sldId="508"/>
            <ac:spMk id="27" creationId="{85C882D0-D5E4-39ED-33CD-98CBDA7C2A13}"/>
          </ac:spMkLst>
        </pc:spChg>
        <pc:spChg chg="del">
          <ac:chgData name="Marilou Yargeau" userId="21548455-e1fd-484a-ab8c-647fd998e9d7" providerId="ADAL" clId="{D24D4364-FD79-9748-9601-D7F3CCA9862F}" dt="2023-05-30T19:33:43.852" v="12100" actId="478"/>
          <ac:spMkLst>
            <pc:docMk/>
            <pc:sldMk cId="3938663268" sldId="508"/>
            <ac:spMk id="28" creationId="{B05B04CC-390B-5868-2355-BC075619FF69}"/>
          </ac:spMkLst>
        </pc:spChg>
        <pc:spChg chg="del">
          <ac:chgData name="Marilou Yargeau" userId="21548455-e1fd-484a-ab8c-647fd998e9d7" providerId="ADAL" clId="{D24D4364-FD79-9748-9601-D7F3CCA9862F}" dt="2023-05-31T13:35:02.578" v="12303" actId="478"/>
          <ac:spMkLst>
            <pc:docMk/>
            <pc:sldMk cId="3938663268" sldId="508"/>
            <ac:spMk id="29" creationId="{FFC56370-705D-DA95-4364-850224B46816}"/>
          </ac:spMkLst>
        </pc:spChg>
        <pc:spChg chg="del mod">
          <ac:chgData name="Marilou Yargeau" userId="21548455-e1fd-484a-ab8c-647fd998e9d7" providerId="ADAL" clId="{D24D4364-FD79-9748-9601-D7F3CCA9862F}" dt="2023-05-31T13:35:08.966" v="12308" actId="478"/>
          <ac:spMkLst>
            <pc:docMk/>
            <pc:sldMk cId="3938663268" sldId="508"/>
            <ac:spMk id="30" creationId="{B7CF1C23-A24B-C509-B466-2AB8FA132A3B}"/>
          </ac:spMkLst>
        </pc:spChg>
        <pc:spChg chg="del">
          <ac:chgData name="Marilou Yargeau" userId="21548455-e1fd-484a-ab8c-647fd998e9d7" providerId="ADAL" clId="{D24D4364-FD79-9748-9601-D7F3CCA9862F}" dt="2023-05-30T19:33:44.541" v="12101" actId="478"/>
          <ac:spMkLst>
            <pc:docMk/>
            <pc:sldMk cId="3938663268" sldId="508"/>
            <ac:spMk id="31" creationId="{F4A164D2-E9D9-57A1-041E-8602AAF69E60}"/>
          </ac:spMkLst>
        </pc:spChg>
        <pc:spChg chg="add del">
          <ac:chgData name="Marilou Yargeau" userId="21548455-e1fd-484a-ab8c-647fd998e9d7" providerId="ADAL" clId="{D24D4364-FD79-9748-9601-D7F3CCA9862F}" dt="2023-05-30T19:33:27.188" v="12095" actId="478"/>
          <ac:spMkLst>
            <pc:docMk/>
            <pc:sldMk cId="3938663268" sldId="508"/>
            <ac:spMk id="32" creationId="{86227275-499D-3FEE-6D7E-261630C93AC0}"/>
          </ac:spMkLst>
        </pc:spChg>
        <pc:spChg chg="del mod">
          <ac:chgData name="Marilou Yargeau" userId="21548455-e1fd-484a-ab8c-647fd998e9d7" providerId="ADAL" clId="{D24D4364-FD79-9748-9601-D7F3CCA9862F}" dt="2023-05-30T19:33:46.447" v="12103" actId="478"/>
          <ac:spMkLst>
            <pc:docMk/>
            <pc:sldMk cId="3938663268" sldId="508"/>
            <ac:spMk id="33" creationId="{8E4AB231-5F96-6A1E-377C-E0FE896B0711}"/>
          </ac:spMkLst>
        </pc:spChg>
        <pc:spChg chg="add del">
          <ac:chgData name="Marilou Yargeau" userId="21548455-e1fd-484a-ab8c-647fd998e9d7" providerId="ADAL" clId="{D24D4364-FD79-9748-9601-D7F3CCA9862F}" dt="2023-05-30T19:33:29.027" v="12096" actId="478"/>
          <ac:spMkLst>
            <pc:docMk/>
            <pc:sldMk cId="3938663268" sldId="508"/>
            <ac:spMk id="34" creationId="{4BE2D0B0-A81A-1938-94DA-E66AB79E2602}"/>
          </ac:spMkLst>
        </pc:spChg>
        <pc:spChg chg="del mod">
          <ac:chgData name="Marilou Yargeau" userId="21548455-e1fd-484a-ab8c-647fd998e9d7" providerId="ADAL" clId="{D24D4364-FD79-9748-9601-D7F3CCA9862F}" dt="2023-05-30T19:39:26.191" v="12262" actId="478"/>
          <ac:spMkLst>
            <pc:docMk/>
            <pc:sldMk cId="3938663268" sldId="508"/>
            <ac:spMk id="35" creationId="{98F1F0BA-83A8-0881-E365-207CA67B1CA3}"/>
          </ac:spMkLst>
        </pc:spChg>
        <pc:spChg chg="mod">
          <ac:chgData name="Marilou Yargeau" userId="21548455-e1fd-484a-ab8c-647fd998e9d7" providerId="ADAL" clId="{D24D4364-FD79-9748-9601-D7F3CCA9862F}" dt="2023-05-30T19:33:41.374" v="12099" actId="1076"/>
          <ac:spMkLst>
            <pc:docMk/>
            <pc:sldMk cId="3938663268" sldId="508"/>
            <ac:spMk id="36" creationId="{17EB7156-2877-08E8-2276-33EC6B7339A2}"/>
          </ac:spMkLst>
        </pc:spChg>
        <pc:spChg chg="add del">
          <ac:chgData name="Marilou Yargeau" userId="21548455-e1fd-484a-ab8c-647fd998e9d7" providerId="ADAL" clId="{D24D4364-FD79-9748-9601-D7F3CCA9862F}" dt="2023-05-30T19:33:31.662" v="12097" actId="478"/>
          <ac:spMkLst>
            <pc:docMk/>
            <pc:sldMk cId="3938663268" sldId="508"/>
            <ac:spMk id="37" creationId="{0EBE4740-B8EB-F7C9-9068-789F9AE38AF7}"/>
          </ac:spMkLst>
        </pc:spChg>
        <pc:spChg chg="del mod">
          <ac:chgData name="Marilou Yargeau" userId="21548455-e1fd-484a-ab8c-647fd998e9d7" providerId="ADAL" clId="{D24D4364-FD79-9748-9601-D7F3CCA9862F}" dt="2023-05-30T19:39:27.728" v="12264" actId="478"/>
          <ac:spMkLst>
            <pc:docMk/>
            <pc:sldMk cId="3938663268" sldId="508"/>
            <ac:spMk id="38" creationId="{AF4DC73C-7C44-8A55-9FD0-72B964D3108B}"/>
          </ac:spMkLst>
        </pc:spChg>
        <pc:spChg chg="add del">
          <ac:chgData name="Marilou Yargeau" userId="21548455-e1fd-484a-ab8c-647fd998e9d7" providerId="ADAL" clId="{D24D4364-FD79-9748-9601-D7F3CCA9862F}" dt="2023-05-30T19:33:32.164" v="12098" actId="478"/>
          <ac:spMkLst>
            <pc:docMk/>
            <pc:sldMk cId="3938663268" sldId="508"/>
            <ac:spMk id="39" creationId="{82ADFF29-5FFF-2993-AD36-F1C83CDABBD4}"/>
          </ac:spMkLst>
        </pc:spChg>
        <pc:spChg chg="mod">
          <ac:chgData name="Marilou Yargeau" userId="21548455-e1fd-484a-ab8c-647fd998e9d7" providerId="ADAL" clId="{D24D4364-FD79-9748-9601-D7F3CCA9862F}" dt="2023-06-02T17:05:09.452" v="12722" actId="20577"/>
          <ac:spMkLst>
            <pc:docMk/>
            <pc:sldMk cId="3938663268" sldId="508"/>
            <ac:spMk id="40" creationId="{F4165D9B-8047-0CC8-2885-1D165F2AC814}"/>
          </ac:spMkLst>
        </pc:spChg>
        <pc:spChg chg="add del mod">
          <ac:chgData name="Marilou Yargeau" userId="21548455-e1fd-484a-ab8c-647fd998e9d7" providerId="ADAL" clId="{D24D4364-FD79-9748-9601-D7F3CCA9862F}" dt="2023-05-30T19:39:32.145" v="12267" actId="478"/>
          <ac:spMkLst>
            <pc:docMk/>
            <pc:sldMk cId="3938663268" sldId="508"/>
            <ac:spMk id="44" creationId="{7DEBB2D4-F36C-F520-F1CB-D28DA1198EF7}"/>
          </ac:spMkLst>
        </pc:spChg>
        <pc:spChg chg="add del mod">
          <ac:chgData name="Marilou Yargeau" userId="21548455-e1fd-484a-ab8c-647fd998e9d7" providerId="ADAL" clId="{D24D4364-FD79-9748-9601-D7F3CCA9862F}" dt="2023-05-31T13:35:00.982" v="12301" actId="478"/>
          <ac:spMkLst>
            <pc:docMk/>
            <pc:sldMk cId="3938663268" sldId="508"/>
            <ac:spMk id="45" creationId="{F28F1A55-1D29-DE53-FDCB-59A81D44F577}"/>
          </ac:spMkLst>
        </pc:spChg>
        <pc:spChg chg="mod">
          <ac:chgData name="Marilou Yargeau" userId="21548455-e1fd-484a-ab8c-647fd998e9d7" providerId="ADAL" clId="{D24D4364-FD79-9748-9601-D7F3CCA9862F}" dt="2023-05-31T15:26:32.269" v="12585" actId="207"/>
          <ac:spMkLst>
            <pc:docMk/>
            <pc:sldMk cId="3938663268" sldId="508"/>
            <ac:spMk id="48" creationId="{397E844C-BDC9-98FD-8094-8EBDCD4412FD}"/>
          </ac:spMkLst>
        </pc:spChg>
        <pc:spChg chg="mod">
          <ac:chgData name="Marilou Yargeau" userId="21548455-e1fd-484a-ab8c-647fd998e9d7" providerId="ADAL" clId="{D24D4364-FD79-9748-9601-D7F3CCA9862F}" dt="2023-05-31T15:26:32.269" v="12585" actId="207"/>
          <ac:spMkLst>
            <pc:docMk/>
            <pc:sldMk cId="3938663268" sldId="508"/>
            <ac:spMk id="49" creationId="{983FC04B-0277-F531-0B88-6B48483F11E6}"/>
          </ac:spMkLst>
        </pc:spChg>
        <pc:spChg chg="mod">
          <ac:chgData name="Marilou Yargeau" userId="21548455-e1fd-484a-ab8c-647fd998e9d7" providerId="ADAL" clId="{D24D4364-FD79-9748-9601-D7F3CCA9862F}" dt="2023-05-31T15:26:32.269" v="12585" actId="207"/>
          <ac:spMkLst>
            <pc:docMk/>
            <pc:sldMk cId="3938663268" sldId="508"/>
            <ac:spMk id="50" creationId="{7EEF2925-021E-9604-F2BB-75E6EF0D8177}"/>
          </ac:spMkLst>
        </pc:spChg>
        <pc:spChg chg="mod">
          <ac:chgData name="Marilou Yargeau" userId="21548455-e1fd-484a-ab8c-647fd998e9d7" providerId="ADAL" clId="{D24D4364-FD79-9748-9601-D7F3CCA9862F}" dt="2023-05-31T15:26:32.269" v="12585" actId="207"/>
          <ac:spMkLst>
            <pc:docMk/>
            <pc:sldMk cId="3938663268" sldId="508"/>
            <ac:spMk id="51" creationId="{3A12A1A9-09B6-37EA-3353-9F773BBA771A}"/>
          </ac:spMkLst>
        </pc:spChg>
        <pc:spChg chg="mod">
          <ac:chgData name="Marilou Yargeau" userId="21548455-e1fd-484a-ab8c-647fd998e9d7" providerId="ADAL" clId="{D24D4364-FD79-9748-9601-D7F3CCA9862F}" dt="2023-05-31T15:26:32.269" v="12585" actId="207"/>
          <ac:spMkLst>
            <pc:docMk/>
            <pc:sldMk cId="3938663268" sldId="508"/>
            <ac:spMk id="55" creationId="{8A1002AF-722B-6A91-8E5E-507EC69B85CB}"/>
          </ac:spMkLst>
        </pc:spChg>
        <pc:spChg chg="mod">
          <ac:chgData name="Marilou Yargeau" userId="21548455-e1fd-484a-ab8c-647fd998e9d7" providerId="ADAL" clId="{D24D4364-FD79-9748-9601-D7F3CCA9862F}" dt="2023-05-31T15:26:32.269" v="12585" actId="207"/>
          <ac:spMkLst>
            <pc:docMk/>
            <pc:sldMk cId="3938663268" sldId="508"/>
            <ac:spMk id="56" creationId="{20F7905F-0135-26B2-6389-8EC7CFC72935}"/>
          </ac:spMkLst>
        </pc:spChg>
        <pc:spChg chg="mod">
          <ac:chgData name="Marilou Yargeau" userId="21548455-e1fd-484a-ab8c-647fd998e9d7" providerId="ADAL" clId="{D24D4364-FD79-9748-9601-D7F3CCA9862F}" dt="2023-05-31T15:26:32.269" v="12585" actId="207"/>
          <ac:spMkLst>
            <pc:docMk/>
            <pc:sldMk cId="3938663268" sldId="508"/>
            <ac:spMk id="57" creationId="{14A115B3-0752-4371-32C2-488F4D4B6400}"/>
          </ac:spMkLst>
        </pc:spChg>
        <pc:spChg chg="mod">
          <ac:chgData name="Marilou Yargeau" userId="21548455-e1fd-484a-ab8c-647fd998e9d7" providerId="ADAL" clId="{D24D4364-FD79-9748-9601-D7F3CCA9862F}" dt="2023-05-31T15:26:32.269" v="12585" actId="207"/>
          <ac:spMkLst>
            <pc:docMk/>
            <pc:sldMk cId="3938663268" sldId="508"/>
            <ac:spMk id="58" creationId="{45A443B4-96EE-C529-0130-2ADD8DA71261}"/>
          </ac:spMkLst>
        </pc:spChg>
        <pc:spChg chg="mod">
          <ac:chgData name="Marilou Yargeau" userId="21548455-e1fd-484a-ab8c-647fd998e9d7" providerId="ADAL" clId="{D24D4364-FD79-9748-9601-D7F3CCA9862F}" dt="2023-05-31T15:26:49.447" v="12591"/>
          <ac:spMkLst>
            <pc:docMk/>
            <pc:sldMk cId="3938663268" sldId="508"/>
            <ac:spMk id="62" creationId="{E464C439-D730-1DD4-508D-7B5290795E25}"/>
          </ac:spMkLst>
        </pc:spChg>
        <pc:spChg chg="mod">
          <ac:chgData name="Marilou Yargeau" userId="21548455-e1fd-484a-ab8c-647fd998e9d7" providerId="ADAL" clId="{D24D4364-FD79-9748-9601-D7F3CCA9862F}" dt="2023-05-31T15:26:49.447" v="12591"/>
          <ac:spMkLst>
            <pc:docMk/>
            <pc:sldMk cId="3938663268" sldId="508"/>
            <ac:spMk id="63" creationId="{681CB7DA-4383-0175-CC7A-E48321A6A1D9}"/>
          </ac:spMkLst>
        </pc:spChg>
        <pc:spChg chg="mod">
          <ac:chgData name="Marilou Yargeau" userId="21548455-e1fd-484a-ab8c-647fd998e9d7" providerId="ADAL" clId="{D24D4364-FD79-9748-9601-D7F3CCA9862F}" dt="2023-05-31T15:26:49.447" v="12591"/>
          <ac:spMkLst>
            <pc:docMk/>
            <pc:sldMk cId="3938663268" sldId="508"/>
            <ac:spMk id="64" creationId="{B5D888C7-C5A4-16C4-447A-85FD42664DD1}"/>
          </ac:spMkLst>
        </pc:spChg>
        <pc:spChg chg="mod">
          <ac:chgData name="Marilou Yargeau" userId="21548455-e1fd-484a-ab8c-647fd998e9d7" providerId="ADAL" clId="{D24D4364-FD79-9748-9601-D7F3CCA9862F}" dt="2023-05-31T15:26:49.447" v="12591"/>
          <ac:spMkLst>
            <pc:docMk/>
            <pc:sldMk cId="3938663268" sldId="508"/>
            <ac:spMk id="65" creationId="{8239FE95-4AE4-08EA-88CC-E1536D996804}"/>
          </ac:spMkLst>
        </pc:spChg>
        <pc:spChg chg="mod">
          <ac:chgData name="Marilou Yargeau" userId="21548455-e1fd-484a-ab8c-647fd998e9d7" providerId="ADAL" clId="{D24D4364-FD79-9748-9601-D7F3CCA9862F}" dt="2023-05-31T15:26:49.447" v="12591"/>
          <ac:spMkLst>
            <pc:docMk/>
            <pc:sldMk cId="3938663268" sldId="508"/>
            <ac:spMk id="69" creationId="{0DD165DF-5061-48EB-3D42-F8C413C7EB9C}"/>
          </ac:spMkLst>
        </pc:spChg>
        <pc:spChg chg="mod">
          <ac:chgData name="Marilou Yargeau" userId="21548455-e1fd-484a-ab8c-647fd998e9d7" providerId="ADAL" clId="{D24D4364-FD79-9748-9601-D7F3CCA9862F}" dt="2023-05-31T15:26:49.447" v="12591"/>
          <ac:spMkLst>
            <pc:docMk/>
            <pc:sldMk cId="3938663268" sldId="508"/>
            <ac:spMk id="70" creationId="{980EA851-9C45-69B7-B4A6-4F70A84FE914}"/>
          </ac:spMkLst>
        </pc:spChg>
        <pc:spChg chg="mod">
          <ac:chgData name="Marilou Yargeau" userId="21548455-e1fd-484a-ab8c-647fd998e9d7" providerId="ADAL" clId="{D24D4364-FD79-9748-9601-D7F3CCA9862F}" dt="2023-05-31T15:26:49.447" v="12591"/>
          <ac:spMkLst>
            <pc:docMk/>
            <pc:sldMk cId="3938663268" sldId="508"/>
            <ac:spMk id="71" creationId="{FCF476CF-DA55-C46D-A7C0-0EE59812E917}"/>
          </ac:spMkLst>
        </pc:spChg>
        <pc:spChg chg="mod">
          <ac:chgData name="Marilou Yargeau" userId="21548455-e1fd-484a-ab8c-647fd998e9d7" providerId="ADAL" clId="{D24D4364-FD79-9748-9601-D7F3CCA9862F}" dt="2023-05-31T15:26:49.447" v="12591"/>
          <ac:spMkLst>
            <pc:docMk/>
            <pc:sldMk cId="3938663268" sldId="508"/>
            <ac:spMk id="72" creationId="{06043663-F0F0-4F46-5522-2FB1B52A1EFA}"/>
          </ac:spMkLst>
        </pc:spChg>
        <pc:grpChg chg="del">
          <ac:chgData name="Marilou Yargeau" userId="21548455-e1fd-484a-ab8c-647fd998e9d7" providerId="ADAL" clId="{D24D4364-FD79-9748-9601-D7F3CCA9862F}" dt="2023-05-31T13:36:10.211" v="12310" actId="478"/>
          <ac:grpSpMkLst>
            <pc:docMk/>
            <pc:sldMk cId="3938663268" sldId="508"/>
            <ac:grpSpMk id="25" creationId="{F54B2AFE-9333-6FCC-52C8-F4AAC767394C}"/>
          </ac:grpSpMkLst>
        </pc:grpChg>
        <pc:grpChg chg="add del mod">
          <ac:chgData name="Marilou Yargeau" userId="21548455-e1fd-484a-ab8c-647fd998e9d7" providerId="ADAL" clId="{D24D4364-FD79-9748-9601-D7F3CCA9862F}" dt="2023-05-31T15:26:42.402" v="12586" actId="478"/>
          <ac:grpSpMkLst>
            <pc:docMk/>
            <pc:sldMk cId="3938663268" sldId="508"/>
            <ac:grpSpMk id="46" creationId="{88428B78-7946-C6D5-1D12-C9645850A601}"/>
          </ac:grpSpMkLst>
        </pc:grpChg>
        <pc:grpChg chg="mod">
          <ac:chgData name="Marilou Yargeau" userId="21548455-e1fd-484a-ab8c-647fd998e9d7" providerId="ADAL" clId="{D24D4364-FD79-9748-9601-D7F3CCA9862F}" dt="2023-05-31T15:26:32.269" v="12585" actId="207"/>
          <ac:grpSpMkLst>
            <pc:docMk/>
            <pc:sldMk cId="3938663268" sldId="508"/>
            <ac:grpSpMk id="47" creationId="{340B7071-AE6A-ABEB-B3B7-83AC7FDE2BCF}"/>
          </ac:grpSpMkLst>
        </pc:grpChg>
        <pc:grpChg chg="add mod">
          <ac:chgData name="Marilou Yargeau" userId="21548455-e1fd-484a-ab8c-647fd998e9d7" providerId="ADAL" clId="{D24D4364-FD79-9748-9601-D7F3CCA9862F}" dt="2023-05-31T15:26:49.447" v="12591"/>
          <ac:grpSpMkLst>
            <pc:docMk/>
            <pc:sldMk cId="3938663268" sldId="508"/>
            <ac:grpSpMk id="60" creationId="{05CAA78D-D51F-BB0B-311E-990BE196BC82}"/>
          </ac:grpSpMkLst>
        </pc:grpChg>
        <pc:grpChg chg="mod">
          <ac:chgData name="Marilou Yargeau" userId="21548455-e1fd-484a-ab8c-647fd998e9d7" providerId="ADAL" clId="{D24D4364-FD79-9748-9601-D7F3CCA9862F}" dt="2023-05-31T15:26:49.447" v="12591"/>
          <ac:grpSpMkLst>
            <pc:docMk/>
            <pc:sldMk cId="3938663268" sldId="508"/>
            <ac:grpSpMk id="61" creationId="{A0E46446-D9D5-798B-D83D-A5DEAC8F7F39}"/>
          </ac:grpSpMkLst>
        </pc:grpChg>
        <pc:picChg chg="del">
          <ac:chgData name="Marilou Yargeau" userId="21548455-e1fd-484a-ab8c-647fd998e9d7" providerId="ADAL" clId="{D24D4364-FD79-9748-9601-D7F3CCA9862F}" dt="2023-05-31T15:26:46.963" v="12589" actId="478"/>
          <ac:picMkLst>
            <pc:docMk/>
            <pc:sldMk cId="3938663268" sldId="508"/>
            <ac:picMk id="2" creationId="{863B07AE-6B0E-0C29-C934-C91D09DFC1ED}"/>
          </ac:picMkLst>
        </pc:picChg>
        <pc:picChg chg="add del mod">
          <ac:chgData name="Marilou Yargeau" userId="21548455-e1fd-484a-ab8c-647fd998e9d7" providerId="ADAL" clId="{D24D4364-FD79-9748-9601-D7F3CCA9862F}" dt="2023-05-31T13:35:05.703" v="12306" actId="478"/>
          <ac:picMkLst>
            <pc:docMk/>
            <pc:sldMk cId="3938663268" sldId="508"/>
            <ac:picMk id="3" creationId="{2E1DCF1B-EE90-1DC9-9793-8869A95873F4}"/>
          </ac:picMkLst>
        </pc:picChg>
        <pc:picChg chg="del">
          <ac:chgData name="Marilou Yargeau" userId="21548455-e1fd-484a-ab8c-647fd998e9d7" providerId="ADAL" clId="{D24D4364-FD79-9748-9601-D7F3CCA9862F}" dt="2023-05-31T15:26:44.415" v="12587" actId="478"/>
          <ac:picMkLst>
            <pc:docMk/>
            <pc:sldMk cId="3938663268" sldId="508"/>
            <ac:picMk id="4" creationId="{418BD158-1F53-5C50-AD25-13C933A08C15}"/>
          </ac:picMkLst>
        </pc:picChg>
        <pc:picChg chg="add mod">
          <ac:chgData name="Marilou Yargeau" userId="21548455-e1fd-484a-ab8c-647fd998e9d7" providerId="ADAL" clId="{D24D4364-FD79-9748-9601-D7F3CCA9862F}" dt="2023-05-30T19:34:08.806" v="12106" actId="1076"/>
          <ac:picMkLst>
            <pc:docMk/>
            <pc:sldMk cId="3938663268" sldId="508"/>
            <ac:picMk id="7" creationId="{B7EFE628-0EF7-C695-06F3-EA780F27A62E}"/>
          </ac:picMkLst>
        </pc:picChg>
        <pc:picChg chg="add del mod">
          <ac:chgData name="Marilou Yargeau" userId="21548455-e1fd-484a-ab8c-647fd998e9d7" providerId="ADAL" clId="{D24D4364-FD79-9748-9601-D7F3CCA9862F}" dt="2023-05-31T13:35:01.823" v="12302" actId="478"/>
          <ac:picMkLst>
            <pc:docMk/>
            <pc:sldMk cId="3938663268" sldId="508"/>
            <ac:picMk id="41" creationId="{30BD0B80-51FB-1351-0CA1-B42635EEC715}"/>
          </ac:picMkLst>
        </pc:picChg>
        <pc:picChg chg="add del mod">
          <ac:chgData name="Marilou Yargeau" userId="21548455-e1fd-484a-ab8c-647fd998e9d7" providerId="ADAL" clId="{D24D4364-FD79-9748-9601-D7F3CCA9862F}" dt="2023-05-30T19:39:23.003" v="12260" actId="478"/>
          <ac:picMkLst>
            <pc:docMk/>
            <pc:sldMk cId="3938663268" sldId="508"/>
            <ac:picMk id="43" creationId="{4A275DF6-C441-78DA-39D2-C031493E6090}"/>
          </ac:picMkLst>
        </pc:picChg>
        <pc:picChg chg="mod">
          <ac:chgData name="Marilou Yargeau" userId="21548455-e1fd-484a-ab8c-647fd998e9d7" providerId="ADAL" clId="{D24D4364-FD79-9748-9601-D7F3CCA9862F}" dt="2023-05-31T15:26:32.269" v="12585" actId="207"/>
          <ac:picMkLst>
            <pc:docMk/>
            <pc:sldMk cId="3938663268" sldId="508"/>
            <ac:picMk id="52" creationId="{84CFC6F3-D407-043C-7A60-4CA3ED668A57}"/>
          </ac:picMkLst>
        </pc:picChg>
        <pc:picChg chg="mod">
          <ac:chgData name="Marilou Yargeau" userId="21548455-e1fd-484a-ab8c-647fd998e9d7" providerId="ADAL" clId="{D24D4364-FD79-9748-9601-D7F3CCA9862F}" dt="2023-05-31T15:26:32.269" v="12585" actId="207"/>
          <ac:picMkLst>
            <pc:docMk/>
            <pc:sldMk cId="3938663268" sldId="508"/>
            <ac:picMk id="53" creationId="{479C7444-757E-7315-4B15-29362C50E1E5}"/>
          </ac:picMkLst>
        </pc:picChg>
        <pc:picChg chg="mod">
          <ac:chgData name="Marilou Yargeau" userId="21548455-e1fd-484a-ab8c-647fd998e9d7" providerId="ADAL" clId="{D24D4364-FD79-9748-9601-D7F3CCA9862F}" dt="2023-05-31T15:26:32.269" v="12585" actId="207"/>
          <ac:picMkLst>
            <pc:docMk/>
            <pc:sldMk cId="3938663268" sldId="508"/>
            <ac:picMk id="54" creationId="{C5FDF487-0420-DB68-CE22-10163A78AB6A}"/>
          </ac:picMkLst>
        </pc:picChg>
        <pc:picChg chg="mod">
          <ac:chgData name="Marilou Yargeau" userId="21548455-e1fd-484a-ab8c-647fd998e9d7" providerId="ADAL" clId="{D24D4364-FD79-9748-9601-D7F3CCA9862F}" dt="2023-05-31T15:26:32.269" v="12585" actId="207"/>
          <ac:picMkLst>
            <pc:docMk/>
            <pc:sldMk cId="3938663268" sldId="508"/>
            <ac:picMk id="59" creationId="{A4284CB6-4B2E-1D06-CB1C-24EDF795A509}"/>
          </ac:picMkLst>
        </pc:picChg>
        <pc:picChg chg="mod">
          <ac:chgData name="Marilou Yargeau" userId="21548455-e1fd-484a-ab8c-647fd998e9d7" providerId="ADAL" clId="{D24D4364-FD79-9748-9601-D7F3CCA9862F}" dt="2023-05-31T15:26:49.447" v="12591"/>
          <ac:picMkLst>
            <pc:docMk/>
            <pc:sldMk cId="3938663268" sldId="508"/>
            <ac:picMk id="66" creationId="{CD42F748-8DC7-A2E1-8517-DF2F438480C2}"/>
          </ac:picMkLst>
        </pc:picChg>
        <pc:picChg chg="mod">
          <ac:chgData name="Marilou Yargeau" userId="21548455-e1fd-484a-ab8c-647fd998e9d7" providerId="ADAL" clId="{D24D4364-FD79-9748-9601-D7F3CCA9862F}" dt="2023-05-31T15:26:49.447" v="12591"/>
          <ac:picMkLst>
            <pc:docMk/>
            <pc:sldMk cId="3938663268" sldId="508"/>
            <ac:picMk id="67" creationId="{C23E0973-8955-E5DC-A957-BDE02C0A5856}"/>
          </ac:picMkLst>
        </pc:picChg>
        <pc:picChg chg="mod">
          <ac:chgData name="Marilou Yargeau" userId="21548455-e1fd-484a-ab8c-647fd998e9d7" providerId="ADAL" clId="{D24D4364-FD79-9748-9601-D7F3CCA9862F}" dt="2023-05-31T15:26:49.447" v="12591"/>
          <ac:picMkLst>
            <pc:docMk/>
            <pc:sldMk cId="3938663268" sldId="508"/>
            <ac:picMk id="68" creationId="{C1AC9B56-9611-E04B-02AA-C1590EB51A04}"/>
          </ac:picMkLst>
        </pc:picChg>
        <pc:picChg chg="mod">
          <ac:chgData name="Marilou Yargeau" userId="21548455-e1fd-484a-ab8c-647fd998e9d7" providerId="ADAL" clId="{D24D4364-FD79-9748-9601-D7F3CCA9862F}" dt="2023-05-31T15:26:49.447" v="12591"/>
          <ac:picMkLst>
            <pc:docMk/>
            <pc:sldMk cId="3938663268" sldId="508"/>
            <ac:picMk id="73" creationId="{E7F4A647-55C5-B55A-EFC8-87E0293436A3}"/>
          </ac:picMkLst>
        </pc:picChg>
      </pc:sldChg>
      <pc:sldChg chg="addSp delSp modSp add mod modNotesTx">
        <pc:chgData name="Marilou Yargeau" userId="21548455-e1fd-484a-ab8c-647fd998e9d7" providerId="ADAL" clId="{D24D4364-FD79-9748-9601-D7F3CCA9862F}" dt="2023-06-02T18:30:13.903" v="18612" actId="20577"/>
        <pc:sldMkLst>
          <pc:docMk/>
          <pc:sldMk cId="2260502514" sldId="509"/>
        </pc:sldMkLst>
        <pc:spChg chg="del">
          <ac:chgData name="Marilou Yargeau" userId="21548455-e1fd-484a-ab8c-647fd998e9d7" providerId="ADAL" clId="{D24D4364-FD79-9748-9601-D7F3CCA9862F}" dt="2023-05-31T13:36:32.523" v="12322" actId="478"/>
          <ac:spMkLst>
            <pc:docMk/>
            <pc:sldMk cId="2260502514" sldId="509"/>
            <ac:spMk id="12" creationId="{A1496BDD-26CE-5738-4CFA-FA8C36B03C09}"/>
          </ac:spMkLst>
        </pc:spChg>
        <pc:spChg chg="del">
          <ac:chgData name="Marilou Yargeau" userId="21548455-e1fd-484a-ab8c-647fd998e9d7" providerId="ADAL" clId="{D24D4364-FD79-9748-9601-D7F3CCA9862F}" dt="2023-05-31T13:36:31.243" v="12320" actId="478"/>
          <ac:spMkLst>
            <pc:docMk/>
            <pc:sldMk cId="2260502514" sldId="509"/>
            <ac:spMk id="13" creationId="{3A534984-FE1B-D78F-8CC6-08FB525D4B04}"/>
          </ac:spMkLst>
        </pc:spChg>
        <pc:spChg chg="mod">
          <ac:chgData name="Marilou Yargeau" userId="21548455-e1fd-484a-ab8c-647fd998e9d7" providerId="ADAL" clId="{D24D4364-FD79-9748-9601-D7F3CCA9862F}" dt="2023-05-31T13:36:33.795" v="12323"/>
          <ac:spMkLst>
            <pc:docMk/>
            <pc:sldMk cId="2260502514" sldId="509"/>
            <ac:spMk id="28" creationId="{0B3D2F5E-3418-4CF6-7CD2-83848ACAECB7}"/>
          </ac:spMkLst>
        </pc:spChg>
        <pc:spChg chg="mod">
          <ac:chgData name="Marilou Yargeau" userId="21548455-e1fd-484a-ab8c-647fd998e9d7" providerId="ADAL" clId="{D24D4364-FD79-9748-9601-D7F3CCA9862F}" dt="2023-05-31T13:36:33.795" v="12323"/>
          <ac:spMkLst>
            <pc:docMk/>
            <pc:sldMk cId="2260502514" sldId="509"/>
            <ac:spMk id="31" creationId="{2977FAE7-CC81-21DF-5D6C-73CBB9920CA9}"/>
          </ac:spMkLst>
        </pc:spChg>
        <pc:spChg chg="mod">
          <ac:chgData name="Marilou Yargeau" userId="21548455-e1fd-484a-ab8c-647fd998e9d7" providerId="ADAL" clId="{D24D4364-FD79-9748-9601-D7F3CCA9862F}" dt="2023-05-31T13:36:33.795" v="12323"/>
          <ac:spMkLst>
            <pc:docMk/>
            <pc:sldMk cId="2260502514" sldId="509"/>
            <ac:spMk id="32" creationId="{0B8D2209-E3F6-5309-7816-525F5355DEA8}"/>
          </ac:spMkLst>
        </pc:spChg>
        <pc:spChg chg="mod">
          <ac:chgData name="Marilou Yargeau" userId="21548455-e1fd-484a-ab8c-647fd998e9d7" providerId="ADAL" clId="{D24D4364-FD79-9748-9601-D7F3CCA9862F}" dt="2023-05-31T13:36:33.795" v="12323"/>
          <ac:spMkLst>
            <pc:docMk/>
            <pc:sldMk cId="2260502514" sldId="509"/>
            <ac:spMk id="33" creationId="{1E1EA246-1719-6E8F-7B01-8CE6649761FE}"/>
          </ac:spMkLst>
        </pc:spChg>
        <pc:spChg chg="del">
          <ac:chgData name="Marilou Yargeau" userId="21548455-e1fd-484a-ab8c-647fd998e9d7" providerId="ADAL" clId="{D24D4364-FD79-9748-9601-D7F3CCA9862F}" dt="2023-05-31T14:34:25.396" v="12524" actId="478"/>
          <ac:spMkLst>
            <pc:docMk/>
            <pc:sldMk cId="2260502514" sldId="509"/>
            <ac:spMk id="40" creationId="{F4165D9B-8047-0CC8-2885-1D165F2AC814}"/>
          </ac:spMkLst>
        </pc:spChg>
        <pc:spChg chg="mod">
          <ac:chgData name="Marilou Yargeau" userId="21548455-e1fd-484a-ab8c-647fd998e9d7" providerId="ADAL" clId="{D24D4364-FD79-9748-9601-D7F3CCA9862F}" dt="2023-05-31T13:36:33.795" v="12323"/>
          <ac:spMkLst>
            <pc:docMk/>
            <pc:sldMk cId="2260502514" sldId="509"/>
            <ac:spMk id="42" creationId="{E5F70D4D-3FAC-1E69-80C5-91C379436C72}"/>
          </ac:spMkLst>
        </pc:spChg>
        <pc:spChg chg="mod">
          <ac:chgData name="Marilou Yargeau" userId="21548455-e1fd-484a-ab8c-647fd998e9d7" providerId="ADAL" clId="{D24D4364-FD79-9748-9601-D7F3CCA9862F}" dt="2023-05-31T14:37:21.745" v="12552" actId="1076"/>
          <ac:spMkLst>
            <pc:docMk/>
            <pc:sldMk cId="2260502514" sldId="509"/>
            <ac:spMk id="44" creationId="{7DEBB2D4-F36C-F520-F1CB-D28DA1198EF7}"/>
          </ac:spMkLst>
        </pc:spChg>
        <pc:spChg chg="mod">
          <ac:chgData name="Marilou Yargeau" userId="21548455-e1fd-484a-ab8c-647fd998e9d7" providerId="ADAL" clId="{D24D4364-FD79-9748-9601-D7F3CCA9862F}" dt="2023-05-31T14:36:51.285" v="12549" actId="1076"/>
          <ac:spMkLst>
            <pc:docMk/>
            <pc:sldMk cId="2260502514" sldId="509"/>
            <ac:spMk id="45" creationId="{F28F1A55-1D29-DE53-FDCB-59A81D44F577}"/>
          </ac:spMkLst>
        </pc:spChg>
        <pc:spChg chg="mod">
          <ac:chgData name="Marilou Yargeau" userId="21548455-e1fd-484a-ab8c-647fd998e9d7" providerId="ADAL" clId="{D24D4364-FD79-9748-9601-D7F3CCA9862F}" dt="2023-05-31T13:36:33.795" v="12323"/>
          <ac:spMkLst>
            <pc:docMk/>
            <pc:sldMk cId="2260502514" sldId="509"/>
            <ac:spMk id="46" creationId="{3ADBBAFD-4E9E-D493-45CA-0A8207D8CDFF}"/>
          </ac:spMkLst>
        </pc:spChg>
        <pc:spChg chg="mod">
          <ac:chgData name="Marilou Yargeau" userId="21548455-e1fd-484a-ab8c-647fd998e9d7" providerId="ADAL" clId="{D24D4364-FD79-9748-9601-D7F3CCA9862F}" dt="2023-05-31T13:36:33.795" v="12323"/>
          <ac:spMkLst>
            <pc:docMk/>
            <pc:sldMk cId="2260502514" sldId="509"/>
            <ac:spMk id="47" creationId="{C90E0C6E-46FA-438F-8F97-8D61A3E0E831}"/>
          </ac:spMkLst>
        </pc:spChg>
        <pc:spChg chg="mod">
          <ac:chgData name="Marilou Yargeau" userId="21548455-e1fd-484a-ab8c-647fd998e9d7" providerId="ADAL" clId="{D24D4364-FD79-9748-9601-D7F3CCA9862F}" dt="2023-05-31T13:36:33.795" v="12323"/>
          <ac:spMkLst>
            <pc:docMk/>
            <pc:sldMk cId="2260502514" sldId="509"/>
            <ac:spMk id="48" creationId="{3CF39831-917C-6103-FF92-5AD13BCBE4DD}"/>
          </ac:spMkLst>
        </pc:spChg>
        <pc:spChg chg="add mod">
          <ac:chgData name="Marilou Yargeau" userId="21548455-e1fd-484a-ab8c-647fd998e9d7" providerId="ADAL" clId="{D24D4364-FD79-9748-9601-D7F3CCA9862F}" dt="2023-06-02T17:05:15.798" v="12726" actId="20577"/>
          <ac:spMkLst>
            <pc:docMk/>
            <pc:sldMk cId="2260502514" sldId="509"/>
            <ac:spMk id="50" creationId="{8B27EE72-CE5C-E2A6-58E0-DB5B4CA538CD}"/>
          </ac:spMkLst>
        </pc:spChg>
        <pc:grpChg chg="add mod">
          <ac:chgData name="Marilou Yargeau" userId="21548455-e1fd-484a-ab8c-647fd998e9d7" providerId="ADAL" clId="{D24D4364-FD79-9748-9601-D7F3CCA9862F}" dt="2023-05-31T13:36:33.795" v="12323"/>
          <ac:grpSpMkLst>
            <pc:docMk/>
            <pc:sldMk cId="2260502514" sldId="509"/>
            <ac:grpSpMk id="16" creationId="{0355ACEE-1AEC-9122-78FE-C894A45F7BE1}"/>
          </ac:grpSpMkLst>
        </pc:grpChg>
        <pc:grpChg chg="del">
          <ac:chgData name="Marilou Yargeau" userId="21548455-e1fd-484a-ab8c-647fd998e9d7" providerId="ADAL" clId="{D24D4364-FD79-9748-9601-D7F3CCA9862F}" dt="2023-05-31T13:36:28.357" v="12318" actId="478"/>
          <ac:grpSpMkLst>
            <pc:docMk/>
            <pc:sldMk cId="2260502514" sldId="509"/>
            <ac:grpSpMk id="25" creationId="{F54B2AFE-9333-6FCC-52C8-F4AAC767394C}"/>
          </ac:grpSpMkLst>
        </pc:grpChg>
        <pc:grpChg chg="mod">
          <ac:chgData name="Marilou Yargeau" userId="21548455-e1fd-484a-ab8c-647fd998e9d7" providerId="ADAL" clId="{D24D4364-FD79-9748-9601-D7F3CCA9862F}" dt="2023-05-31T13:36:33.795" v="12323"/>
          <ac:grpSpMkLst>
            <pc:docMk/>
            <pc:sldMk cId="2260502514" sldId="509"/>
            <ac:grpSpMk id="26" creationId="{F3FC7853-96B6-030E-8D9A-037F3AF4F919}"/>
          </ac:grpSpMkLst>
        </pc:grpChg>
        <pc:picChg chg="del">
          <ac:chgData name="Marilou Yargeau" userId="21548455-e1fd-484a-ab8c-647fd998e9d7" providerId="ADAL" clId="{D24D4364-FD79-9748-9601-D7F3CCA9862F}" dt="2023-05-31T13:36:31.885" v="12321" actId="478"/>
          <ac:picMkLst>
            <pc:docMk/>
            <pc:sldMk cId="2260502514" sldId="509"/>
            <ac:picMk id="2" creationId="{863B07AE-6B0E-0C29-C934-C91D09DFC1ED}"/>
          </ac:picMkLst>
        </pc:picChg>
        <pc:picChg chg="del">
          <ac:chgData name="Marilou Yargeau" userId="21548455-e1fd-484a-ab8c-647fd998e9d7" providerId="ADAL" clId="{D24D4364-FD79-9748-9601-D7F3CCA9862F}" dt="2023-05-31T13:36:30.337" v="12319" actId="478"/>
          <ac:picMkLst>
            <pc:docMk/>
            <pc:sldMk cId="2260502514" sldId="509"/>
            <ac:picMk id="4" creationId="{418BD158-1F53-5C50-AD25-13C933A08C15}"/>
          </ac:picMkLst>
        </pc:picChg>
        <pc:picChg chg="mod">
          <ac:chgData name="Marilou Yargeau" userId="21548455-e1fd-484a-ab8c-647fd998e9d7" providerId="ADAL" clId="{D24D4364-FD79-9748-9601-D7F3CCA9862F}" dt="2023-05-31T13:36:33.795" v="12323"/>
          <ac:picMkLst>
            <pc:docMk/>
            <pc:sldMk cId="2260502514" sldId="509"/>
            <ac:picMk id="34" creationId="{E1850C5D-312D-6795-734B-D703D753CD40}"/>
          </ac:picMkLst>
        </pc:picChg>
        <pc:picChg chg="mod">
          <ac:chgData name="Marilou Yargeau" userId="21548455-e1fd-484a-ab8c-647fd998e9d7" providerId="ADAL" clId="{D24D4364-FD79-9748-9601-D7F3CCA9862F}" dt="2023-05-31T13:36:33.795" v="12323"/>
          <ac:picMkLst>
            <pc:docMk/>
            <pc:sldMk cId="2260502514" sldId="509"/>
            <ac:picMk id="37" creationId="{1ACE8E2B-9FE1-D858-7899-3E6619EBF8C5}"/>
          </ac:picMkLst>
        </pc:picChg>
        <pc:picChg chg="mod">
          <ac:chgData name="Marilou Yargeau" userId="21548455-e1fd-484a-ab8c-647fd998e9d7" providerId="ADAL" clId="{D24D4364-FD79-9748-9601-D7F3CCA9862F}" dt="2023-05-31T13:36:33.795" v="12323"/>
          <ac:picMkLst>
            <pc:docMk/>
            <pc:sldMk cId="2260502514" sldId="509"/>
            <ac:picMk id="39" creationId="{412EC192-4814-851C-B52A-FA0A3EAC5C04}"/>
          </ac:picMkLst>
        </pc:picChg>
        <pc:picChg chg="mod">
          <ac:chgData name="Marilou Yargeau" userId="21548455-e1fd-484a-ab8c-647fd998e9d7" providerId="ADAL" clId="{D24D4364-FD79-9748-9601-D7F3CCA9862F}" dt="2023-05-31T13:36:33.795" v="12323"/>
          <ac:picMkLst>
            <pc:docMk/>
            <pc:sldMk cId="2260502514" sldId="509"/>
            <ac:picMk id="49" creationId="{63603B9D-5E76-63B0-32BD-1FC14AB5216C}"/>
          </ac:picMkLst>
        </pc:picChg>
      </pc:sldChg>
      <pc:sldChg chg="addSp delSp modSp add mod modNotesTx">
        <pc:chgData name="Marilou Yargeau" userId="21548455-e1fd-484a-ab8c-647fd998e9d7" providerId="ADAL" clId="{D24D4364-FD79-9748-9601-D7F3CCA9862F}" dt="2023-06-02T18:11:41.513" v="14862" actId="20577"/>
        <pc:sldMkLst>
          <pc:docMk/>
          <pc:sldMk cId="2715816569" sldId="510"/>
        </pc:sldMkLst>
        <pc:spChg chg="mod">
          <ac:chgData name="Marilou Yargeau" userId="21548455-e1fd-484a-ab8c-647fd998e9d7" providerId="ADAL" clId="{D24D4364-FD79-9748-9601-D7F3CCA9862F}" dt="2023-06-02T17:04:09.831" v="12692" actId="20577"/>
          <ac:spMkLst>
            <pc:docMk/>
            <pc:sldMk cId="2715816569" sldId="510"/>
            <ac:spMk id="16" creationId="{86FC7AD6-7AAD-7392-892C-307390B2ABFF}"/>
          </ac:spMkLst>
        </pc:spChg>
        <pc:spChg chg="add mod">
          <ac:chgData name="Marilou Yargeau" userId="21548455-e1fd-484a-ab8c-647fd998e9d7" providerId="ADAL" clId="{D24D4364-FD79-9748-9601-D7F3CCA9862F}" dt="2023-05-31T13:15:05.622" v="12278" actId="1076"/>
          <ac:spMkLst>
            <pc:docMk/>
            <pc:sldMk cId="2715816569" sldId="510"/>
            <ac:spMk id="19" creationId="{4B0115E6-C696-4EE5-21C7-6A9F1456E7E7}"/>
          </ac:spMkLst>
        </pc:spChg>
        <pc:spChg chg="add mod">
          <ac:chgData name="Marilou Yargeau" userId="21548455-e1fd-484a-ab8c-647fd998e9d7" providerId="ADAL" clId="{D24D4364-FD79-9748-9601-D7F3CCA9862F}" dt="2023-05-31T13:15:43.436" v="12289" actId="1035"/>
          <ac:spMkLst>
            <pc:docMk/>
            <pc:sldMk cId="2715816569" sldId="510"/>
            <ac:spMk id="23" creationId="{FF6C81A5-360D-6E01-54B3-7F0EF1DCDB2D}"/>
          </ac:spMkLst>
        </pc:spChg>
        <pc:spChg chg="add mod">
          <ac:chgData name="Marilou Yargeau" userId="21548455-e1fd-484a-ab8c-647fd998e9d7" providerId="ADAL" clId="{D24D4364-FD79-9748-9601-D7F3CCA9862F}" dt="2023-05-31T13:15:59.602" v="12299" actId="1076"/>
          <ac:spMkLst>
            <pc:docMk/>
            <pc:sldMk cId="2715816569" sldId="510"/>
            <ac:spMk id="27" creationId="{C17ADBC4-9E74-4A94-7EC7-E8A5324C9B79}"/>
          </ac:spMkLst>
        </pc:spChg>
        <pc:picChg chg="add mod">
          <ac:chgData name="Marilou Yargeau" userId="21548455-e1fd-484a-ab8c-647fd998e9d7" providerId="ADAL" clId="{D24D4364-FD79-9748-9601-D7F3CCA9862F}" dt="2023-05-31T13:14:33.103" v="12273" actId="1076"/>
          <ac:picMkLst>
            <pc:docMk/>
            <pc:sldMk cId="2715816569" sldId="510"/>
            <ac:picMk id="4" creationId="{13F20F1F-7DBA-962F-6385-CBE04BF13EAD}"/>
          </ac:picMkLst>
        </pc:picChg>
        <pc:picChg chg="del">
          <ac:chgData name="Marilou Yargeau" userId="21548455-e1fd-484a-ab8c-647fd998e9d7" providerId="ADAL" clId="{D24D4364-FD79-9748-9601-D7F3CCA9862F}" dt="2023-05-31T12:41:25.798" v="12271" actId="478"/>
          <ac:picMkLst>
            <pc:docMk/>
            <pc:sldMk cId="2715816569" sldId="510"/>
            <ac:picMk id="14" creationId="{B2A9D966-A148-9437-7176-79FF8DCBD9D7}"/>
          </ac:picMkLst>
        </pc:picChg>
        <pc:cxnChg chg="add mod">
          <ac:chgData name="Marilou Yargeau" userId="21548455-e1fd-484a-ab8c-647fd998e9d7" providerId="ADAL" clId="{D24D4364-FD79-9748-9601-D7F3CCA9862F}" dt="2023-05-31T13:15:21.158" v="12279" actId="1076"/>
          <ac:cxnSpMkLst>
            <pc:docMk/>
            <pc:sldMk cId="2715816569" sldId="510"/>
            <ac:cxnSpMk id="12" creationId="{8FF1BFBF-8A33-4173-A2B3-9599DD2C28B7}"/>
          </ac:cxnSpMkLst>
        </pc:cxnChg>
        <pc:cxnChg chg="add mod">
          <ac:chgData name="Marilou Yargeau" userId="21548455-e1fd-484a-ab8c-647fd998e9d7" providerId="ADAL" clId="{D24D4364-FD79-9748-9601-D7F3CCA9862F}" dt="2023-05-31T13:15:21.158" v="12279" actId="1076"/>
          <ac:cxnSpMkLst>
            <pc:docMk/>
            <pc:sldMk cId="2715816569" sldId="510"/>
            <ac:cxnSpMk id="13" creationId="{0A41D194-D5E8-06E0-05FD-9ADCACA77329}"/>
          </ac:cxnSpMkLst>
        </pc:cxnChg>
        <pc:cxnChg chg="add mod">
          <ac:chgData name="Marilou Yargeau" userId="21548455-e1fd-484a-ab8c-647fd998e9d7" providerId="ADAL" clId="{D24D4364-FD79-9748-9601-D7F3CCA9862F}" dt="2023-05-31T13:15:03.323" v="12277" actId="1076"/>
          <ac:cxnSpMkLst>
            <pc:docMk/>
            <pc:sldMk cId="2715816569" sldId="510"/>
            <ac:cxnSpMk id="20" creationId="{3B9FDCDD-BB46-9930-C966-E132F4612484}"/>
          </ac:cxnSpMkLst>
        </pc:cxnChg>
        <pc:cxnChg chg="add mod">
          <ac:chgData name="Marilou Yargeau" userId="21548455-e1fd-484a-ab8c-647fd998e9d7" providerId="ADAL" clId="{D24D4364-FD79-9748-9601-D7F3CCA9862F}" dt="2023-05-31T13:15:50.188" v="12295" actId="1036"/>
          <ac:cxnSpMkLst>
            <pc:docMk/>
            <pc:sldMk cId="2715816569" sldId="510"/>
            <ac:cxnSpMk id="26" creationId="{42376E71-ADCC-E989-DE60-67F618B965DE}"/>
          </ac:cxnSpMkLst>
        </pc:cxnChg>
      </pc:sldChg>
      <pc:sldChg chg="addSp delSp modSp add mod">
        <pc:chgData name="Marilou Yargeau" userId="21548455-e1fd-484a-ab8c-647fd998e9d7" providerId="ADAL" clId="{D24D4364-FD79-9748-9601-D7F3CCA9862F}" dt="2023-06-02T17:05:12.084" v="12724" actId="20577"/>
        <pc:sldMkLst>
          <pc:docMk/>
          <pc:sldMk cId="91640996" sldId="511"/>
        </pc:sldMkLst>
        <pc:spChg chg="del">
          <ac:chgData name="Marilou Yargeau" userId="21548455-e1fd-484a-ab8c-647fd998e9d7" providerId="ADAL" clId="{D24D4364-FD79-9748-9601-D7F3CCA9862F}" dt="2023-05-31T13:36:22.218" v="12315" actId="478"/>
          <ac:spMkLst>
            <pc:docMk/>
            <pc:sldMk cId="91640996" sldId="511"/>
            <ac:spMk id="12" creationId="{A1496BDD-26CE-5738-4CFA-FA8C36B03C09}"/>
          </ac:spMkLst>
        </pc:spChg>
        <pc:spChg chg="del">
          <ac:chgData name="Marilou Yargeau" userId="21548455-e1fd-484a-ab8c-647fd998e9d7" providerId="ADAL" clId="{D24D4364-FD79-9748-9601-D7F3CCA9862F}" dt="2023-05-31T13:36:23.207" v="12316" actId="478"/>
          <ac:spMkLst>
            <pc:docMk/>
            <pc:sldMk cId="91640996" sldId="511"/>
            <ac:spMk id="13" creationId="{3A534984-FE1B-D78F-8CC6-08FB525D4B04}"/>
          </ac:spMkLst>
        </pc:spChg>
        <pc:spChg chg="mod">
          <ac:chgData name="Marilou Yargeau" userId="21548455-e1fd-484a-ab8c-647fd998e9d7" providerId="ADAL" clId="{D24D4364-FD79-9748-9601-D7F3CCA9862F}" dt="2023-05-31T13:36:24.579" v="12317"/>
          <ac:spMkLst>
            <pc:docMk/>
            <pc:sldMk cId="91640996" sldId="511"/>
            <ac:spMk id="26" creationId="{60B205D3-2C8F-6A18-15A5-162B6B477F56}"/>
          </ac:spMkLst>
        </pc:spChg>
        <pc:spChg chg="mod">
          <ac:chgData name="Marilou Yargeau" userId="21548455-e1fd-484a-ab8c-647fd998e9d7" providerId="ADAL" clId="{D24D4364-FD79-9748-9601-D7F3CCA9862F}" dt="2023-05-31T13:36:24.579" v="12317"/>
          <ac:spMkLst>
            <pc:docMk/>
            <pc:sldMk cId="91640996" sldId="511"/>
            <ac:spMk id="27" creationId="{6FC1D313-B4D8-A4F7-AC54-D6F504F1AA24}"/>
          </ac:spMkLst>
        </pc:spChg>
        <pc:spChg chg="mod">
          <ac:chgData name="Marilou Yargeau" userId="21548455-e1fd-484a-ab8c-647fd998e9d7" providerId="ADAL" clId="{D24D4364-FD79-9748-9601-D7F3CCA9862F}" dt="2023-05-31T13:36:24.579" v="12317"/>
          <ac:spMkLst>
            <pc:docMk/>
            <pc:sldMk cId="91640996" sldId="511"/>
            <ac:spMk id="28" creationId="{EB108F70-3574-AB50-7CED-9D89DF5F1C77}"/>
          </ac:spMkLst>
        </pc:spChg>
        <pc:spChg chg="mod">
          <ac:chgData name="Marilou Yargeau" userId="21548455-e1fd-484a-ab8c-647fd998e9d7" providerId="ADAL" clId="{D24D4364-FD79-9748-9601-D7F3CCA9862F}" dt="2023-05-31T13:36:24.579" v="12317"/>
          <ac:spMkLst>
            <pc:docMk/>
            <pc:sldMk cId="91640996" sldId="511"/>
            <ac:spMk id="31" creationId="{72F5D918-EF8D-6A77-9B5A-BEA74EDB8712}"/>
          </ac:spMkLst>
        </pc:spChg>
        <pc:spChg chg="mod">
          <ac:chgData name="Marilou Yargeau" userId="21548455-e1fd-484a-ab8c-647fd998e9d7" providerId="ADAL" clId="{D24D4364-FD79-9748-9601-D7F3CCA9862F}" dt="2023-05-31T13:36:24.579" v="12317"/>
          <ac:spMkLst>
            <pc:docMk/>
            <pc:sldMk cId="91640996" sldId="511"/>
            <ac:spMk id="35" creationId="{7433F4A8-8FFB-F00A-5864-4AF829B8E5F3}"/>
          </ac:spMkLst>
        </pc:spChg>
        <pc:spChg chg="mod">
          <ac:chgData name="Marilou Yargeau" userId="21548455-e1fd-484a-ab8c-647fd998e9d7" providerId="ADAL" clId="{D24D4364-FD79-9748-9601-D7F3CCA9862F}" dt="2023-05-31T13:36:24.579" v="12317"/>
          <ac:spMkLst>
            <pc:docMk/>
            <pc:sldMk cId="91640996" sldId="511"/>
            <ac:spMk id="37" creationId="{7D5B703A-981B-C511-459E-AF7E3A5BE23A}"/>
          </ac:spMkLst>
        </pc:spChg>
        <pc:spChg chg="mod">
          <ac:chgData name="Marilou Yargeau" userId="21548455-e1fd-484a-ab8c-647fd998e9d7" providerId="ADAL" clId="{D24D4364-FD79-9748-9601-D7F3CCA9862F}" dt="2023-05-31T13:36:24.579" v="12317"/>
          <ac:spMkLst>
            <pc:docMk/>
            <pc:sldMk cId="91640996" sldId="511"/>
            <ac:spMk id="38" creationId="{9E2B32FC-70B9-5E50-D6C3-AB78A3311563}"/>
          </ac:spMkLst>
        </pc:spChg>
        <pc:spChg chg="mod">
          <ac:chgData name="Marilou Yargeau" userId="21548455-e1fd-484a-ab8c-647fd998e9d7" providerId="ADAL" clId="{D24D4364-FD79-9748-9601-D7F3CCA9862F}" dt="2023-05-31T13:36:24.579" v="12317"/>
          <ac:spMkLst>
            <pc:docMk/>
            <pc:sldMk cId="91640996" sldId="511"/>
            <ac:spMk id="39" creationId="{1B91D678-6F5A-EB09-1AE9-7547EB474DB8}"/>
          </ac:spMkLst>
        </pc:spChg>
        <pc:spChg chg="del">
          <ac:chgData name="Marilou Yargeau" userId="21548455-e1fd-484a-ab8c-647fd998e9d7" providerId="ADAL" clId="{D24D4364-FD79-9748-9601-D7F3CCA9862F}" dt="2023-05-31T14:34:21.732" v="12522" actId="478"/>
          <ac:spMkLst>
            <pc:docMk/>
            <pc:sldMk cId="91640996" sldId="511"/>
            <ac:spMk id="40" creationId="{F4165D9B-8047-0CC8-2885-1D165F2AC814}"/>
          </ac:spMkLst>
        </pc:spChg>
        <pc:spChg chg="add mod">
          <ac:chgData name="Marilou Yargeau" userId="21548455-e1fd-484a-ab8c-647fd998e9d7" providerId="ADAL" clId="{D24D4364-FD79-9748-9601-D7F3CCA9862F}" dt="2023-06-02T17:05:12.084" v="12724" actId="20577"/>
          <ac:spMkLst>
            <pc:docMk/>
            <pc:sldMk cId="91640996" sldId="511"/>
            <ac:spMk id="43" creationId="{302788D7-466D-9C58-FC02-CF4ABAE6A88A}"/>
          </ac:spMkLst>
        </pc:spChg>
        <pc:spChg chg="add del mod">
          <ac:chgData name="Marilou Yargeau" userId="21548455-e1fd-484a-ab8c-647fd998e9d7" providerId="ADAL" clId="{D24D4364-FD79-9748-9601-D7F3CCA9862F}" dt="2023-05-31T14:37:39.015" v="12554" actId="478"/>
          <ac:spMkLst>
            <pc:docMk/>
            <pc:sldMk cId="91640996" sldId="511"/>
            <ac:spMk id="44" creationId="{B3A1CA93-87D1-92B6-C5FE-1FC143D1E557}"/>
          </ac:spMkLst>
        </pc:spChg>
        <pc:spChg chg="del mod">
          <ac:chgData name="Marilou Yargeau" userId="21548455-e1fd-484a-ab8c-647fd998e9d7" providerId="ADAL" clId="{D24D4364-FD79-9748-9601-D7F3CCA9862F}" dt="2023-05-31T14:36:17.160" v="12541" actId="478"/>
          <ac:spMkLst>
            <pc:docMk/>
            <pc:sldMk cId="91640996" sldId="511"/>
            <ac:spMk id="45" creationId="{F28F1A55-1D29-DE53-FDCB-59A81D44F577}"/>
          </ac:spMkLst>
        </pc:spChg>
        <pc:spChg chg="add mod">
          <ac:chgData name="Marilou Yargeau" userId="21548455-e1fd-484a-ab8c-647fd998e9d7" providerId="ADAL" clId="{D24D4364-FD79-9748-9601-D7F3CCA9862F}" dt="2023-05-31T14:37:39.947" v="12555"/>
          <ac:spMkLst>
            <pc:docMk/>
            <pc:sldMk cId="91640996" sldId="511"/>
            <ac:spMk id="46" creationId="{6CE26499-EC1F-4DE5-B2AF-D41AF5A457BD}"/>
          </ac:spMkLst>
        </pc:spChg>
        <pc:grpChg chg="add mod">
          <ac:chgData name="Marilou Yargeau" userId="21548455-e1fd-484a-ab8c-647fd998e9d7" providerId="ADAL" clId="{D24D4364-FD79-9748-9601-D7F3CCA9862F}" dt="2023-05-31T13:36:24.579" v="12317"/>
          <ac:grpSpMkLst>
            <pc:docMk/>
            <pc:sldMk cId="91640996" sldId="511"/>
            <ac:grpSpMk id="10" creationId="{73C771B0-EB78-EE66-21BC-119136E59864}"/>
          </ac:grpSpMkLst>
        </pc:grpChg>
        <pc:grpChg chg="mod">
          <ac:chgData name="Marilou Yargeau" userId="21548455-e1fd-484a-ab8c-647fd998e9d7" providerId="ADAL" clId="{D24D4364-FD79-9748-9601-D7F3CCA9862F}" dt="2023-05-31T13:36:24.579" v="12317"/>
          <ac:grpSpMkLst>
            <pc:docMk/>
            <pc:sldMk cId="91640996" sldId="511"/>
            <ac:grpSpMk id="16" creationId="{904C3F44-194E-547C-B382-6338A11CCD74}"/>
          </ac:grpSpMkLst>
        </pc:grpChg>
        <pc:grpChg chg="del">
          <ac:chgData name="Marilou Yargeau" userId="21548455-e1fd-484a-ab8c-647fd998e9d7" providerId="ADAL" clId="{D24D4364-FD79-9748-9601-D7F3CCA9862F}" dt="2023-05-31T13:36:17.329" v="12312" actId="478"/>
          <ac:grpSpMkLst>
            <pc:docMk/>
            <pc:sldMk cId="91640996" sldId="511"/>
            <ac:grpSpMk id="25" creationId="{F54B2AFE-9333-6FCC-52C8-F4AAC767394C}"/>
          </ac:grpSpMkLst>
        </pc:grpChg>
        <pc:picChg chg="del">
          <ac:chgData name="Marilou Yargeau" userId="21548455-e1fd-484a-ab8c-647fd998e9d7" providerId="ADAL" clId="{D24D4364-FD79-9748-9601-D7F3CCA9862F}" dt="2023-05-31T13:36:21.237" v="12314" actId="478"/>
          <ac:picMkLst>
            <pc:docMk/>
            <pc:sldMk cId="91640996" sldId="511"/>
            <ac:picMk id="2" creationId="{863B07AE-6B0E-0C29-C934-C91D09DFC1ED}"/>
          </ac:picMkLst>
        </pc:picChg>
        <pc:picChg chg="del">
          <ac:chgData name="Marilou Yargeau" userId="21548455-e1fd-484a-ab8c-647fd998e9d7" providerId="ADAL" clId="{D24D4364-FD79-9748-9601-D7F3CCA9862F}" dt="2023-05-31T13:36:19.696" v="12313" actId="478"/>
          <ac:picMkLst>
            <pc:docMk/>
            <pc:sldMk cId="91640996" sldId="511"/>
            <ac:picMk id="4" creationId="{418BD158-1F53-5C50-AD25-13C933A08C15}"/>
          </ac:picMkLst>
        </pc:picChg>
        <pc:picChg chg="mod">
          <ac:chgData name="Marilou Yargeau" userId="21548455-e1fd-484a-ab8c-647fd998e9d7" providerId="ADAL" clId="{D24D4364-FD79-9748-9601-D7F3CCA9862F}" dt="2023-05-31T13:36:24.579" v="12317"/>
          <ac:picMkLst>
            <pc:docMk/>
            <pc:sldMk cId="91640996" sldId="511"/>
            <ac:picMk id="32" creationId="{EC93A20B-A2AC-7379-C31A-18251952BA73}"/>
          </ac:picMkLst>
        </pc:picChg>
        <pc:picChg chg="mod">
          <ac:chgData name="Marilou Yargeau" userId="21548455-e1fd-484a-ab8c-647fd998e9d7" providerId="ADAL" clId="{D24D4364-FD79-9748-9601-D7F3CCA9862F}" dt="2023-05-31T13:36:24.579" v="12317"/>
          <ac:picMkLst>
            <pc:docMk/>
            <pc:sldMk cId="91640996" sldId="511"/>
            <ac:picMk id="33" creationId="{9AE34F3D-EBF9-547E-FDAD-CAE4B2163585}"/>
          </ac:picMkLst>
        </pc:picChg>
        <pc:picChg chg="mod">
          <ac:chgData name="Marilou Yargeau" userId="21548455-e1fd-484a-ab8c-647fd998e9d7" providerId="ADAL" clId="{D24D4364-FD79-9748-9601-D7F3CCA9862F}" dt="2023-05-31T13:36:24.579" v="12317"/>
          <ac:picMkLst>
            <pc:docMk/>
            <pc:sldMk cId="91640996" sldId="511"/>
            <ac:picMk id="34" creationId="{6C335FE2-12F4-A69F-4268-3C26E180B248}"/>
          </ac:picMkLst>
        </pc:picChg>
        <pc:picChg chg="mod">
          <ac:chgData name="Marilou Yargeau" userId="21548455-e1fd-484a-ab8c-647fd998e9d7" providerId="ADAL" clId="{D24D4364-FD79-9748-9601-D7F3CCA9862F}" dt="2023-05-31T13:36:24.579" v="12317"/>
          <ac:picMkLst>
            <pc:docMk/>
            <pc:sldMk cId="91640996" sldId="511"/>
            <ac:picMk id="42" creationId="{3FCA99DA-FEC9-8964-116A-503420B4E826}"/>
          </ac:picMkLst>
        </pc:picChg>
      </pc:sldChg>
      <pc:sldChg chg="delSp modSp add mod modNotesTx">
        <pc:chgData name="Marilou Yargeau" userId="21548455-e1fd-484a-ab8c-647fd998e9d7" providerId="ADAL" clId="{D24D4364-FD79-9748-9601-D7F3CCA9862F}" dt="2023-06-02T18:08:20.183" v="13957" actId="20577"/>
        <pc:sldMkLst>
          <pc:docMk/>
          <pc:sldMk cId="546171526" sldId="512"/>
        </pc:sldMkLst>
        <pc:spChg chg="mod">
          <ac:chgData name="Marilou Yargeau" userId="21548455-e1fd-484a-ab8c-647fd998e9d7" providerId="ADAL" clId="{D24D4364-FD79-9748-9601-D7F3CCA9862F}" dt="2023-06-02T17:03:54.562" v="12686" actId="20577"/>
          <ac:spMkLst>
            <pc:docMk/>
            <pc:sldMk cId="546171526" sldId="512"/>
            <ac:spMk id="4" creationId="{3DB8ABB3-B628-5C0F-2E89-5E6C4D57FBA2}"/>
          </ac:spMkLst>
        </pc:spChg>
        <pc:spChg chg="del">
          <ac:chgData name="Marilou Yargeau" userId="21548455-e1fd-484a-ab8c-647fd998e9d7" providerId="ADAL" clId="{D24D4364-FD79-9748-9601-D7F3CCA9862F}" dt="2023-06-02T13:13:14.953" v="12652" actId="478"/>
          <ac:spMkLst>
            <pc:docMk/>
            <pc:sldMk cId="546171526" sldId="512"/>
            <ac:spMk id="12" creationId="{6BF40CF9-C5EA-9A4C-3BF4-8FEFFE896F4F}"/>
          </ac:spMkLst>
        </pc:spChg>
        <pc:spChg chg="del">
          <ac:chgData name="Marilou Yargeau" userId="21548455-e1fd-484a-ab8c-647fd998e9d7" providerId="ADAL" clId="{D24D4364-FD79-9748-9601-D7F3CCA9862F}" dt="2023-06-02T13:13:18.528" v="12654" actId="478"/>
          <ac:spMkLst>
            <pc:docMk/>
            <pc:sldMk cId="546171526" sldId="512"/>
            <ac:spMk id="13" creationId="{809EFBDD-9A8E-D8C1-9726-BCDFC0AD0C5D}"/>
          </ac:spMkLst>
        </pc:spChg>
        <pc:picChg chg="mod">
          <ac:chgData name="Marilou Yargeau" userId="21548455-e1fd-484a-ab8c-647fd998e9d7" providerId="ADAL" clId="{D24D4364-FD79-9748-9601-D7F3CCA9862F}" dt="2023-06-02T13:13:17.085" v="12653" actId="1076"/>
          <ac:picMkLst>
            <pc:docMk/>
            <pc:sldMk cId="546171526" sldId="512"/>
            <ac:picMk id="2" creationId="{3CE7168D-3455-048A-5DE8-44E21B058F9D}"/>
          </ac:picMkLst>
        </pc:picChg>
        <pc:picChg chg="del">
          <ac:chgData name="Marilou Yargeau" userId="21548455-e1fd-484a-ab8c-647fd998e9d7" providerId="ADAL" clId="{D24D4364-FD79-9748-9601-D7F3CCA9862F}" dt="2023-06-02T13:13:13.763" v="12651" actId="478"/>
          <ac:picMkLst>
            <pc:docMk/>
            <pc:sldMk cId="546171526" sldId="512"/>
            <ac:picMk id="14" creationId="{BE33C8DC-259C-E4E7-825D-0B75804D17F5}"/>
          </ac:picMkLst>
        </pc:picChg>
      </pc:sldChg>
      <pc:sldChg chg="addSp delSp modSp add mod">
        <pc:chgData name="Marilou Yargeau" userId="21548455-e1fd-484a-ab8c-647fd998e9d7" providerId="ADAL" clId="{D24D4364-FD79-9748-9601-D7F3CCA9862F}" dt="2023-06-02T17:03:51.268" v="12685" actId="20577"/>
        <pc:sldMkLst>
          <pc:docMk/>
          <pc:sldMk cId="1468527752" sldId="513"/>
        </pc:sldMkLst>
        <pc:spChg chg="del">
          <ac:chgData name="Marilou Yargeau" userId="21548455-e1fd-484a-ab8c-647fd998e9d7" providerId="ADAL" clId="{D24D4364-FD79-9748-9601-D7F3CCA9862F}" dt="2023-05-31T14:12:56.368" v="12332" actId="478"/>
          <ac:spMkLst>
            <pc:docMk/>
            <pc:sldMk cId="1468527752" sldId="513"/>
            <ac:spMk id="3" creationId="{23917042-A0EC-04D6-F9C1-DC06F93EDB9A}"/>
          </ac:spMkLst>
        </pc:spChg>
        <pc:spChg chg="add mod">
          <ac:chgData name="Marilou Yargeau" userId="21548455-e1fd-484a-ab8c-647fd998e9d7" providerId="ADAL" clId="{D24D4364-FD79-9748-9601-D7F3CCA9862F}" dt="2023-05-31T14:12:57.080" v="12333"/>
          <ac:spMkLst>
            <pc:docMk/>
            <pc:sldMk cId="1468527752" sldId="513"/>
            <ac:spMk id="4" creationId="{C48F6FC3-0238-17F7-D53D-7CA846435A8A}"/>
          </ac:spMkLst>
        </pc:spChg>
        <pc:spChg chg="mod">
          <ac:chgData name="Marilou Yargeau" userId="21548455-e1fd-484a-ab8c-647fd998e9d7" providerId="ADAL" clId="{D24D4364-FD79-9748-9601-D7F3CCA9862F}" dt="2023-06-02T17:03:51.268" v="12685" actId="20577"/>
          <ac:spMkLst>
            <pc:docMk/>
            <pc:sldMk cId="1468527752" sldId="513"/>
            <ac:spMk id="12" creationId="{3F67F28E-E0BA-B18B-BBF6-26D1387974B0}"/>
          </ac:spMkLst>
        </pc:spChg>
        <pc:spChg chg="mod">
          <ac:chgData name="Marilou Yargeau" userId="21548455-e1fd-484a-ab8c-647fd998e9d7" providerId="ADAL" clId="{D24D4364-FD79-9748-9601-D7F3CCA9862F}" dt="2023-05-31T14:15:50.490" v="12396"/>
          <ac:spMkLst>
            <pc:docMk/>
            <pc:sldMk cId="1468527752" sldId="513"/>
            <ac:spMk id="26" creationId="{DBC4618B-ED44-6800-4B2F-16FDA2791F65}"/>
          </ac:spMkLst>
        </pc:spChg>
        <pc:spChg chg="mod">
          <ac:chgData name="Marilou Yargeau" userId="21548455-e1fd-484a-ab8c-647fd998e9d7" providerId="ADAL" clId="{D24D4364-FD79-9748-9601-D7F3CCA9862F}" dt="2023-05-31T14:15:50.490" v="12396"/>
          <ac:spMkLst>
            <pc:docMk/>
            <pc:sldMk cId="1468527752" sldId="513"/>
            <ac:spMk id="27" creationId="{16C736DC-892D-4541-F5E6-CB464E68449C}"/>
          </ac:spMkLst>
        </pc:spChg>
        <pc:spChg chg="mod">
          <ac:chgData name="Marilou Yargeau" userId="21548455-e1fd-484a-ab8c-647fd998e9d7" providerId="ADAL" clId="{D24D4364-FD79-9748-9601-D7F3CCA9862F}" dt="2023-05-31T14:15:50.490" v="12396"/>
          <ac:spMkLst>
            <pc:docMk/>
            <pc:sldMk cId="1468527752" sldId="513"/>
            <ac:spMk id="29" creationId="{2B932733-1967-8991-4B54-23EA05CD8C27}"/>
          </ac:spMkLst>
        </pc:spChg>
        <pc:spChg chg="mod">
          <ac:chgData name="Marilou Yargeau" userId="21548455-e1fd-484a-ab8c-647fd998e9d7" providerId="ADAL" clId="{D24D4364-FD79-9748-9601-D7F3CCA9862F}" dt="2023-05-31T14:13:54.082" v="12393" actId="20577"/>
          <ac:spMkLst>
            <pc:docMk/>
            <pc:sldMk cId="1468527752" sldId="513"/>
            <ac:spMk id="31" creationId="{3FEAFBFF-DBBE-C5D2-CC1F-22A8034B8DC5}"/>
          </ac:spMkLst>
        </pc:spChg>
        <pc:spChg chg="mod">
          <ac:chgData name="Marilou Yargeau" userId="21548455-e1fd-484a-ab8c-647fd998e9d7" providerId="ADAL" clId="{D24D4364-FD79-9748-9601-D7F3CCA9862F}" dt="2023-05-31T14:15:50.490" v="12396"/>
          <ac:spMkLst>
            <pc:docMk/>
            <pc:sldMk cId="1468527752" sldId="513"/>
            <ac:spMk id="32" creationId="{F4B95F82-58B1-E84E-50ED-C6CA92FBB2E7}"/>
          </ac:spMkLst>
        </pc:spChg>
        <pc:spChg chg="mod">
          <ac:chgData name="Marilou Yargeau" userId="21548455-e1fd-484a-ab8c-647fd998e9d7" providerId="ADAL" clId="{D24D4364-FD79-9748-9601-D7F3CCA9862F}" dt="2023-05-31T14:15:50.490" v="12396"/>
          <ac:spMkLst>
            <pc:docMk/>
            <pc:sldMk cId="1468527752" sldId="513"/>
            <ac:spMk id="38" creationId="{A1563C75-D5E0-B13F-CC8C-DD437DDA67E3}"/>
          </ac:spMkLst>
        </pc:spChg>
        <pc:spChg chg="mod">
          <ac:chgData name="Marilou Yargeau" userId="21548455-e1fd-484a-ab8c-647fd998e9d7" providerId="ADAL" clId="{D24D4364-FD79-9748-9601-D7F3CCA9862F}" dt="2023-05-31T14:15:50.490" v="12396"/>
          <ac:spMkLst>
            <pc:docMk/>
            <pc:sldMk cId="1468527752" sldId="513"/>
            <ac:spMk id="39" creationId="{4A4D662E-B080-22B0-44D1-67E49629FC0E}"/>
          </ac:spMkLst>
        </pc:spChg>
        <pc:spChg chg="mod">
          <ac:chgData name="Marilou Yargeau" userId="21548455-e1fd-484a-ab8c-647fd998e9d7" providerId="ADAL" clId="{D24D4364-FD79-9748-9601-D7F3CCA9862F}" dt="2023-05-31T14:15:50.490" v="12396"/>
          <ac:spMkLst>
            <pc:docMk/>
            <pc:sldMk cId="1468527752" sldId="513"/>
            <ac:spMk id="40" creationId="{E71C6C92-8EBD-9878-D0A5-E30C6B09C11C}"/>
          </ac:spMkLst>
        </pc:spChg>
        <pc:spChg chg="mod">
          <ac:chgData name="Marilou Yargeau" userId="21548455-e1fd-484a-ab8c-647fd998e9d7" providerId="ADAL" clId="{D24D4364-FD79-9748-9601-D7F3CCA9862F}" dt="2023-05-31T14:15:50.490" v="12396"/>
          <ac:spMkLst>
            <pc:docMk/>
            <pc:sldMk cId="1468527752" sldId="513"/>
            <ac:spMk id="41" creationId="{CFDE7F13-30C3-4639-B54E-D1D70D7196E9}"/>
          </ac:spMkLst>
        </pc:spChg>
        <pc:grpChg chg="add mod">
          <ac:chgData name="Marilou Yargeau" userId="21548455-e1fd-484a-ab8c-647fd998e9d7" providerId="ADAL" clId="{D24D4364-FD79-9748-9601-D7F3CCA9862F}" dt="2023-05-31T14:15:50.490" v="12396"/>
          <ac:grpSpMkLst>
            <pc:docMk/>
            <pc:sldMk cId="1468527752" sldId="513"/>
            <ac:grpSpMk id="19" creationId="{D2DF9B33-1BDA-6629-125D-2E9C620F35F2}"/>
          </ac:grpSpMkLst>
        </pc:grpChg>
        <pc:grpChg chg="mod">
          <ac:chgData name="Marilou Yargeau" userId="21548455-e1fd-484a-ab8c-647fd998e9d7" providerId="ADAL" clId="{D24D4364-FD79-9748-9601-D7F3CCA9862F}" dt="2023-05-31T14:15:50.490" v="12396"/>
          <ac:grpSpMkLst>
            <pc:docMk/>
            <pc:sldMk cId="1468527752" sldId="513"/>
            <ac:grpSpMk id="23" creationId="{95956FC3-2D13-A6D9-BFCD-D4D78F129128}"/>
          </ac:grpSpMkLst>
        </pc:grpChg>
        <pc:grpChg chg="del">
          <ac:chgData name="Marilou Yargeau" userId="21548455-e1fd-484a-ab8c-647fd998e9d7" providerId="ADAL" clId="{D24D4364-FD79-9748-9601-D7F3CCA9862F}" dt="2023-05-31T14:15:50.015" v="12395" actId="478"/>
          <ac:grpSpMkLst>
            <pc:docMk/>
            <pc:sldMk cId="1468527752" sldId="513"/>
            <ac:grpSpMk id="25" creationId="{F54B2AFE-9333-6FCC-52C8-F4AAC767394C}"/>
          </ac:grpSpMkLst>
        </pc:grpChg>
        <pc:picChg chg="mod">
          <ac:chgData name="Marilou Yargeau" userId="21548455-e1fd-484a-ab8c-647fd998e9d7" providerId="ADAL" clId="{D24D4364-FD79-9748-9601-D7F3CCA9862F}" dt="2023-05-31T14:15:50.490" v="12396"/>
          <ac:picMkLst>
            <pc:docMk/>
            <pc:sldMk cId="1468527752" sldId="513"/>
            <ac:picMk id="33" creationId="{472A8E45-5371-52B5-52BE-290CBEDA2E0E}"/>
          </ac:picMkLst>
        </pc:picChg>
        <pc:picChg chg="mod">
          <ac:chgData name="Marilou Yargeau" userId="21548455-e1fd-484a-ab8c-647fd998e9d7" providerId="ADAL" clId="{D24D4364-FD79-9748-9601-D7F3CCA9862F}" dt="2023-05-31T14:15:50.490" v="12396"/>
          <ac:picMkLst>
            <pc:docMk/>
            <pc:sldMk cId="1468527752" sldId="513"/>
            <ac:picMk id="36" creationId="{F0DB67B8-E51D-F2E5-EE7F-ABB3F853BE2B}"/>
          </ac:picMkLst>
        </pc:picChg>
        <pc:picChg chg="mod">
          <ac:chgData name="Marilou Yargeau" userId="21548455-e1fd-484a-ab8c-647fd998e9d7" providerId="ADAL" clId="{D24D4364-FD79-9748-9601-D7F3CCA9862F}" dt="2023-05-31T14:15:50.490" v="12396"/>
          <ac:picMkLst>
            <pc:docMk/>
            <pc:sldMk cId="1468527752" sldId="513"/>
            <ac:picMk id="37" creationId="{154D037D-0775-437C-B623-5F9863EF5209}"/>
          </ac:picMkLst>
        </pc:picChg>
        <pc:picChg chg="mod">
          <ac:chgData name="Marilou Yargeau" userId="21548455-e1fd-484a-ab8c-647fd998e9d7" providerId="ADAL" clId="{D24D4364-FD79-9748-9601-D7F3CCA9862F}" dt="2023-05-31T14:15:50.490" v="12396"/>
          <ac:picMkLst>
            <pc:docMk/>
            <pc:sldMk cId="1468527752" sldId="513"/>
            <ac:picMk id="46" creationId="{348534DF-8741-329C-E076-65CFD23A06C1}"/>
          </ac:picMkLst>
        </pc:picChg>
      </pc:sldChg>
      <pc:sldChg chg="delSp modSp add mod modNotesTx">
        <pc:chgData name="Marilou Yargeau" userId="21548455-e1fd-484a-ab8c-647fd998e9d7" providerId="ADAL" clId="{D24D4364-FD79-9748-9601-D7F3CCA9862F}" dt="2023-06-02T18:09:27.747" v="14277" actId="20577"/>
        <pc:sldMkLst>
          <pc:docMk/>
          <pc:sldMk cId="770356305" sldId="514"/>
        </pc:sldMkLst>
        <pc:spChg chg="del">
          <ac:chgData name="Marilou Yargeau" userId="21548455-e1fd-484a-ab8c-647fd998e9d7" providerId="ADAL" clId="{D24D4364-FD79-9748-9601-D7F3CCA9862F}" dt="2023-05-31T14:30:32.575" v="12454" actId="478"/>
          <ac:spMkLst>
            <pc:docMk/>
            <pc:sldMk cId="770356305" sldId="514"/>
            <ac:spMk id="19" creationId="{A9D6B3D4-01DE-4E4F-AB9E-56F5F3A26139}"/>
          </ac:spMkLst>
        </pc:spChg>
        <pc:spChg chg="del">
          <ac:chgData name="Marilou Yargeau" userId="21548455-e1fd-484a-ab8c-647fd998e9d7" providerId="ADAL" clId="{D24D4364-FD79-9748-9601-D7F3CCA9862F}" dt="2023-05-31T14:30:30.610" v="12453" actId="478"/>
          <ac:spMkLst>
            <pc:docMk/>
            <pc:sldMk cId="770356305" sldId="514"/>
            <ac:spMk id="23" creationId="{A20D3E2F-71F5-7720-88E3-B8CE67622354}"/>
          </ac:spMkLst>
        </pc:spChg>
        <pc:spChg chg="del">
          <ac:chgData name="Marilou Yargeau" userId="21548455-e1fd-484a-ab8c-647fd998e9d7" providerId="ADAL" clId="{D24D4364-FD79-9748-9601-D7F3CCA9862F}" dt="2023-05-31T14:30:34.917" v="12456" actId="478"/>
          <ac:spMkLst>
            <pc:docMk/>
            <pc:sldMk cId="770356305" sldId="514"/>
            <ac:spMk id="26" creationId="{5497BCE1-86E5-87C4-8792-DF2C3D92544E}"/>
          </ac:spMkLst>
        </pc:spChg>
        <pc:spChg chg="del">
          <ac:chgData name="Marilou Yargeau" userId="21548455-e1fd-484a-ab8c-647fd998e9d7" providerId="ADAL" clId="{D24D4364-FD79-9748-9601-D7F3CCA9862F}" dt="2023-05-31T14:30:33.871" v="12455" actId="478"/>
          <ac:spMkLst>
            <pc:docMk/>
            <pc:sldMk cId="770356305" sldId="514"/>
            <ac:spMk id="27" creationId="{2E10A3E9-2FEC-7F01-9217-64EFE1312ECA}"/>
          </ac:spMkLst>
        </pc:spChg>
        <pc:spChg chg="mod">
          <ac:chgData name="Marilou Yargeau" userId="21548455-e1fd-484a-ab8c-647fd998e9d7" providerId="ADAL" clId="{D24D4364-FD79-9748-9601-D7F3CCA9862F}" dt="2023-06-02T17:04:00.932" v="12688" actId="20577"/>
          <ac:spMkLst>
            <pc:docMk/>
            <pc:sldMk cId="770356305" sldId="514"/>
            <ac:spMk id="36" creationId="{62739A60-7540-921B-575A-7925726E9986}"/>
          </ac:spMkLst>
        </pc:spChg>
      </pc:sldChg>
      <pc:sldChg chg="delSp modSp add mod modNotesTx">
        <pc:chgData name="Marilou Yargeau" userId="21548455-e1fd-484a-ab8c-647fd998e9d7" providerId="ADAL" clId="{D24D4364-FD79-9748-9601-D7F3CCA9862F}" dt="2023-06-02T18:12:41.536" v="15105" actId="20577"/>
        <pc:sldMkLst>
          <pc:docMk/>
          <pc:sldMk cId="312555230" sldId="515"/>
        </pc:sldMkLst>
        <pc:spChg chg="del">
          <ac:chgData name="Marilou Yargeau" userId="21548455-e1fd-484a-ab8c-647fd998e9d7" providerId="ADAL" clId="{D24D4364-FD79-9748-9601-D7F3CCA9862F}" dt="2023-05-31T14:30:40.559" v="12458" actId="478"/>
          <ac:spMkLst>
            <pc:docMk/>
            <pc:sldMk cId="312555230" sldId="515"/>
            <ac:spMk id="26" creationId="{5497BCE1-86E5-87C4-8792-DF2C3D92544E}"/>
          </ac:spMkLst>
        </pc:spChg>
        <pc:spChg chg="del">
          <ac:chgData name="Marilou Yargeau" userId="21548455-e1fd-484a-ab8c-647fd998e9d7" providerId="ADAL" clId="{D24D4364-FD79-9748-9601-D7F3CCA9862F}" dt="2023-05-31T14:30:39.216" v="12457" actId="478"/>
          <ac:spMkLst>
            <pc:docMk/>
            <pc:sldMk cId="312555230" sldId="515"/>
            <ac:spMk id="27" creationId="{2E10A3E9-2FEC-7F01-9217-64EFE1312ECA}"/>
          </ac:spMkLst>
        </pc:spChg>
        <pc:spChg chg="mod">
          <ac:chgData name="Marilou Yargeau" userId="21548455-e1fd-484a-ab8c-647fd998e9d7" providerId="ADAL" clId="{D24D4364-FD79-9748-9601-D7F3CCA9862F}" dt="2023-06-02T17:04:12.462" v="12694" actId="20577"/>
          <ac:spMkLst>
            <pc:docMk/>
            <pc:sldMk cId="312555230" sldId="515"/>
            <ac:spMk id="37" creationId="{36FB5196-7A28-419E-C2B3-F1BE9ADB567E}"/>
          </ac:spMkLst>
        </pc:spChg>
      </pc:sldChg>
      <pc:sldChg chg="add del">
        <pc:chgData name="Marilou Yargeau" userId="21548455-e1fd-484a-ab8c-647fd998e9d7" providerId="ADAL" clId="{D24D4364-FD79-9748-9601-D7F3CCA9862F}" dt="2023-05-31T14:16:19.248" v="12400"/>
        <pc:sldMkLst>
          <pc:docMk/>
          <pc:sldMk cId="2625627517" sldId="515"/>
        </pc:sldMkLst>
      </pc:sldChg>
      <pc:sldChg chg="addSp delSp modSp add del mod">
        <pc:chgData name="Marilou Yargeau" userId="21548455-e1fd-484a-ab8c-647fd998e9d7" providerId="ADAL" clId="{D24D4364-FD79-9748-9601-D7F3CCA9862F}" dt="2023-06-02T13:13:52.858" v="12660" actId="2696"/>
        <pc:sldMkLst>
          <pc:docMk/>
          <pc:sldMk cId="260307842" sldId="516"/>
        </pc:sldMkLst>
        <pc:spChg chg="mod">
          <ac:chgData name="Marilou Yargeau" userId="21548455-e1fd-484a-ab8c-647fd998e9d7" providerId="ADAL" clId="{D24D4364-FD79-9748-9601-D7F3CCA9862F}" dt="2023-05-31T14:18:46.667" v="12445" actId="20577"/>
          <ac:spMkLst>
            <pc:docMk/>
            <pc:sldMk cId="260307842" sldId="516"/>
            <ac:spMk id="3" creationId="{23917042-A0EC-04D6-F9C1-DC06F93EDB9A}"/>
          </ac:spMkLst>
        </pc:spChg>
        <pc:spChg chg="del mod">
          <ac:chgData name="Marilou Yargeau" userId="21548455-e1fd-484a-ab8c-647fd998e9d7" providerId="ADAL" clId="{D24D4364-FD79-9748-9601-D7F3CCA9862F}" dt="2023-05-31T14:18:35.752" v="12421" actId="478"/>
          <ac:spMkLst>
            <pc:docMk/>
            <pc:sldMk cId="260307842" sldId="516"/>
            <ac:spMk id="12" creationId="{A70605B0-4418-D868-C87A-43362BB42175}"/>
          </ac:spMkLst>
        </pc:spChg>
        <pc:spChg chg="mod">
          <ac:chgData name="Marilou Yargeau" userId="21548455-e1fd-484a-ab8c-647fd998e9d7" providerId="ADAL" clId="{D24D4364-FD79-9748-9601-D7F3CCA9862F}" dt="2023-05-31T15:25:44.652" v="12583"/>
          <ac:spMkLst>
            <pc:docMk/>
            <pc:sldMk cId="260307842" sldId="516"/>
            <ac:spMk id="16" creationId="{1BC87EAD-1A1A-7D55-41AD-14A0037E4707}"/>
          </ac:spMkLst>
        </pc:spChg>
        <pc:spChg chg="del mod">
          <ac:chgData name="Marilou Yargeau" userId="21548455-e1fd-484a-ab8c-647fd998e9d7" providerId="ADAL" clId="{D24D4364-FD79-9748-9601-D7F3CCA9862F}" dt="2023-05-31T14:18:34.556" v="12420" actId="478"/>
          <ac:spMkLst>
            <pc:docMk/>
            <pc:sldMk cId="260307842" sldId="516"/>
            <ac:spMk id="19" creationId="{E8FEBFCB-3A6E-36EB-94FD-13CF2A1A4753}"/>
          </ac:spMkLst>
        </pc:spChg>
        <pc:spChg chg="mod">
          <ac:chgData name="Marilou Yargeau" userId="21548455-e1fd-484a-ab8c-647fd998e9d7" providerId="ADAL" clId="{D24D4364-FD79-9748-9601-D7F3CCA9862F}" dt="2023-05-31T15:25:44.652" v="12583"/>
          <ac:spMkLst>
            <pc:docMk/>
            <pc:sldMk cId="260307842" sldId="516"/>
            <ac:spMk id="20" creationId="{04FDE310-62C7-8A7D-11EF-34C2527BC258}"/>
          </ac:spMkLst>
        </pc:spChg>
        <pc:spChg chg="mod">
          <ac:chgData name="Marilou Yargeau" userId="21548455-e1fd-484a-ab8c-647fd998e9d7" providerId="ADAL" clId="{D24D4364-FD79-9748-9601-D7F3CCA9862F}" dt="2023-05-31T15:25:44.652" v="12583"/>
          <ac:spMkLst>
            <pc:docMk/>
            <pc:sldMk cId="260307842" sldId="516"/>
            <ac:spMk id="26" creationId="{F1BB4933-BAAB-04C7-885D-537D3746C4F6}"/>
          </ac:spMkLst>
        </pc:spChg>
        <pc:spChg chg="mod">
          <ac:chgData name="Marilou Yargeau" userId="21548455-e1fd-484a-ab8c-647fd998e9d7" providerId="ADAL" clId="{D24D4364-FD79-9748-9601-D7F3CCA9862F}" dt="2023-05-31T15:25:44.652" v="12583"/>
          <ac:spMkLst>
            <pc:docMk/>
            <pc:sldMk cId="260307842" sldId="516"/>
            <ac:spMk id="27" creationId="{BFD0B578-58C2-937D-FBC1-D9A093992CD1}"/>
          </ac:spMkLst>
        </pc:spChg>
        <pc:spChg chg="mod">
          <ac:chgData name="Marilou Yargeau" userId="21548455-e1fd-484a-ab8c-647fd998e9d7" providerId="ADAL" clId="{D24D4364-FD79-9748-9601-D7F3CCA9862F}" dt="2023-05-31T15:25:44.652" v="12583"/>
          <ac:spMkLst>
            <pc:docMk/>
            <pc:sldMk cId="260307842" sldId="516"/>
            <ac:spMk id="36" creationId="{E4646F2E-915E-8DCF-2216-5425C3083B0D}"/>
          </ac:spMkLst>
        </pc:spChg>
        <pc:spChg chg="mod">
          <ac:chgData name="Marilou Yargeau" userId="21548455-e1fd-484a-ab8c-647fd998e9d7" providerId="ADAL" clId="{D24D4364-FD79-9748-9601-D7F3CCA9862F}" dt="2023-05-31T15:25:44.652" v="12583"/>
          <ac:spMkLst>
            <pc:docMk/>
            <pc:sldMk cId="260307842" sldId="516"/>
            <ac:spMk id="37" creationId="{27868C29-CEE0-2C99-6C93-045AD133C1C3}"/>
          </ac:spMkLst>
        </pc:spChg>
        <pc:spChg chg="mod">
          <ac:chgData name="Marilou Yargeau" userId="21548455-e1fd-484a-ab8c-647fd998e9d7" providerId="ADAL" clId="{D24D4364-FD79-9748-9601-D7F3CCA9862F}" dt="2023-05-31T15:25:44.652" v="12583"/>
          <ac:spMkLst>
            <pc:docMk/>
            <pc:sldMk cId="260307842" sldId="516"/>
            <ac:spMk id="38" creationId="{AC6E8174-D1FE-C5AA-331B-A6A563C63F21}"/>
          </ac:spMkLst>
        </pc:spChg>
        <pc:spChg chg="mod">
          <ac:chgData name="Marilou Yargeau" userId="21548455-e1fd-484a-ab8c-647fd998e9d7" providerId="ADAL" clId="{D24D4364-FD79-9748-9601-D7F3CCA9862F}" dt="2023-05-31T15:25:44.652" v="12583"/>
          <ac:spMkLst>
            <pc:docMk/>
            <pc:sldMk cId="260307842" sldId="516"/>
            <ac:spMk id="39" creationId="{2F0BF5FF-586A-EBBC-C5A0-86A3A86FD681}"/>
          </ac:spMkLst>
        </pc:spChg>
        <pc:grpChg chg="add mod">
          <ac:chgData name="Marilou Yargeau" userId="21548455-e1fd-484a-ab8c-647fd998e9d7" providerId="ADAL" clId="{D24D4364-FD79-9748-9601-D7F3CCA9862F}" dt="2023-05-31T15:25:44.652" v="12583"/>
          <ac:grpSpMkLst>
            <pc:docMk/>
            <pc:sldMk cId="260307842" sldId="516"/>
            <ac:grpSpMk id="13" creationId="{110E3023-9E6F-C713-B4DF-6F11005104BD}"/>
          </ac:grpSpMkLst>
        </pc:grpChg>
        <pc:grpChg chg="mod">
          <ac:chgData name="Marilou Yargeau" userId="21548455-e1fd-484a-ab8c-647fd998e9d7" providerId="ADAL" clId="{D24D4364-FD79-9748-9601-D7F3CCA9862F}" dt="2023-05-31T15:25:44.652" v="12583"/>
          <ac:grpSpMkLst>
            <pc:docMk/>
            <pc:sldMk cId="260307842" sldId="516"/>
            <ac:grpSpMk id="14" creationId="{ACAA137E-0EFA-0A5D-24E9-A1B6D6415EE2}"/>
          </ac:grpSpMkLst>
        </pc:grpChg>
        <pc:grpChg chg="del">
          <ac:chgData name="Marilou Yargeau" userId="21548455-e1fd-484a-ab8c-647fd998e9d7" providerId="ADAL" clId="{D24D4364-FD79-9748-9601-D7F3CCA9862F}" dt="2023-05-31T15:25:43.978" v="12582" actId="478"/>
          <ac:grpSpMkLst>
            <pc:docMk/>
            <pc:sldMk cId="260307842" sldId="516"/>
            <ac:grpSpMk id="25" creationId="{F54B2AFE-9333-6FCC-52C8-F4AAC767394C}"/>
          </ac:grpSpMkLst>
        </pc:grpChg>
        <pc:picChg chg="del">
          <ac:chgData name="Marilou Yargeau" userId="21548455-e1fd-484a-ab8c-647fd998e9d7" providerId="ADAL" clId="{D24D4364-FD79-9748-9601-D7F3CCA9862F}" dt="2023-05-31T14:18:26.346" v="12416" actId="478"/>
          <ac:picMkLst>
            <pc:docMk/>
            <pc:sldMk cId="260307842" sldId="516"/>
            <ac:picMk id="23" creationId="{3693A33A-1835-D5A7-F0AE-B420B483B624}"/>
          </ac:picMkLst>
        </pc:picChg>
        <pc:picChg chg="mod">
          <ac:chgData name="Marilou Yargeau" userId="21548455-e1fd-484a-ab8c-647fd998e9d7" providerId="ADAL" clId="{D24D4364-FD79-9748-9601-D7F3CCA9862F}" dt="2023-05-31T15:25:44.652" v="12583"/>
          <ac:picMkLst>
            <pc:docMk/>
            <pc:sldMk cId="260307842" sldId="516"/>
            <ac:picMk id="31" creationId="{D70F68A5-1D93-4618-4942-6E50517D8070}"/>
          </ac:picMkLst>
        </pc:picChg>
        <pc:picChg chg="mod">
          <ac:chgData name="Marilou Yargeau" userId="21548455-e1fd-484a-ab8c-647fd998e9d7" providerId="ADAL" clId="{D24D4364-FD79-9748-9601-D7F3CCA9862F}" dt="2023-05-31T15:25:44.652" v="12583"/>
          <ac:picMkLst>
            <pc:docMk/>
            <pc:sldMk cId="260307842" sldId="516"/>
            <ac:picMk id="32" creationId="{2291C1F1-18CF-E3BD-9DED-A86B187F6A14}"/>
          </ac:picMkLst>
        </pc:picChg>
        <pc:picChg chg="mod">
          <ac:chgData name="Marilou Yargeau" userId="21548455-e1fd-484a-ab8c-647fd998e9d7" providerId="ADAL" clId="{D24D4364-FD79-9748-9601-D7F3CCA9862F}" dt="2023-05-31T15:25:44.652" v="12583"/>
          <ac:picMkLst>
            <pc:docMk/>
            <pc:sldMk cId="260307842" sldId="516"/>
            <ac:picMk id="33" creationId="{8330AE65-B75B-36A4-24BB-EC8F2D4F96DC}"/>
          </ac:picMkLst>
        </pc:picChg>
        <pc:picChg chg="mod">
          <ac:chgData name="Marilou Yargeau" userId="21548455-e1fd-484a-ab8c-647fd998e9d7" providerId="ADAL" clId="{D24D4364-FD79-9748-9601-D7F3CCA9862F}" dt="2023-05-31T15:25:44.652" v="12583"/>
          <ac:picMkLst>
            <pc:docMk/>
            <pc:sldMk cId="260307842" sldId="516"/>
            <ac:picMk id="40" creationId="{3623C9B8-5407-248C-F623-63B216B8467B}"/>
          </ac:picMkLst>
        </pc:picChg>
      </pc:sldChg>
      <pc:sldChg chg="addSp delSp modSp add mod">
        <pc:chgData name="Marilou Yargeau" userId="21548455-e1fd-484a-ab8c-647fd998e9d7" providerId="ADAL" clId="{D24D4364-FD79-9748-9601-D7F3CCA9862F}" dt="2023-06-02T18:24:09.245" v="17022" actId="478"/>
        <pc:sldMkLst>
          <pc:docMk/>
          <pc:sldMk cId="2761137224" sldId="517"/>
        </pc:sldMkLst>
        <pc:spChg chg="del mod">
          <ac:chgData name="Marilou Yargeau" userId="21548455-e1fd-484a-ab8c-647fd998e9d7" providerId="ADAL" clId="{D24D4364-FD79-9748-9601-D7F3CCA9862F}" dt="2023-05-31T14:19:04.386" v="12448" actId="478"/>
          <ac:spMkLst>
            <pc:docMk/>
            <pc:sldMk cId="2761137224" sldId="517"/>
            <ac:spMk id="3" creationId="{23917042-A0EC-04D6-F9C1-DC06F93EDB9A}"/>
          </ac:spMkLst>
        </pc:spChg>
        <pc:spChg chg="mod">
          <ac:chgData name="Marilou Yargeau" userId="21548455-e1fd-484a-ab8c-647fd998e9d7" providerId="ADAL" clId="{D24D4364-FD79-9748-9601-D7F3CCA9862F}" dt="2023-06-02T17:04:29.951" v="12704" actId="20577"/>
          <ac:spMkLst>
            <pc:docMk/>
            <pc:sldMk cId="2761137224" sldId="517"/>
            <ac:spMk id="4" creationId="{D96FE940-1021-C046-7E7D-7F086BB5F477}"/>
          </ac:spMkLst>
        </pc:spChg>
        <pc:spChg chg="add mod">
          <ac:chgData name="Marilou Yargeau" userId="21548455-e1fd-484a-ab8c-647fd998e9d7" providerId="ADAL" clId="{D24D4364-FD79-9748-9601-D7F3CCA9862F}" dt="2023-05-31T14:19:04.717" v="12449"/>
          <ac:spMkLst>
            <pc:docMk/>
            <pc:sldMk cId="2761137224" sldId="517"/>
            <ac:spMk id="12" creationId="{F5018314-EBC9-E9C0-1D3B-F87EEDB68BF6}"/>
          </ac:spMkLst>
        </pc:spChg>
        <pc:spChg chg="del">
          <ac:chgData name="Marilou Yargeau" userId="21548455-e1fd-484a-ab8c-647fd998e9d7" providerId="ADAL" clId="{D24D4364-FD79-9748-9601-D7F3CCA9862F}" dt="2023-06-02T18:24:05.169" v="17020" actId="478"/>
          <ac:spMkLst>
            <pc:docMk/>
            <pc:sldMk cId="2761137224" sldId="517"/>
            <ac:spMk id="13" creationId="{38287156-08A5-E09F-4365-70D4408B7A3C}"/>
          </ac:spMkLst>
        </pc:spChg>
        <pc:spChg chg="del">
          <ac:chgData name="Marilou Yargeau" userId="21548455-e1fd-484a-ab8c-647fd998e9d7" providerId="ADAL" clId="{D24D4364-FD79-9748-9601-D7F3CCA9862F}" dt="2023-06-02T18:24:04.667" v="17019" actId="478"/>
          <ac:spMkLst>
            <pc:docMk/>
            <pc:sldMk cId="2761137224" sldId="517"/>
            <ac:spMk id="14" creationId="{B8960468-0F7A-1197-FBFA-095758314730}"/>
          </ac:spMkLst>
        </pc:spChg>
        <pc:spChg chg="del">
          <ac:chgData name="Marilou Yargeau" userId="21548455-e1fd-484a-ab8c-647fd998e9d7" providerId="ADAL" clId="{D24D4364-FD79-9748-9601-D7F3CCA9862F}" dt="2023-06-02T18:24:06.659" v="17021" actId="478"/>
          <ac:spMkLst>
            <pc:docMk/>
            <pc:sldMk cId="2761137224" sldId="517"/>
            <ac:spMk id="16" creationId="{50ECC38A-6243-FC1D-1853-9C2AD3308FB2}"/>
          </ac:spMkLst>
        </pc:spChg>
        <pc:spChg chg="del">
          <ac:chgData name="Marilou Yargeau" userId="21548455-e1fd-484a-ab8c-647fd998e9d7" providerId="ADAL" clId="{D24D4364-FD79-9748-9601-D7F3CCA9862F}" dt="2023-06-02T18:24:09.245" v="17022" actId="478"/>
          <ac:spMkLst>
            <pc:docMk/>
            <pc:sldMk cId="2761137224" sldId="517"/>
            <ac:spMk id="20" creationId="{1163A753-33E4-46D2-113C-076755D9A878}"/>
          </ac:spMkLst>
        </pc:spChg>
        <pc:spChg chg="mod">
          <ac:chgData name="Marilou Yargeau" userId="21548455-e1fd-484a-ab8c-647fd998e9d7" providerId="ADAL" clId="{D24D4364-FD79-9748-9601-D7F3CCA9862F}" dt="2023-05-31T14:33:29.447" v="12506"/>
          <ac:spMkLst>
            <pc:docMk/>
            <pc:sldMk cId="2761137224" sldId="517"/>
            <ac:spMk id="26" creationId="{8B5FAEBB-10FC-6238-ED52-A2ECEEA4A20E}"/>
          </ac:spMkLst>
        </pc:spChg>
        <pc:spChg chg="mod">
          <ac:chgData name="Marilou Yargeau" userId="21548455-e1fd-484a-ab8c-647fd998e9d7" providerId="ADAL" clId="{D24D4364-FD79-9748-9601-D7F3CCA9862F}" dt="2023-05-31T14:33:29.447" v="12506"/>
          <ac:spMkLst>
            <pc:docMk/>
            <pc:sldMk cId="2761137224" sldId="517"/>
            <ac:spMk id="27" creationId="{886AC6BA-DBCE-F5C3-0822-068FD3014451}"/>
          </ac:spMkLst>
        </pc:spChg>
        <pc:spChg chg="mod">
          <ac:chgData name="Marilou Yargeau" userId="21548455-e1fd-484a-ab8c-647fd998e9d7" providerId="ADAL" clId="{D24D4364-FD79-9748-9601-D7F3CCA9862F}" dt="2023-05-31T14:33:29.447" v="12506"/>
          <ac:spMkLst>
            <pc:docMk/>
            <pc:sldMk cId="2761137224" sldId="517"/>
            <ac:spMk id="31" creationId="{8863E15F-CB34-7CA5-0FBA-346CD80E3042}"/>
          </ac:spMkLst>
        </pc:spChg>
        <pc:spChg chg="mod">
          <ac:chgData name="Marilou Yargeau" userId="21548455-e1fd-484a-ab8c-647fd998e9d7" providerId="ADAL" clId="{D24D4364-FD79-9748-9601-D7F3CCA9862F}" dt="2023-05-31T14:33:29.447" v="12506"/>
          <ac:spMkLst>
            <pc:docMk/>
            <pc:sldMk cId="2761137224" sldId="517"/>
            <ac:spMk id="32" creationId="{C3A668C7-83FB-D8B9-D2B6-1B475B1505AF}"/>
          </ac:spMkLst>
        </pc:spChg>
        <pc:spChg chg="mod">
          <ac:chgData name="Marilou Yargeau" userId="21548455-e1fd-484a-ab8c-647fd998e9d7" providerId="ADAL" clId="{D24D4364-FD79-9748-9601-D7F3CCA9862F}" dt="2023-05-31T14:33:29.447" v="12506"/>
          <ac:spMkLst>
            <pc:docMk/>
            <pc:sldMk cId="2761137224" sldId="517"/>
            <ac:spMk id="38" creationId="{4942E2EE-D03B-0C50-1CF6-15291A43DF45}"/>
          </ac:spMkLst>
        </pc:spChg>
        <pc:spChg chg="mod">
          <ac:chgData name="Marilou Yargeau" userId="21548455-e1fd-484a-ab8c-647fd998e9d7" providerId="ADAL" clId="{D24D4364-FD79-9748-9601-D7F3CCA9862F}" dt="2023-05-31T14:33:29.447" v="12506"/>
          <ac:spMkLst>
            <pc:docMk/>
            <pc:sldMk cId="2761137224" sldId="517"/>
            <ac:spMk id="39" creationId="{EB205FB8-20B5-600E-D82C-7B355050956F}"/>
          </ac:spMkLst>
        </pc:spChg>
        <pc:spChg chg="mod">
          <ac:chgData name="Marilou Yargeau" userId="21548455-e1fd-484a-ab8c-647fd998e9d7" providerId="ADAL" clId="{D24D4364-FD79-9748-9601-D7F3CCA9862F}" dt="2023-05-31T14:33:29.447" v="12506"/>
          <ac:spMkLst>
            <pc:docMk/>
            <pc:sldMk cId="2761137224" sldId="517"/>
            <ac:spMk id="40" creationId="{EA42D514-1B54-D496-1788-0098E2FD607C}"/>
          </ac:spMkLst>
        </pc:spChg>
        <pc:spChg chg="mod">
          <ac:chgData name="Marilou Yargeau" userId="21548455-e1fd-484a-ab8c-647fd998e9d7" providerId="ADAL" clId="{D24D4364-FD79-9748-9601-D7F3CCA9862F}" dt="2023-05-31T14:33:29.447" v="12506"/>
          <ac:spMkLst>
            <pc:docMk/>
            <pc:sldMk cId="2761137224" sldId="517"/>
            <ac:spMk id="41" creationId="{49337759-37F2-C560-452E-D8DCB038349A}"/>
          </ac:spMkLst>
        </pc:spChg>
        <pc:grpChg chg="add mod">
          <ac:chgData name="Marilou Yargeau" userId="21548455-e1fd-484a-ab8c-647fd998e9d7" providerId="ADAL" clId="{D24D4364-FD79-9748-9601-D7F3CCA9862F}" dt="2023-05-31T14:33:29.447" v="12506"/>
          <ac:grpSpMkLst>
            <pc:docMk/>
            <pc:sldMk cId="2761137224" sldId="517"/>
            <ac:grpSpMk id="19" creationId="{53819C24-ABEB-11C4-886A-FEA9688FC100}"/>
          </ac:grpSpMkLst>
        </pc:grpChg>
        <pc:grpChg chg="mod">
          <ac:chgData name="Marilou Yargeau" userId="21548455-e1fd-484a-ab8c-647fd998e9d7" providerId="ADAL" clId="{D24D4364-FD79-9748-9601-D7F3CCA9862F}" dt="2023-05-31T14:33:29.447" v="12506"/>
          <ac:grpSpMkLst>
            <pc:docMk/>
            <pc:sldMk cId="2761137224" sldId="517"/>
            <ac:grpSpMk id="23" creationId="{F6F81E65-08EF-08D5-57CF-3B9D43116B5C}"/>
          </ac:grpSpMkLst>
        </pc:grpChg>
        <pc:grpChg chg="del">
          <ac:chgData name="Marilou Yargeau" userId="21548455-e1fd-484a-ab8c-647fd998e9d7" providerId="ADAL" clId="{D24D4364-FD79-9748-9601-D7F3CCA9862F}" dt="2023-05-31T14:33:28.681" v="12505" actId="478"/>
          <ac:grpSpMkLst>
            <pc:docMk/>
            <pc:sldMk cId="2761137224" sldId="517"/>
            <ac:grpSpMk id="25" creationId="{F54B2AFE-9333-6FCC-52C8-F4AAC767394C}"/>
          </ac:grpSpMkLst>
        </pc:grpChg>
        <pc:picChg chg="mod">
          <ac:chgData name="Marilou Yargeau" userId="21548455-e1fd-484a-ab8c-647fd998e9d7" providerId="ADAL" clId="{D24D4364-FD79-9748-9601-D7F3CCA9862F}" dt="2023-05-31T14:33:29.447" v="12506"/>
          <ac:picMkLst>
            <pc:docMk/>
            <pc:sldMk cId="2761137224" sldId="517"/>
            <ac:picMk id="33" creationId="{E75F36F9-1661-96F8-8579-4ECFB1D76A68}"/>
          </ac:picMkLst>
        </pc:picChg>
        <pc:picChg chg="mod">
          <ac:chgData name="Marilou Yargeau" userId="21548455-e1fd-484a-ab8c-647fd998e9d7" providerId="ADAL" clId="{D24D4364-FD79-9748-9601-D7F3CCA9862F}" dt="2023-05-31T14:33:29.447" v="12506"/>
          <ac:picMkLst>
            <pc:docMk/>
            <pc:sldMk cId="2761137224" sldId="517"/>
            <ac:picMk id="36" creationId="{F1B5F73C-4351-597E-4215-BA3B9010E4FE}"/>
          </ac:picMkLst>
        </pc:picChg>
        <pc:picChg chg="mod">
          <ac:chgData name="Marilou Yargeau" userId="21548455-e1fd-484a-ab8c-647fd998e9d7" providerId="ADAL" clId="{D24D4364-FD79-9748-9601-D7F3CCA9862F}" dt="2023-05-31T14:33:29.447" v="12506"/>
          <ac:picMkLst>
            <pc:docMk/>
            <pc:sldMk cId="2761137224" sldId="517"/>
            <ac:picMk id="37" creationId="{A05B1655-3046-7572-04CF-E61A94911DF8}"/>
          </ac:picMkLst>
        </pc:picChg>
        <pc:picChg chg="mod">
          <ac:chgData name="Marilou Yargeau" userId="21548455-e1fd-484a-ab8c-647fd998e9d7" providerId="ADAL" clId="{D24D4364-FD79-9748-9601-D7F3CCA9862F}" dt="2023-05-31T14:33:29.447" v="12506"/>
          <ac:picMkLst>
            <pc:docMk/>
            <pc:sldMk cId="2761137224" sldId="517"/>
            <ac:picMk id="42" creationId="{29898697-4A02-AD27-1486-8EE7469434D2}"/>
          </ac:picMkLst>
        </pc:picChg>
      </pc:sldChg>
      <pc:sldChg chg="delSp modSp add mod modNotesTx">
        <pc:chgData name="Marilou Yargeau" userId="21548455-e1fd-484a-ab8c-647fd998e9d7" providerId="ADAL" clId="{D24D4364-FD79-9748-9601-D7F3CCA9862F}" dt="2023-06-02T18:28:29.806" v="18125" actId="20577"/>
        <pc:sldMkLst>
          <pc:docMk/>
          <pc:sldMk cId="1355244695" sldId="518"/>
        </pc:sldMkLst>
        <pc:spChg chg="mod">
          <ac:chgData name="Marilou Yargeau" userId="21548455-e1fd-484a-ab8c-647fd998e9d7" providerId="ADAL" clId="{D24D4364-FD79-9748-9601-D7F3CCA9862F}" dt="2023-06-02T17:04:42.059" v="12712" actId="20577"/>
          <ac:spMkLst>
            <pc:docMk/>
            <pc:sldMk cId="1355244695" sldId="518"/>
            <ac:spMk id="4" creationId="{D96FE940-1021-C046-7E7D-7F086BB5F477}"/>
          </ac:spMkLst>
        </pc:spChg>
        <pc:spChg chg="del">
          <ac:chgData name="Marilou Yargeau" userId="21548455-e1fd-484a-ab8c-647fd998e9d7" providerId="ADAL" clId="{D24D4364-FD79-9748-9601-D7F3CCA9862F}" dt="2023-06-02T18:27:31.410" v="17910" actId="478"/>
          <ac:spMkLst>
            <pc:docMk/>
            <pc:sldMk cId="1355244695" sldId="518"/>
            <ac:spMk id="13" creationId="{38287156-08A5-E09F-4365-70D4408B7A3C}"/>
          </ac:spMkLst>
        </pc:spChg>
        <pc:spChg chg="del">
          <ac:chgData name="Marilou Yargeau" userId="21548455-e1fd-484a-ab8c-647fd998e9d7" providerId="ADAL" clId="{D24D4364-FD79-9748-9601-D7F3CCA9862F}" dt="2023-06-02T18:27:33.149" v="17913" actId="478"/>
          <ac:spMkLst>
            <pc:docMk/>
            <pc:sldMk cId="1355244695" sldId="518"/>
            <ac:spMk id="16" creationId="{50ECC38A-6243-FC1D-1853-9C2AD3308FB2}"/>
          </ac:spMkLst>
        </pc:spChg>
        <pc:spChg chg="del">
          <ac:chgData name="Marilou Yargeau" userId="21548455-e1fd-484a-ab8c-647fd998e9d7" providerId="ADAL" clId="{D24D4364-FD79-9748-9601-D7F3CCA9862F}" dt="2023-06-02T18:27:32.633" v="17912" actId="478"/>
          <ac:spMkLst>
            <pc:docMk/>
            <pc:sldMk cId="1355244695" sldId="518"/>
            <ac:spMk id="20" creationId="{1163A753-33E4-46D2-113C-076755D9A878}"/>
          </ac:spMkLst>
        </pc:spChg>
        <pc:spChg chg="del">
          <ac:chgData name="Marilou Yargeau" userId="21548455-e1fd-484a-ab8c-647fd998e9d7" providerId="ADAL" clId="{D24D4364-FD79-9748-9601-D7F3CCA9862F}" dt="2023-06-02T18:27:31.986" v="17911" actId="478"/>
          <ac:spMkLst>
            <pc:docMk/>
            <pc:sldMk cId="1355244695" sldId="518"/>
            <ac:spMk id="33" creationId="{C73DD880-9925-A845-0936-7CE3A4EE8866}"/>
          </ac:spMkLst>
        </pc:spChg>
      </pc:sldChg>
      <pc:sldChg chg="addSp delSp modSp add del mod">
        <pc:chgData name="Marilou Yargeau" userId="21548455-e1fd-484a-ab8c-647fd998e9d7" providerId="ADAL" clId="{D24D4364-FD79-9748-9601-D7F3CCA9862F}" dt="2023-06-02T11:44:40.533" v="12624" actId="2696"/>
        <pc:sldMkLst>
          <pc:docMk/>
          <pc:sldMk cId="1304657610" sldId="519"/>
        </pc:sldMkLst>
        <pc:spChg chg="add del">
          <ac:chgData name="Marilou Yargeau" userId="21548455-e1fd-484a-ab8c-647fd998e9d7" providerId="ADAL" clId="{D24D4364-FD79-9748-9601-D7F3CCA9862F}" dt="2023-06-02T11:42:58.471" v="12612" actId="478"/>
          <ac:spMkLst>
            <pc:docMk/>
            <pc:sldMk cId="1304657610" sldId="519"/>
            <ac:spMk id="12" creationId="{A1496BDD-26CE-5738-4CFA-FA8C36B03C09}"/>
          </ac:spMkLst>
        </pc:spChg>
        <pc:spChg chg="add del mod">
          <ac:chgData name="Marilou Yargeau" userId="21548455-e1fd-484a-ab8c-647fd998e9d7" providerId="ADAL" clId="{D24D4364-FD79-9748-9601-D7F3CCA9862F}" dt="2023-06-02T11:43:20.882" v="12619" actId="692"/>
          <ac:spMkLst>
            <pc:docMk/>
            <pc:sldMk cId="1304657610" sldId="519"/>
            <ac:spMk id="13" creationId="{3A534984-FE1B-D78F-8CC6-08FB525D4B04}"/>
          </ac:spMkLst>
        </pc:spChg>
        <pc:spChg chg="mod">
          <ac:chgData name="Marilou Yargeau" userId="21548455-e1fd-484a-ab8c-647fd998e9d7" providerId="ADAL" clId="{D24D4364-FD79-9748-9601-D7F3CCA9862F}" dt="2023-06-02T11:43:29.736" v="12620" actId="166"/>
          <ac:spMkLst>
            <pc:docMk/>
            <pc:sldMk cId="1304657610" sldId="519"/>
            <ac:spMk id="29" creationId="{FFC56370-705D-DA95-4364-850224B46816}"/>
          </ac:spMkLst>
        </pc:spChg>
        <pc:spChg chg="mod">
          <ac:chgData name="Marilou Yargeau" userId="21548455-e1fd-484a-ab8c-647fd998e9d7" providerId="ADAL" clId="{D24D4364-FD79-9748-9601-D7F3CCA9862F}" dt="2023-06-02T11:43:32.720" v="12621" actId="166"/>
          <ac:spMkLst>
            <pc:docMk/>
            <pc:sldMk cId="1304657610" sldId="519"/>
            <ac:spMk id="37" creationId="{0EBE4740-B8EB-F7C9-9068-789F9AE38AF7}"/>
          </ac:spMkLst>
        </pc:spChg>
        <pc:spChg chg="mod">
          <ac:chgData name="Marilou Yargeau" userId="21548455-e1fd-484a-ab8c-647fd998e9d7" providerId="ADAL" clId="{D24D4364-FD79-9748-9601-D7F3CCA9862F}" dt="2023-06-02T11:42:54.826" v="12609"/>
          <ac:spMkLst>
            <pc:docMk/>
            <pc:sldMk cId="1304657610" sldId="519"/>
            <ac:spMk id="42" creationId="{7A14B995-6797-29A4-889E-5F418DC6E2B1}"/>
          </ac:spMkLst>
        </pc:spChg>
        <pc:spChg chg="mod">
          <ac:chgData name="Marilou Yargeau" userId="21548455-e1fd-484a-ab8c-647fd998e9d7" providerId="ADAL" clId="{D24D4364-FD79-9748-9601-D7F3CCA9862F}" dt="2023-06-02T11:42:54.826" v="12609"/>
          <ac:spMkLst>
            <pc:docMk/>
            <pc:sldMk cId="1304657610" sldId="519"/>
            <ac:spMk id="43" creationId="{D165BA6F-D9E1-F0E6-F721-38805DC8C86D}"/>
          </ac:spMkLst>
        </pc:spChg>
        <pc:spChg chg="mod">
          <ac:chgData name="Marilou Yargeau" userId="21548455-e1fd-484a-ab8c-647fd998e9d7" providerId="ADAL" clId="{D24D4364-FD79-9748-9601-D7F3CCA9862F}" dt="2023-06-02T11:42:54.826" v="12609"/>
          <ac:spMkLst>
            <pc:docMk/>
            <pc:sldMk cId="1304657610" sldId="519"/>
            <ac:spMk id="44" creationId="{4A6C8A0A-6B15-87B8-70E3-A2D569DACA9A}"/>
          </ac:spMkLst>
        </pc:spChg>
        <pc:spChg chg="mod">
          <ac:chgData name="Marilou Yargeau" userId="21548455-e1fd-484a-ab8c-647fd998e9d7" providerId="ADAL" clId="{D24D4364-FD79-9748-9601-D7F3CCA9862F}" dt="2023-06-02T11:42:54.826" v="12609"/>
          <ac:spMkLst>
            <pc:docMk/>
            <pc:sldMk cId="1304657610" sldId="519"/>
            <ac:spMk id="45" creationId="{EBE3A520-7E09-A397-DFEB-7208F399B1AC}"/>
          </ac:spMkLst>
        </pc:spChg>
        <pc:spChg chg="mod">
          <ac:chgData name="Marilou Yargeau" userId="21548455-e1fd-484a-ab8c-647fd998e9d7" providerId="ADAL" clId="{D24D4364-FD79-9748-9601-D7F3CCA9862F}" dt="2023-06-02T11:42:54.826" v="12609"/>
          <ac:spMkLst>
            <pc:docMk/>
            <pc:sldMk cId="1304657610" sldId="519"/>
            <ac:spMk id="47" creationId="{C5481DBB-2AAE-DBFB-A0D7-697B954DC872}"/>
          </ac:spMkLst>
        </pc:spChg>
        <pc:spChg chg="mod">
          <ac:chgData name="Marilou Yargeau" userId="21548455-e1fd-484a-ab8c-647fd998e9d7" providerId="ADAL" clId="{D24D4364-FD79-9748-9601-D7F3CCA9862F}" dt="2023-06-02T11:42:54.826" v="12609"/>
          <ac:spMkLst>
            <pc:docMk/>
            <pc:sldMk cId="1304657610" sldId="519"/>
            <ac:spMk id="48" creationId="{21F10E0A-AF6D-A10E-558A-C7DC444211B4}"/>
          </ac:spMkLst>
        </pc:spChg>
        <pc:spChg chg="mod">
          <ac:chgData name="Marilou Yargeau" userId="21548455-e1fd-484a-ab8c-647fd998e9d7" providerId="ADAL" clId="{D24D4364-FD79-9748-9601-D7F3CCA9862F}" dt="2023-06-02T11:43:06.116" v="12617"/>
          <ac:spMkLst>
            <pc:docMk/>
            <pc:sldMk cId="1304657610" sldId="519"/>
            <ac:spMk id="52" creationId="{87FF928E-7E1C-B50B-6EFF-B5E31CC21152}"/>
          </ac:spMkLst>
        </pc:spChg>
        <pc:spChg chg="mod">
          <ac:chgData name="Marilou Yargeau" userId="21548455-e1fd-484a-ab8c-647fd998e9d7" providerId="ADAL" clId="{D24D4364-FD79-9748-9601-D7F3CCA9862F}" dt="2023-06-02T11:43:06.116" v="12617"/>
          <ac:spMkLst>
            <pc:docMk/>
            <pc:sldMk cId="1304657610" sldId="519"/>
            <ac:spMk id="53" creationId="{EB057679-57F0-D29D-FCCF-B22AA2FE2CD6}"/>
          </ac:spMkLst>
        </pc:spChg>
        <pc:spChg chg="mod">
          <ac:chgData name="Marilou Yargeau" userId="21548455-e1fd-484a-ab8c-647fd998e9d7" providerId="ADAL" clId="{D24D4364-FD79-9748-9601-D7F3CCA9862F}" dt="2023-06-02T11:43:06.116" v="12617"/>
          <ac:spMkLst>
            <pc:docMk/>
            <pc:sldMk cId="1304657610" sldId="519"/>
            <ac:spMk id="54" creationId="{0608F640-86E1-0AE6-7258-879B488A4BC1}"/>
          </ac:spMkLst>
        </pc:spChg>
        <pc:spChg chg="mod">
          <ac:chgData name="Marilou Yargeau" userId="21548455-e1fd-484a-ab8c-647fd998e9d7" providerId="ADAL" clId="{D24D4364-FD79-9748-9601-D7F3CCA9862F}" dt="2023-06-02T11:43:06.116" v="12617"/>
          <ac:spMkLst>
            <pc:docMk/>
            <pc:sldMk cId="1304657610" sldId="519"/>
            <ac:spMk id="55" creationId="{C18F432F-562A-982E-F22A-1C85CC68E11E}"/>
          </ac:spMkLst>
        </pc:spChg>
        <pc:spChg chg="mod">
          <ac:chgData name="Marilou Yargeau" userId="21548455-e1fd-484a-ab8c-647fd998e9d7" providerId="ADAL" clId="{D24D4364-FD79-9748-9601-D7F3CCA9862F}" dt="2023-06-02T11:43:06.116" v="12617"/>
          <ac:spMkLst>
            <pc:docMk/>
            <pc:sldMk cId="1304657610" sldId="519"/>
            <ac:spMk id="57" creationId="{72E1BD2F-55CB-30B5-5E88-F3640EBD3A85}"/>
          </ac:spMkLst>
        </pc:spChg>
        <pc:spChg chg="mod">
          <ac:chgData name="Marilou Yargeau" userId="21548455-e1fd-484a-ab8c-647fd998e9d7" providerId="ADAL" clId="{D24D4364-FD79-9748-9601-D7F3CCA9862F}" dt="2023-06-02T11:43:06.116" v="12617"/>
          <ac:spMkLst>
            <pc:docMk/>
            <pc:sldMk cId="1304657610" sldId="519"/>
            <ac:spMk id="58" creationId="{112B3AE5-1B6B-3EC0-F4F5-A9137B9F2D09}"/>
          </ac:spMkLst>
        </pc:spChg>
        <pc:grpChg chg="add del mod">
          <ac:chgData name="Marilou Yargeau" userId="21548455-e1fd-484a-ab8c-647fd998e9d7" providerId="ADAL" clId="{D24D4364-FD79-9748-9601-D7F3CCA9862F}" dt="2023-06-02T11:42:57.586" v="12610"/>
          <ac:grpSpMkLst>
            <pc:docMk/>
            <pc:sldMk cId="1304657610" sldId="519"/>
            <ac:grpSpMk id="7" creationId="{02F9BA25-3D00-FA93-3E60-D2FDA6A61B52}"/>
          </ac:grpSpMkLst>
        </pc:grpChg>
        <pc:grpChg chg="add del">
          <ac:chgData name="Marilou Yargeau" userId="21548455-e1fd-484a-ab8c-647fd998e9d7" providerId="ADAL" clId="{D24D4364-FD79-9748-9601-D7F3CCA9862F}" dt="2023-06-02T11:43:05.491" v="12616" actId="478"/>
          <ac:grpSpMkLst>
            <pc:docMk/>
            <pc:sldMk cId="1304657610" sldId="519"/>
            <ac:grpSpMk id="25" creationId="{F54B2AFE-9333-6FCC-52C8-F4AAC767394C}"/>
          </ac:grpSpMkLst>
        </pc:grpChg>
        <pc:grpChg chg="mod">
          <ac:chgData name="Marilou Yargeau" userId="21548455-e1fd-484a-ab8c-647fd998e9d7" providerId="ADAL" clId="{D24D4364-FD79-9748-9601-D7F3CCA9862F}" dt="2023-06-02T11:42:54.826" v="12609"/>
          <ac:grpSpMkLst>
            <pc:docMk/>
            <pc:sldMk cId="1304657610" sldId="519"/>
            <ac:grpSpMk id="41" creationId="{EB25F035-36A4-3945-1AB2-D6EDA522DD7E}"/>
          </ac:grpSpMkLst>
        </pc:grpChg>
        <pc:grpChg chg="add mod">
          <ac:chgData name="Marilou Yargeau" userId="21548455-e1fd-484a-ab8c-647fd998e9d7" providerId="ADAL" clId="{D24D4364-FD79-9748-9601-D7F3CCA9862F}" dt="2023-06-02T11:43:06.116" v="12617"/>
          <ac:grpSpMkLst>
            <pc:docMk/>
            <pc:sldMk cId="1304657610" sldId="519"/>
            <ac:grpSpMk id="50" creationId="{AF5C7F63-1818-ABED-1433-536BE60C75B1}"/>
          </ac:grpSpMkLst>
        </pc:grpChg>
        <pc:grpChg chg="mod">
          <ac:chgData name="Marilou Yargeau" userId="21548455-e1fd-484a-ab8c-647fd998e9d7" providerId="ADAL" clId="{D24D4364-FD79-9748-9601-D7F3CCA9862F}" dt="2023-06-02T11:43:06.116" v="12617"/>
          <ac:grpSpMkLst>
            <pc:docMk/>
            <pc:sldMk cId="1304657610" sldId="519"/>
            <ac:grpSpMk id="51" creationId="{4F3C70C4-8EEB-7E33-276C-5A7A6831F8B5}"/>
          </ac:grpSpMkLst>
        </pc:grpChg>
        <pc:picChg chg="add del">
          <ac:chgData name="Marilou Yargeau" userId="21548455-e1fd-484a-ab8c-647fd998e9d7" providerId="ADAL" clId="{D24D4364-FD79-9748-9601-D7F3CCA9862F}" dt="2023-06-02T11:42:58.959" v="12613" actId="478"/>
          <ac:picMkLst>
            <pc:docMk/>
            <pc:sldMk cId="1304657610" sldId="519"/>
            <ac:picMk id="2" creationId="{863B07AE-6B0E-0C29-C934-C91D09DFC1ED}"/>
          </ac:picMkLst>
        </pc:picChg>
        <pc:picChg chg="add del mod">
          <ac:chgData name="Marilou Yargeau" userId="21548455-e1fd-484a-ab8c-647fd998e9d7" providerId="ADAL" clId="{D24D4364-FD79-9748-9601-D7F3CCA9862F}" dt="2023-06-02T11:43:17.205" v="12618" actId="207"/>
          <ac:picMkLst>
            <pc:docMk/>
            <pc:sldMk cId="1304657610" sldId="519"/>
            <ac:picMk id="4" creationId="{418BD158-1F53-5C50-AD25-13C933A08C15}"/>
          </ac:picMkLst>
        </pc:picChg>
        <pc:picChg chg="mod">
          <ac:chgData name="Marilou Yargeau" userId="21548455-e1fd-484a-ab8c-647fd998e9d7" providerId="ADAL" clId="{D24D4364-FD79-9748-9601-D7F3CCA9862F}" dt="2023-06-02T11:42:54.826" v="12609"/>
          <ac:picMkLst>
            <pc:docMk/>
            <pc:sldMk cId="1304657610" sldId="519"/>
            <ac:picMk id="46" creationId="{A225A714-71A4-4C82-A2A0-578AA40D12B4}"/>
          </ac:picMkLst>
        </pc:picChg>
        <pc:picChg chg="mod">
          <ac:chgData name="Marilou Yargeau" userId="21548455-e1fd-484a-ab8c-647fd998e9d7" providerId="ADAL" clId="{D24D4364-FD79-9748-9601-D7F3CCA9862F}" dt="2023-06-02T11:42:54.826" v="12609"/>
          <ac:picMkLst>
            <pc:docMk/>
            <pc:sldMk cId="1304657610" sldId="519"/>
            <ac:picMk id="49" creationId="{8ADB49D0-C78E-28B8-0F10-107E2DF9BF8E}"/>
          </ac:picMkLst>
        </pc:picChg>
        <pc:picChg chg="mod">
          <ac:chgData name="Marilou Yargeau" userId="21548455-e1fd-484a-ab8c-647fd998e9d7" providerId="ADAL" clId="{D24D4364-FD79-9748-9601-D7F3CCA9862F}" dt="2023-06-02T11:43:06.116" v="12617"/>
          <ac:picMkLst>
            <pc:docMk/>
            <pc:sldMk cId="1304657610" sldId="519"/>
            <ac:picMk id="56" creationId="{383D8AB6-6929-2C62-889D-1FA7700843BB}"/>
          </ac:picMkLst>
        </pc:picChg>
        <pc:picChg chg="mod">
          <ac:chgData name="Marilou Yargeau" userId="21548455-e1fd-484a-ab8c-647fd998e9d7" providerId="ADAL" clId="{D24D4364-FD79-9748-9601-D7F3CCA9862F}" dt="2023-06-02T11:43:06.116" v="12617"/>
          <ac:picMkLst>
            <pc:docMk/>
            <pc:sldMk cId="1304657610" sldId="519"/>
            <ac:picMk id="59" creationId="{18F81E1D-48A3-4003-5E9A-C390E9F05F6C}"/>
          </ac:picMkLst>
        </pc:picChg>
      </pc:sldChg>
      <pc:sldChg chg="addSp delSp modSp add mod modNotesTx">
        <pc:chgData name="Marilou Yargeau" userId="21548455-e1fd-484a-ab8c-647fd998e9d7" providerId="ADAL" clId="{D24D4364-FD79-9748-9601-D7F3CCA9862F}" dt="2023-06-02T18:00:15.126" v="13734" actId="20577"/>
        <pc:sldMkLst>
          <pc:docMk/>
          <pc:sldMk cId="1305907627" sldId="519"/>
        </pc:sldMkLst>
        <pc:spChg chg="add del mod">
          <ac:chgData name="Marilou Yargeau" userId="21548455-e1fd-484a-ab8c-647fd998e9d7" providerId="ADAL" clId="{D24D4364-FD79-9748-9601-D7F3CCA9862F}" dt="2023-06-02T17:59:11.055" v="13713" actId="478"/>
          <ac:spMkLst>
            <pc:docMk/>
            <pc:sldMk cId="1305907627" sldId="519"/>
            <ac:spMk id="7" creationId="{851630E7-4B6D-16E2-D6D3-E0241BFA09D8}"/>
          </ac:spMkLst>
        </pc:spChg>
        <pc:spChg chg="add mod">
          <ac:chgData name="Marilou Yargeau" userId="21548455-e1fd-484a-ab8c-647fd998e9d7" providerId="ADAL" clId="{D24D4364-FD79-9748-9601-D7F3CCA9862F}" dt="2023-06-02T17:59:59.196" v="13725" actId="14100"/>
          <ac:spMkLst>
            <pc:docMk/>
            <pc:sldMk cId="1305907627" sldId="519"/>
            <ac:spMk id="19" creationId="{09AEF41E-619D-A9A7-2922-AD869A683837}"/>
          </ac:spMkLst>
        </pc:spChg>
        <pc:spChg chg="mod">
          <ac:chgData name="Marilou Yargeau" userId="21548455-e1fd-484a-ab8c-647fd998e9d7" providerId="ADAL" clId="{D24D4364-FD79-9748-9601-D7F3CCA9862F}" dt="2023-06-02T13:14:12.872" v="12666" actId="166"/>
          <ac:spMkLst>
            <pc:docMk/>
            <pc:sldMk cId="1305907627" sldId="519"/>
            <ac:spMk id="29" creationId="{FFC56370-705D-DA95-4364-850224B46816}"/>
          </ac:spMkLst>
        </pc:spChg>
        <pc:spChg chg="mod">
          <ac:chgData name="Marilou Yargeau" userId="21548455-e1fd-484a-ab8c-647fd998e9d7" providerId="ADAL" clId="{D24D4364-FD79-9748-9601-D7F3CCA9862F}" dt="2023-06-02T17:58:45.958" v="13705" actId="400"/>
          <ac:spMkLst>
            <pc:docMk/>
            <pc:sldMk cId="1305907627" sldId="519"/>
            <ac:spMk id="34" creationId="{4BE2D0B0-A81A-1938-94DA-E66AB79E2602}"/>
          </ac:spMkLst>
        </pc:spChg>
        <pc:spChg chg="mod">
          <ac:chgData name="Marilou Yargeau" userId="21548455-e1fd-484a-ab8c-647fd998e9d7" providerId="ADAL" clId="{D24D4364-FD79-9748-9601-D7F3CCA9862F}" dt="2023-06-02T13:14:15.566" v="12667" actId="166"/>
          <ac:spMkLst>
            <pc:docMk/>
            <pc:sldMk cId="1305907627" sldId="519"/>
            <ac:spMk id="37" creationId="{0EBE4740-B8EB-F7C9-9068-789F9AE38AF7}"/>
          </ac:spMkLst>
        </pc:spChg>
        <pc:spChg chg="mod">
          <ac:chgData name="Marilou Yargeau" userId="21548455-e1fd-484a-ab8c-647fd998e9d7" providerId="ADAL" clId="{D24D4364-FD79-9748-9601-D7F3CCA9862F}" dt="2023-06-02T17:59:46.232" v="13721" actId="2085"/>
          <ac:spMkLst>
            <pc:docMk/>
            <pc:sldMk cId="1305907627" sldId="519"/>
            <ac:spMk id="39" creationId="{82ADFF29-5FFF-2993-AD36-F1C83CDABBD4}"/>
          </ac:spMkLst>
        </pc:spChg>
        <pc:spChg chg="mod">
          <ac:chgData name="Marilou Yargeau" userId="21548455-e1fd-484a-ab8c-647fd998e9d7" providerId="ADAL" clId="{D24D4364-FD79-9748-9601-D7F3CCA9862F}" dt="2023-06-02T17:03:16.443" v="12675" actId="20577"/>
          <ac:spMkLst>
            <pc:docMk/>
            <pc:sldMk cId="1305907627" sldId="519"/>
            <ac:spMk id="40" creationId="{F4165D9B-8047-0CC8-2885-1D165F2AC814}"/>
          </ac:spMkLst>
        </pc:spChg>
      </pc:sldChg>
      <pc:sldChg chg="add del">
        <pc:chgData name="Marilou Yargeau" userId="21548455-e1fd-484a-ab8c-647fd998e9d7" providerId="ADAL" clId="{D24D4364-FD79-9748-9601-D7F3CCA9862F}" dt="2023-06-02T11:44:35.998" v="12623" actId="2696"/>
        <pc:sldMkLst>
          <pc:docMk/>
          <pc:sldMk cId="37012133" sldId="52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Forêts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naturelles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6E-624E-A61B-7D46F17D1253}"/>
              </c:ext>
            </c:extLst>
          </c:dPt>
          <c:dPt>
            <c:idx val="1"/>
            <c:bubble3D val="0"/>
            <c:spPr>
              <a:solidFill>
                <a:srgbClr val="00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6E-624E-A61B-7D46F17D1253}"/>
              </c:ext>
            </c:extLst>
          </c:dPt>
          <c:dPt>
            <c:idx val="2"/>
            <c:bubble3D val="0"/>
            <c:spPr>
              <a:solidFill>
                <a:srgbClr val="D4A24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6E-624E-A61B-7D46F17D1253}"/>
              </c:ext>
            </c:extLst>
          </c:dPt>
          <c:dPt>
            <c:idx val="3"/>
            <c:bubble3D val="0"/>
            <c:spPr>
              <a:solidFill>
                <a:srgbClr val="9F753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96E-624E-A61B-7D46F17D12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Régénération</c:v>
                </c:pt>
                <c:pt idx="1">
                  <c:v>Jeunes</c:v>
                </c:pt>
                <c:pt idx="2">
                  <c:v>Matures</c:v>
                </c:pt>
                <c:pt idx="3">
                  <c:v>Vieux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22</c:v>
                </c:pt>
                <c:pt idx="1">
                  <c:v>17</c:v>
                </c:pt>
                <c:pt idx="2">
                  <c:v>6</c:v>
                </c:pt>
                <c:pt idx="3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96E-624E-A61B-7D46F17D125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Forêts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aménagées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B7D-EE4F-9035-E82B0C7061C5}"/>
              </c:ext>
            </c:extLst>
          </c:dPt>
          <c:dPt>
            <c:idx val="1"/>
            <c:bubble3D val="0"/>
            <c:spPr>
              <a:solidFill>
                <a:srgbClr val="006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7D-EE4F-9035-E82B0C7061C5}"/>
              </c:ext>
            </c:extLst>
          </c:dPt>
          <c:dPt>
            <c:idx val="2"/>
            <c:bubble3D val="0"/>
            <c:spPr>
              <a:solidFill>
                <a:srgbClr val="D4A24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7D-EE4F-9035-E82B0C7061C5}"/>
              </c:ext>
            </c:extLst>
          </c:dPt>
          <c:dPt>
            <c:idx val="3"/>
            <c:bubble3D val="0"/>
            <c:spPr>
              <a:solidFill>
                <a:srgbClr val="9F753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7D-EE4F-9035-E82B0C7061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Régénération</c:v>
                </c:pt>
                <c:pt idx="1">
                  <c:v>Jeunes</c:v>
                </c:pt>
                <c:pt idx="2">
                  <c:v>Matures</c:v>
                </c:pt>
                <c:pt idx="3">
                  <c:v>Vieux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47</c:v>
                </c:pt>
                <c:pt idx="1">
                  <c:v>27</c:v>
                </c:pt>
                <c:pt idx="2">
                  <c:v>15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B7D-EE4F-9035-E82B0C7061C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6" name="Shape 7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orbel"/>
      </a:defRPr>
    </a:lvl1pPr>
    <a:lvl2pPr indent="228600" latinLnBrk="0">
      <a:defRPr sz="1200">
        <a:latin typeface="+mn-lt"/>
        <a:ea typeface="+mn-ea"/>
        <a:cs typeface="+mn-cs"/>
        <a:sym typeface="Corbel"/>
      </a:defRPr>
    </a:lvl2pPr>
    <a:lvl3pPr indent="457200" latinLnBrk="0">
      <a:defRPr sz="1200">
        <a:latin typeface="+mn-lt"/>
        <a:ea typeface="+mn-ea"/>
        <a:cs typeface="+mn-cs"/>
        <a:sym typeface="Corbel"/>
      </a:defRPr>
    </a:lvl3pPr>
    <a:lvl4pPr indent="685800" latinLnBrk="0">
      <a:defRPr sz="1200">
        <a:latin typeface="+mn-lt"/>
        <a:ea typeface="+mn-ea"/>
        <a:cs typeface="+mn-cs"/>
        <a:sym typeface="Corbel"/>
      </a:defRPr>
    </a:lvl4pPr>
    <a:lvl5pPr indent="914400" latinLnBrk="0">
      <a:defRPr sz="1200">
        <a:latin typeface="+mn-lt"/>
        <a:ea typeface="+mn-ea"/>
        <a:cs typeface="+mn-cs"/>
        <a:sym typeface="Corbel"/>
      </a:defRPr>
    </a:lvl5pPr>
    <a:lvl6pPr indent="1143000" latinLnBrk="0">
      <a:defRPr sz="1200">
        <a:latin typeface="+mn-lt"/>
        <a:ea typeface="+mn-ea"/>
        <a:cs typeface="+mn-cs"/>
        <a:sym typeface="Corbel"/>
      </a:defRPr>
    </a:lvl6pPr>
    <a:lvl7pPr indent="1371600" latinLnBrk="0">
      <a:defRPr sz="1200">
        <a:latin typeface="+mn-lt"/>
        <a:ea typeface="+mn-ea"/>
        <a:cs typeface="+mn-cs"/>
        <a:sym typeface="Corbel"/>
      </a:defRPr>
    </a:lvl7pPr>
    <a:lvl8pPr indent="1600200" latinLnBrk="0">
      <a:defRPr sz="1200">
        <a:latin typeface="+mn-lt"/>
        <a:ea typeface="+mn-ea"/>
        <a:cs typeface="+mn-cs"/>
        <a:sym typeface="Corbel"/>
      </a:defRPr>
    </a:lvl8pPr>
    <a:lvl9pPr indent="1828800" latinLnBrk="0">
      <a:defRPr sz="1200">
        <a:latin typeface="+mn-lt"/>
        <a:ea typeface="+mn-ea"/>
        <a:cs typeface="+mn-cs"/>
        <a:sym typeface="Corbe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Bonjour tout le monde, merci d’être avec nous aujourd’hui</a:t>
            </a:r>
          </a:p>
          <a:p>
            <a:r>
              <a:rPr lang="fr-FR" dirty="0"/>
              <a:t>Je vais vous présenter mon projet sur la coupe partielle comme outil de maintien et restauration des attributs de structure et de bois mort des vieilles forêts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8079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292459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84023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1179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Dire que éclaircie à telle âge entre X et X % de récolte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Coupe progressive d’</a:t>
            </a:r>
            <a:r>
              <a:rPr lang="fr-FR" sz="1200" dirty="0" err="1"/>
              <a:t>encemenssement</a:t>
            </a:r>
            <a:r>
              <a:rPr lang="fr-FR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8897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483095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901976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/>
              <a:t>Aucune différence entre témoin et traitement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/>
              <a:t>Aucune différence entre les années échantillonnées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/>
              <a:t>Aucune différence après 25 ans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/>
              <a:t>Aucune différence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44989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/>
              <a:t>Évolution de la complexité avec le vieillissement des peuplement après CPRS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/>
              <a:t>Prend 60 ans avec d’être similaire à VIF</a:t>
            </a:r>
          </a:p>
        </p:txBody>
      </p:sp>
    </p:spTree>
    <p:extLst>
      <p:ext uri="{BB962C8B-B14F-4D97-AF65-F5344CB8AC3E}">
        <p14:creationId xmlns:p14="http://schemas.microsoft.com/office/powerpoint/2010/main" val="1824004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Coupe partielle permet de maintenir une structure équivalente à VIF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Permet d’économiser 60 ans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Ensuite on a regarder la densité des peuplements</a:t>
            </a:r>
          </a:p>
        </p:txBody>
      </p:sp>
    </p:spTree>
    <p:extLst>
      <p:ext uri="{BB962C8B-B14F-4D97-AF65-F5344CB8AC3E}">
        <p14:creationId xmlns:p14="http://schemas.microsoft.com/office/powerpoint/2010/main" val="99121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Encore une fois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/>
              <a:t>Aucune différence entre témoin et traitement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/>
              <a:t>Même chose pour toutes les années échantillonnées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/>
              <a:t>Se maintien après 25 ans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/>
              <a:t>Toujours dans l’intervalle des vieilles sapinières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/>
              <a:t>Par contre important de garder un œil sur traitement plus faible intensité parce que diminution de densité ne semble pas vouloir se stabiliser pour l’instant</a:t>
            </a:r>
          </a:p>
        </p:txBody>
      </p:sp>
    </p:spTree>
    <p:extLst>
      <p:ext uri="{BB962C8B-B14F-4D97-AF65-F5344CB8AC3E}">
        <p14:creationId xmlns:p14="http://schemas.microsoft.com/office/powerpoint/2010/main" val="2998751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Notre aménagement au Québec est présentement basé sur la coupe totale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Par contre, le Québec est un lieu propice pour la formation naturelle de vieux peuplements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Avec un aménagement basé sur la coupe totale, on est passé à 55% VIF contre 12%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Et à 22% régénération à 46%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-raréfaction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-rajeunissement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-homogénéisation des paysages</a:t>
            </a:r>
          </a:p>
        </p:txBody>
      </p:sp>
    </p:spTree>
    <p:extLst>
      <p:ext uri="{BB962C8B-B14F-4D97-AF65-F5344CB8AC3E}">
        <p14:creationId xmlns:p14="http://schemas.microsoft.com/office/powerpoint/2010/main" val="2964649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Encore une fois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sz="1200" dirty="0"/>
              <a:t>Prend 40 ans atteindre densité équivalente </a:t>
            </a:r>
            <a:r>
              <a:rPr lang="fr-FR" sz="1200" dirty="0" err="1"/>
              <a:t>apres</a:t>
            </a:r>
            <a:r>
              <a:rPr lang="fr-FR" sz="1200" dirty="0"/>
              <a:t> CPRS</a:t>
            </a:r>
          </a:p>
        </p:txBody>
      </p:sp>
    </p:spTree>
    <p:extLst>
      <p:ext uri="{BB962C8B-B14F-4D97-AF65-F5344CB8AC3E}">
        <p14:creationId xmlns:p14="http://schemas.microsoft.com/office/powerpoint/2010/main" val="28603167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Coupe partielle permet de maintenir une densité équivalente de tige à l’ha que VIF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Permet d’économiser 40 ans comparativement à la CPRS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Ensuite on a regardé nombre et proportion de tige à l’ha qui sont vivante</a:t>
            </a:r>
          </a:p>
        </p:txBody>
      </p:sp>
    </p:spTree>
    <p:extLst>
      <p:ext uri="{BB962C8B-B14F-4D97-AF65-F5344CB8AC3E}">
        <p14:creationId xmlns:p14="http://schemas.microsoft.com/office/powerpoint/2010/main" val="3851334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VIF = environ 75 %, avec intervalle entre à peu près 45 et 100% donc grande variabilité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8396029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Si on regarde les 4 graphiques qui ont 3 colonnes = dispositifs de 10 ans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Jusqu’à 5 ans après CP on conserve environ 75% des arbres qui sont vivant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-Semble vouloir diminuer avec augmentation des taux de récolte mais pas significatif statistiquement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10 ans après coupe on passe à environ 50% des arbres qui sont vivant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-reste dans l’intervalle de confiance des VIF même si statistiquement différent des autres années échantillonnées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-aussi les arbres morts comprennent des têtes cassée, chicots et chablis, donc va de paire avec diminution de la densité observé précédemment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-aussi phénomène qu’on observe également dans le témoin, donc va dans évolution naturelle du peuplement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25 ans après coupe semble se stabiliser à nouveau avec 75% avec un intervalle entre 45 et 80 </a:t>
            </a:r>
          </a:p>
        </p:txBody>
      </p:sp>
    </p:spTree>
    <p:extLst>
      <p:ext uri="{BB962C8B-B14F-4D97-AF65-F5344CB8AC3E}">
        <p14:creationId xmlns:p14="http://schemas.microsoft.com/office/powerpoint/2010/main" val="1393775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On a également regarder le nombre d’arbre vivant pas en pourcentage pour voir si le nombre d’Arbre vivant à l’ha divergeait beaucoup des VIF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On se rend compte finalement que même si les proportions sont équivalente avant coupe, il y a un nombre d’arbre vivant beaucoup plus important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La coupe partielle permet de </a:t>
            </a:r>
            <a:r>
              <a:rPr lang="fr-FR" sz="1200" dirty="0" err="1"/>
              <a:t>rammener</a:t>
            </a:r>
            <a:r>
              <a:rPr lang="fr-FR" sz="1200" dirty="0"/>
              <a:t> ce nombre à un niveau équivalent au VIF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Semble vouloir se stabilisé après 25 ans mais important de continuer a regarder</a:t>
            </a:r>
          </a:p>
        </p:txBody>
      </p:sp>
    </p:spTree>
    <p:extLst>
      <p:ext uri="{BB962C8B-B14F-4D97-AF65-F5344CB8AC3E}">
        <p14:creationId xmlns:p14="http://schemas.microsoft.com/office/powerpoint/2010/main" val="907309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Donc non seulement la coupe partielle permet de maintenir des proportions d’arbres vivante équivalente, elle permet également de ramener le nombre d’arbres vivant à l’ha à un niveau équivalent à ce qu’on trouve dans les </a:t>
            </a:r>
            <a:r>
              <a:rPr lang="fr-FR" sz="1200" dirty="0" err="1"/>
              <a:t>vieilels</a:t>
            </a:r>
            <a:r>
              <a:rPr lang="fr-FR" sz="1200" dirty="0"/>
              <a:t> </a:t>
            </a:r>
            <a:r>
              <a:rPr lang="fr-FR" sz="1200" dirty="0" err="1"/>
              <a:t>sapinères</a:t>
            </a:r>
            <a:endParaRPr lang="fr-FR" sz="1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Les deux </a:t>
            </a:r>
            <a:r>
              <a:rPr lang="fr-FR" sz="1200" dirty="0" err="1"/>
              <a:t>denières</a:t>
            </a:r>
            <a:r>
              <a:rPr lang="fr-FR" sz="1200" dirty="0"/>
              <a:t> conclusion seront importante pour essayer de comprendre l’évolution des peuplements quand on je vais vous parler des volumes de bois mort dans quelque secondes</a:t>
            </a:r>
          </a:p>
        </p:txBody>
      </p:sp>
    </p:spTree>
    <p:extLst>
      <p:ext uri="{BB962C8B-B14F-4D97-AF65-F5344CB8AC3E}">
        <p14:creationId xmlns:p14="http://schemas.microsoft.com/office/powerpoint/2010/main" val="2835771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3537101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Comme on peu voir ne bas ce sont les volumes du dispositif de 10 ans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Ils sont aucunement au même niveau que ce qu’on retrouve dans les VIF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Même 25 ans après coupe, on est sur la bonne voit, mais on est pas encore au même niveau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Important de </a:t>
            </a:r>
            <a:r>
              <a:rPr lang="fr-FR" sz="1200" dirty="0" err="1"/>
              <a:t>coontinuer</a:t>
            </a:r>
            <a:r>
              <a:rPr lang="fr-FR" sz="1200" dirty="0"/>
              <a:t> à regarder l’évolution de la densité et du nombre d’arbre vivant vs mort dans le peuplement pour essayer de comprendre ce qui permet l’intrant de bois mort dans les peuplements</a:t>
            </a:r>
          </a:p>
        </p:txBody>
      </p:sp>
    </p:spTree>
    <p:extLst>
      <p:ext uri="{BB962C8B-B14F-4D97-AF65-F5344CB8AC3E}">
        <p14:creationId xmlns:p14="http://schemas.microsoft.com/office/powerpoint/2010/main" val="1217443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Même jusqu’à 8- ans après une coupe totale on ne retrouve pas le même niveau de bois mort. Selon nos données il semble </a:t>
            </a:r>
            <a:r>
              <a:rPr lang="fr-FR" sz="1200" dirty="0" err="1"/>
              <a:t>mçeme</a:t>
            </a:r>
            <a:r>
              <a:rPr lang="fr-FR" sz="1200" dirty="0"/>
              <a:t> avoir une tendance à la baisse</a:t>
            </a:r>
          </a:p>
        </p:txBody>
      </p:sp>
    </p:spTree>
    <p:extLst>
      <p:ext uri="{BB962C8B-B14F-4D97-AF65-F5344CB8AC3E}">
        <p14:creationId xmlns:p14="http://schemas.microsoft.com/office/powerpoint/2010/main" val="12363029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La coupe partielle n’est donc pas capable d’identifier les facteurs qui influence l’intrant de bois mort dans le peuplement</a:t>
            </a:r>
          </a:p>
        </p:txBody>
      </p:sp>
    </p:spTree>
    <p:extLst>
      <p:ext uri="{BB962C8B-B14F-4D97-AF65-F5344CB8AC3E}">
        <p14:creationId xmlns:p14="http://schemas.microsoft.com/office/powerpoint/2010/main" val="44631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Une solution proposée pour contrer ses problèmes est la coupe partielle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C’est dans ce contexte que s’insère mon étude en évaluant…</a:t>
            </a:r>
          </a:p>
        </p:txBody>
      </p:sp>
    </p:spTree>
    <p:extLst>
      <p:ext uri="{BB962C8B-B14F-4D97-AF65-F5344CB8AC3E}">
        <p14:creationId xmlns:p14="http://schemas.microsoft.com/office/powerpoint/2010/main" val="2517251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372525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606261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Bois mort : pas claire encore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On fait une deuxième étude sur la régénération après CP et comparant avec CT et VIF,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On va regarder des facteurs comme le substrat, l’intrant de lumière les essences qui compose le bois mort etc.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et on va peut-être être capable de déterminer ce qui influence le plus l’intrant de bois mort pour mieux comprendre comment la coupe partielle pourrait venir aider à ce niveau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DONC RESTEZ À L’AFFUT4</a:t>
            </a:r>
          </a:p>
        </p:txBody>
      </p:sp>
    </p:spTree>
    <p:extLst>
      <p:ext uri="{BB962C8B-B14F-4D97-AF65-F5344CB8AC3E}">
        <p14:creationId xmlns:p14="http://schemas.microsoft.com/office/powerpoint/2010/main" val="1475022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27499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5F3DB-2A9E-4848-B96B-B1D8D93A632C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191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Nous avons regarder plus précisément 3 attributs,</a:t>
            </a:r>
          </a:p>
        </p:txBody>
      </p:sp>
    </p:spTree>
    <p:extLst>
      <p:ext uri="{BB962C8B-B14F-4D97-AF65-F5344CB8AC3E}">
        <p14:creationId xmlns:p14="http://schemas.microsoft.com/office/powerpoint/2010/main" val="220558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Faute de temps aujourd’hui je vais vous parler de etc.</a:t>
            </a:r>
          </a:p>
        </p:txBody>
      </p:sp>
    </p:spTree>
    <p:extLst>
      <p:ext uri="{BB962C8B-B14F-4D97-AF65-F5344CB8AC3E}">
        <p14:creationId xmlns:p14="http://schemas.microsoft.com/office/powerpoint/2010/main" val="752392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53489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700442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206104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3545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"/>
          <p:cNvSpPr txBox="1">
            <a:spLocks noGrp="1"/>
          </p:cNvSpPr>
          <p:nvPr>
            <p:ph type="title" hasCustomPrompt="1"/>
          </p:nvPr>
        </p:nvSpPr>
        <p:spPr>
          <a:xfrm>
            <a:off x="838200" y="476335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idx="1"/>
          </p:nvPr>
        </p:nvSpPr>
        <p:spPr>
          <a:xfrm>
            <a:off x="838200" y="1895281"/>
            <a:ext cx="10515600" cy="366466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723900" indent="-266700">
              <a:defRPr sz="2800">
                <a:solidFill>
                  <a:srgbClr val="FFFFFF"/>
                </a:solidFill>
              </a:defRPr>
            </a:lvl2pPr>
            <a:lvl3pPr marL="1234439" indent="-320039">
              <a:defRPr sz="2800">
                <a:solidFill>
                  <a:srgbClr val="FFFFFF"/>
                </a:solidFill>
              </a:defRPr>
            </a:lvl3pPr>
            <a:lvl4pPr marL="1727200" indent="-355600">
              <a:defRPr sz="2800">
                <a:solidFill>
                  <a:srgbClr val="FFFFFF"/>
                </a:solidFill>
              </a:defRPr>
            </a:lvl4pPr>
            <a:lvl5pPr marL="2184400" indent="-355600">
              <a:defRPr sz="2800">
                <a:solidFill>
                  <a:srgbClr val="FFFFFF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e du titre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109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4772025" y="995362"/>
            <a:ext cx="6172200" cy="4873626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10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e du titre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119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4772025" y="1006603"/>
            <a:ext cx="6172200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2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e du titr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38" name="Texte niveau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3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e du titr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4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4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e du titr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6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e du titre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174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75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e du titre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184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5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1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e du titre"/>
          <p:cNvSpPr txBox="1">
            <a:spLocks noGrp="1"/>
          </p:cNvSpPr>
          <p:nvPr>
            <p:ph type="title"/>
          </p:nvPr>
        </p:nvSpPr>
        <p:spPr>
          <a:xfrm>
            <a:off x="838200" y="5207770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03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666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0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355600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12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6172200" y="355600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213" name="Texte du titre"/>
          <p:cNvSpPr txBox="1">
            <a:spLocks noGrp="1"/>
          </p:cNvSpPr>
          <p:nvPr>
            <p:ph type="title"/>
          </p:nvPr>
        </p:nvSpPr>
        <p:spPr>
          <a:xfrm>
            <a:off x="838200" y="5207770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1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e du titre"/>
          <p:cNvSpPr txBox="1">
            <a:spLocks noGrp="1"/>
          </p:cNvSpPr>
          <p:nvPr>
            <p:ph type="title"/>
          </p:nvPr>
        </p:nvSpPr>
        <p:spPr>
          <a:xfrm>
            <a:off x="838200" y="5207770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e du titre"/>
          <p:cNvSpPr txBox="1">
            <a:spLocks noGrp="1"/>
          </p:cNvSpPr>
          <p:nvPr>
            <p:ph type="title"/>
          </p:nvPr>
        </p:nvSpPr>
        <p:spPr>
          <a:xfrm>
            <a:off x="838200" y="5207770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3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181600" y="324666"/>
            <a:ext cx="6172200" cy="4375923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38" name="Espace réservé du texte 3"/>
          <p:cNvSpPr>
            <a:spLocks noGrp="1"/>
          </p:cNvSpPr>
          <p:nvPr>
            <p:ph type="body" sz="half" idx="21"/>
          </p:nvPr>
        </p:nvSpPr>
        <p:spPr>
          <a:xfrm>
            <a:off x="838199" y="324665"/>
            <a:ext cx="3932239" cy="4375923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239" name="Titre 1"/>
          <p:cNvSpPr txBox="1"/>
          <p:nvPr/>
        </p:nvSpPr>
        <p:spPr>
          <a:xfrm>
            <a:off x="883919" y="5207770"/>
            <a:ext cx="1042416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</a:defRPr>
            </a:lvl1pPr>
          </a:lstStyle>
          <a:p>
            <a:r>
              <a:t>Modifier le style du titre</a:t>
            </a:r>
          </a:p>
        </p:txBody>
      </p:sp>
      <p:sp>
        <p:nvSpPr>
          <p:cNvPr id="2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5181600" y="324666"/>
            <a:ext cx="6172200" cy="436163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48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36612" y="324664"/>
            <a:ext cx="3932238" cy="436163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49" name="Texte du titre"/>
          <p:cNvSpPr txBox="1">
            <a:spLocks noGrp="1"/>
          </p:cNvSpPr>
          <p:nvPr>
            <p:ph type="title"/>
          </p:nvPr>
        </p:nvSpPr>
        <p:spPr>
          <a:xfrm>
            <a:off x="838200" y="5207770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e du titre"/>
          <p:cNvSpPr txBox="1">
            <a:spLocks noGrp="1"/>
          </p:cNvSpPr>
          <p:nvPr>
            <p:ph type="title"/>
          </p:nvPr>
        </p:nvSpPr>
        <p:spPr>
          <a:xfrm rot="16200000">
            <a:off x="-650082" y="2654300"/>
            <a:ext cx="5719766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67" name="Texte niveau 1…"/>
          <p:cNvSpPr txBox="1">
            <a:spLocks noGrp="1"/>
          </p:cNvSpPr>
          <p:nvPr>
            <p:ph type="body" idx="1"/>
          </p:nvPr>
        </p:nvSpPr>
        <p:spPr>
          <a:xfrm>
            <a:off x="3581400" y="457198"/>
            <a:ext cx="7772400" cy="571976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e du titre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7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7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e du titre"/>
          <p:cNvSpPr txBox="1">
            <a:spLocks noGrp="1"/>
          </p:cNvSpPr>
          <p:nvPr>
            <p:ph type="title"/>
          </p:nvPr>
        </p:nvSpPr>
        <p:spPr>
          <a:xfrm rot="16200000">
            <a:off x="-650082" y="2654300"/>
            <a:ext cx="5719766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85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3257550" y="1825625"/>
            <a:ext cx="394335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3390900" y="457198"/>
            <a:ext cx="3848100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294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7507288" y="457198"/>
            <a:ext cx="3848101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295" name="Texte du titre"/>
          <p:cNvSpPr txBox="1">
            <a:spLocks noGrp="1"/>
          </p:cNvSpPr>
          <p:nvPr>
            <p:ph type="title"/>
          </p:nvPr>
        </p:nvSpPr>
        <p:spPr>
          <a:xfrm rot="16200000">
            <a:off x="-650082" y="2654300"/>
            <a:ext cx="5719766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29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e du titre"/>
          <p:cNvSpPr txBox="1">
            <a:spLocks noGrp="1"/>
          </p:cNvSpPr>
          <p:nvPr>
            <p:ph type="title"/>
          </p:nvPr>
        </p:nvSpPr>
        <p:spPr>
          <a:xfrm rot="16200000">
            <a:off x="-650082" y="2654300"/>
            <a:ext cx="5719766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30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courant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9" name="Tit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</a:t>
            </a:r>
          </a:p>
        </p:txBody>
      </p:sp>
      <p:sp>
        <p:nvSpPr>
          <p:cNvPr id="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6096000" y="449260"/>
            <a:ext cx="5600700" cy="541655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3390900" y="457198"/>
            <a:ext cx="2343150" cy="541655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20" name="Texte du titre"/>
          <p:cNvSpPr txBox="1">
            <a:spLocks noGrp="1"/>
          </p:cNvSpPr>
          <p:nvPr>
            <p:ph type="title"/>
          </p:nvPr>
        </p:nvSpPr>
        <p:spPr>
          <a:xfrm rot="16200000">
            <a:off x="-650082" y="2654300"/>
            <a:ext cx="5719766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32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e du titre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32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3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e du titr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206039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38" name="Texte niveau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06039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3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e du titre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212389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34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212389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4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e du titr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206039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56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4872038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5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e du titre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104438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65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4748640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66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4772025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36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e du titr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206039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7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e du titre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390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4772025" y="989012"/>
            <a:ext cx="6172200" cy="4873626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391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39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e du titre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400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4772025" y="968375"/>
            <a:ext cx="6172200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0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0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du titre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Partenair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e du titre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1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e du titre"/>
          <p:cNvSpPr txBox="1">
            <a:spLocks noGrp="1"/>
          </p:cNvSpPr>
          <p:nvPr>
            <p:ph type="title"/>
          </p:nvPr>
        </p:nvSpPr>
        <p:spPr>
          <a:xfrm>
            <a:off x="1171574" y="365125"/>
            <a:ext cx="10182226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28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2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e du titre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3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38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43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e du titre"/>
          <p:cNvSpPr txBox="1">
            <a:spLocks noGrp="1"/>
          </p:cNvSpPr>
          <p:nvPr>
            <p:ph type="title"/>
          </p:nvPr>
        </p:nvSpPr>
        <p:spPr>
          <a:xfrm>
            <a:off x="1171574" y="365125"/>
            <a:ext cx="10182226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4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exte du titre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462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63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4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exte du titre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472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7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7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82" name="Texte du titre"/>
          <p:cNvSpPr txBox="1">
            <a:spLocks noGrp="1"/>
          </p:cNvSpPr>
          <p:nvPr>
            <p:ph type="title"/>
          </p:nvPr>
        </p:nvSpPr>
        <p:spPr>
          <a:xfrm>
            <a:off x="1023937" y="-63500"/>
            <a:ext cx="10515601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48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e du titre"/>
          <p:cNvSpPr txBox="1">
            <a:spLocks noGrp="1"/>
          </p:cNvSpPr>
          <p:nvPr>
            <p:ph type="title"/>
          </p:nvPr>
        </p:nvSpPr>
        <p:spPr>
          <a:xfrm>
            <a:off x="1023937" y="-63500"/>
            <a:ext cx="10515601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491" name="Texte niveau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49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00" name="Texte du titre"/>
          <p:cNvSpPr txBox="1">
            <a:spLocks noGrp="1"/>
          </p:cNvSpPr>
          <p:nvPr>
            <p:ph type="title"/>
          </p:nvPr>
        </p:nvSpPr>
        <p:spPr>
          <a:xfrm>
            <a:off x="1023937" y="-63500"/>
            <a:ext cx="10515601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50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59314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159314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exte du titre"/>
          <p:cNvSpPr txBox="1">
            <a:spLocks noGrp="1"/>
          </p:cNvSpPr>
          <p:nvPr>
            <p:ph type="title"/>
          </p:nvPr>
        </p:nvSpPr>
        <p:spPr>
          <a:xfrm>
            <a:off x="1023937" y="-63500"/>
            <a:ext cx="10515601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509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18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519" name="Texte du titre"/>
          <p:cNvSpPr txBox="1">
            <a:spLocks noGrp="1"/>
          </p:cNvSpPr>
          <p:nvPr>
            <p:ph type="title"/>
          </p:nvPr>
        </p:nvSpPr>
        <p:spPr>
          <a:xfrm>
            <a:off x="1023937" y="-63500"/>
            <a:ext cx="10515601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52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exte du titre"/>
          <p:cNvSpPr txBox="1">
            <a:spLocks noGrp="1"/>
          </p:cNvSpPr>
          <p:nvPr>
            <p:ph type="title"/>
          </p:nvPr>
        </p:nvSpPr>
        <p:spPr>
          <a:xfrm>
            <a:off x="1023937" y="-63500"/>
            <a:ext cx="10515601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52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Texte du titre"/>
          <p:cNvSpPr txBox="1">
            <a:spLocks noGrp="1"/>
          </p:cNvSpPr>
          <p:nvPr>
            <p:ph type="title"/>
          </p:nvPr>
        </p:nvSpPr>
        <p:spPr>
          <a:xfrm>
            <a:off x="1023937" y="-63500"/>
            <a:ext cx="10515601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53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44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545" name="Texte du titre"/>
          <p:cNvSpPr txBox="1">
            <a:spLocks noGrp="1"/>
          </p:cNvSpPr>
          <p:nvPr>
            <p:ph type="title"/>
          </p:nvPr>
        </p:nvSpPr>
        <p:spPr>
          <a:xfrm>
            <a:off x="1023937" y="-63500"/>
            <a:ext cx="10515601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5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5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55" name="Texte du titre"/>
          <p:cNvSpPr txBox="1">
            <a:spLocks noGrp="1"/>
          </p:cNvSpPr>
          <p:nvPr>
            <p:ph type="title"/>
          </p:nvPr>
        </p:nvSpPr>
        <p:spPr>
          <a:xfrm>
            <a:off x="1023937" y="-63500"/>
            <a:ext cx="10515601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5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64" name="Texte du titre"/>
          <p:cNvSpPr txBox="1">
            <a:spLocks noGrp="1"/>
          </p:cNvSpPr>
          <p:nvPr>
            <p:ph type="title"/>
          </p:nvPr>
        </p:nvSpPr>
        <p:spPr>
          <a:xfrm>
            <a:off x="2024063" y="279400"/>
            <a:ext cx="9605962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56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exte niveau 1…"/>
          <p:cNvSpPr txBox="1">
            <a:spLocks noGrp="1"/>
          </p:cNvSpPr>
          <p:nvPr>
            <p:ph type="body" idx="1"/>
          </p:nvPr>
        </p:nvSpPr>
        <p:spPr>
          <a:xfrm>
            <a:off x="831850" y="1866900"/>
            <a:ext cx="10515600" cy="422275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82" name="Texte du titre"/>
          <p:cNvSpPr txBox="1">
            <a:spLocks noGrp="1"/>
          </p:cNvSpPr>
          <p:nvPr>
            <p:ph type="title"/>
          </p:nvPr>
        </p:nvSpPr>
        <p:spPr>
          <a:xfrm>
            <a:off x="2024063" y="279400"/>
            <a:ext cx="9605962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58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591" name="Texte du titre"/>
          <p:cNvSpPr txBox="1">
            <a:spLocks noGrp="1"/>
          </p:cNvSpPr>
          <p:nvPr>
            <p:ph type="title"/>
          </p:nvPr>
        </p:nvSpPr>
        <p:spPr>
          <a:xfrm>
            <a:off x="2024063" y="279400"/>
            <a:ext cx="9605962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59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600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601" name="Texte du titre"/>
          <p:cNvSpPr txBox="1">
            <a:spLocks noGrp="1"/>
          </p:cNvSpPr>
          <p:nvPr>
            <p:ph type="title"/>
          </p:nvPr>
        </p:nvSpPr>
        <p:spPr>
          <a:xfrm>
            <a:off x="2024063" y="279400"/>
            <a:ext cx="9605962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60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e du titre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6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6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e du titre"/>
          <p:cNvSpPr txBox="1">
            <a:spLocks noGrp="1"/>
          </p:cNvSpPr>
          <p:nvPr>
            <p:ph type="title"/>
          </p:nvPr>
        </p:nvSpPr>
        <p:spPr>
          <a:xfrm>
            <a:off x="2024063" y="279400"/>
            <a:ext cx="9605962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6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exte du titre"/>
          <p:cNvSpPr txBox="1">
            <a:spLocks noGrp="1"/>
          </p:cNvSpPr>
          <p:nvPr>
            <p:ph type="title"/>
          </p:nvPr>
        </p:nvSpPr>
        <p:spPr>
          <a:xfrm>
            <a:off x="2024063" y="279400"/>
            <a:ext cx="9605962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61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180012" y="1814513"/>
            <a:ext cx="6172201" cy="4873626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626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627" name="Texte du titre"/>
          <p:cNvSpPr txBox="1">
            <a:spLocks noGrp="1"/>
          </p:cNvSpPr>
          <p:nvPr>
            <p:ph type="title"/>
          </p:nvPr>
        </p:nvSpPr>
        <p:spPr>
          <a:xfrm>
            <a:off x="2024063" y="279400"/>
            <a:ext cx="9605962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62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5180012" y="1847850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3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637" name="Texte du titre"/>
          <p:cNvSpPr txBox="1">
            <a:spLocks noGrp="1"/>
          </p:cNvSpPr>
          <p:nvPr>
            <p:ph type="title"/>
          </p:nvPr>
        </p:nvSpPr>
        <p:spPr>
          <a:xfrm>
            <a:off x="2024063" y="279400"/>
            <a:ext cx="9605962" cy="10779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Texte du titre</a:t>
            </a:r>
          </a:p>
        </p:txBody>
      </p:sp>
      <p:sp>
        <p:nvSpPr>
          <p:cNvPr id="63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exte du titre"/>
          <p:cNvSpPr txBox="1">
            <a:spLocks noGrp="1"/>
          </p:cNvSpPr>
          <p:nvPr>
            <p:ph type="title"/>
          </p:nvPr>
        </p:nvSpPr>
        <p:spPr>
          <a:xfrm>
            <a:off x="838200" y="1646238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55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38200" y="3036092"/>
            <a:ext cx="10515600" cy="300752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65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Texte du titre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66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66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Texte du titre"/>
          <p:cNvSpPr txBox="1">
            <a:spLocks noGrp="1"/>
          </p:cNvSpPr>
          <p:nvPr>
            <p:ph type="title"/>
          </p:nvPr>
        </p:nvSpPr>
        <p:spPr>
          <a:xfrm>
            <a:off x="838200" y="1162842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3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38200" y="2625725"/>
            <a:ext cx="5181600" cy="3360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67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Texte du titre"/>
          <p:cNvSpPr txBox="1">
            <a:spLocks noGrp="1"/>
          </p:cNvSpPr>
          <p:nvPr>
            <p:ph type="title"/>
          </p:nvPr>
        </p:nvSpPr>
        <p:spPr>
          <a:xfrm>
            <a:off x="839787" y="1216024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8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605088"/>
            <a:ext cx="5157789" cy="600630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683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6172200" y="2605088"/>
            <a:ext cx="5183188" cy="600630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68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Texte du titre"/>
          <p:cNvSpPr txBox="1">
            <a:spLocks noGrp="1"/>
          </p:cNvSpPr>
          <p:nvPr>
            <p:ph type="title"/>
          </p:nvPr>
        </p:nvSpPr>
        <p:spPr>
          <a:xfrm>
            <a:off x="838200" y="1646238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9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e du titr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59314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75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4825314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e du titre"/>
          <p:cNvSpPr txBox="1">
            <a:spLocks noGrp="1"/>
          </p:cNvSpPr>
          <p:nvPr>
            <p:ph type="title"/>
          </p:nvPr>
        </p:nvSpPr>
        <p:spPr>
          <a:xfrm>
            <a:off x="839787" y="12573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70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708" name="Espace réservé du texte 3"/>
          <p:cNvSpPr>
            <a:spLocks noGrp="1"/>
          </p:cNvSpPr>
          <p:nvPr>
            <p:ph type="body" sz="quarter" idx="21"/>
          </p:nvPr>
        </p:nvSpPr>
        <p:spPr>
          <a:xfrm>
            <a:off x="839787" y="3057524"/>
            <a:ext cx="3932238" cy="281146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0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Espace réservé pour une image 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17" name="Texte du titre"/>
          <p:cNvSpPr txBox="1">
            <a:spLocks noGrp="1"/>
          </p:cNvSpPr>
          <p:nvPr>
            <p:ph type="title"/>
          </p:nvPr>
        </p:nvSpPr>
        <p:spPr>
          <a:xfrm>
            <a:off x="839787" y="12573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Texte du titre</a:t>
            </a:r>
          </a:p>
        </p:txBody>
      </p:sp>
      <p:sp>
        <p:nvSpPr>
          <p:cNvPr id="71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3057524"/>
            <a:ext cx="3932239" cy="281146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71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e du titre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133013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4777075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  <p:sp>
        <p:nvSpPr>
          <p:cNvPr id="85" name="Espace réservé du texte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4800600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e du titre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59314" cy="1325563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9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835024" y="1968285"/>
            <a:ext cx="10517189" cy="4388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Texte courant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re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164011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Titre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097260" y="6404292"/>
            <a:ext cx="256541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4" r:id="rId14"/>
    <p:sldLayoutId id="2147483666" r:id="rId15"/>
    <p:sldLayoutId id="2147483667" r:id="rId16"/>
    <p:sldLayoutId id="2147483668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5" r:id="rId41"/>
    <p:sldLayoutId id="2147483696" r:id="rId42"/>
    <p:sldLayoutId id="2147483697" r:id="rId43"/>
    <p:sldLayoutId id="2147483698" r:id="rId44"/>
    <p:sldLayoutId id="2147483699" r:id="rId45"/>
    <p:sldLayoutId id="2147483700" r:id="rId46"/>
    <p:sldLayoutId id="2147483701" r:id="rId47"/>
    <p:sldLayoutId id="2147483702" r:id="rId48"/>
    <p:sldLayoutId id="2147483703" r:id="rId49"/>
    <p:sldLayoutId id="2147483704" r:id="rId50"/>
    <p:sldLayoutId id="2147483705" r:id="rId51"/>
    <p:sldLayoutId id="2147483706" r:id="rId52"/>
    <p:sldLayoutId id="2147483707" r:id="rId53"/>
    <p:sldLayoutId id="2147483708" r:id="rId54"/>
    <p:sldLayoutId id="2147483709" r:id="rId55"/>
    <p:sldLayoutId id="2147483710" r:id="rId56"/>
    <p:sldLayoutId id="2147483712" r:id="rId57"/>
    <p:sldLayoutId id="2147483713" r:id="rId58"/>
    <p:sldLayoutId id="2147483714" r:id="rId59"/>
    <p:sldLayoutId id="2147483715" r:id="rId60"/>
    <p:sldLayoutId id="2147483716" r:id="rId61"/>
    <p:sldLayoutId id="2147483717" r:id="rId62"/>
    <p:sldLayoutId id="2147483718" r:id="rId63"/>
    <p:sldLayoutId id="2147483720" r:id="rId64"/>
    <p:sldLayoutId id="2147483721" r:id="rId65"/>
    <p:sldLayoutId id="2147483722" r:id="rId66"/>
    <p:sldLayoutId id="2147483723" r:id="rId67"/>
    <p:sldLayoutId id="2147483724" r:id="rId68"/>
    <p:sldLayoutId id="2147483725" r:id="rId69"/>
    <p:sldLayoutId id="2147483726" r:id="rId70"/>
    <p:sldLayoutId id="2147483727" r:id="rId71"/>
  </p:sldLayoutIdLst>
  <p:transition spd="med"/>
  <p:hf sldNum="0"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1pPr>
      <a:lvl2pPr marL="718457" marR="0" indent="-26125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2pPr>
      <a:lvl3pPr marL="1219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3pPr>
      <a:lvl4pPr marL="17373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4pPr>
      <a:lvl5pPr marL="21945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5pPr>
      <a:lvl6pPr marL="26517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6pPr>
      <a:lvl7pPr marL="3108960" marR="0" indent="-36576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7pPr>
      <a:lvl8pPr marL="3566159" marR="0" indent="-36575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8pPr>
      <a:lvl9pPr marL="4023359" marR="0" indent="-36575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orbe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5.svg"/><Relationship Id="rId4" Type="http://schemas.openxmlformats.org/officeDocument/2006/relationships/image" Target="../media/image18.sv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5.svg"/><Relationship Id="rId4" Type="http://schemas.openxmlformats.org/officeDocument/2006/relationships/image" Target="../media/image18.sv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5.svg"/><Relationship Id="rId4" Type="http://schemas.openxmlformats.org/officeDocument/2006/relationships/image" Target="../media/image18.sv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5.svg"/><Relationship Id="rId4" Type="http://schemas.openxmlformats.org/officeDocument/2006/relationships/image" Target="../media/image18.sv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16.svg"/><Relationship Id="rId4" Type="http://schemas.openxmlformats.org/officeDocument/2006/relationships/image" Target="../media/image28.sv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29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30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0" Type="http://schemas.openxmlformats.org/officeDocument/2006/relationships/image" Target="../media/image32.svg"/><Relationship Id="rId4" Type="http://schemas.openxmlformats.org/officeDocument/2006/relationships/image" Target="../media/image23.sv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35.pdf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chart" Target="../charts/chart1.xml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36.pdf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0" Type="http://schemas.openxmlformats.org/officeDocument/2006/relationships/image" Target="../media/image32.svg"/><Relationship Id="rId4" Type="http://schemas.openxmlformats.org/officeDocument/2006/relationships/image" Target="../media/image23.sv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37.emf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9.emf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12" Type="http://schemas.openxmlformats.org/officeDocument/2006/relationships/image" Target="../media/image38.em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37.emf"/><Relationship Id="rId5" Type="http://schemas.openxmlformats.org/officeDocument/2006/relationships/image" Target="../media/image15.png"/><Relationship Id="rId15" Type="http://schemas.openxmlformats.org/officeDocument/2006/relationships/image" Target="../media/image41.emf"/><Relationship Id="rId10" Type="http://schemas.openxmlformats.org/officeDocument/2006/relationships/image" Target="../media/image20.svg"/><Relationship Id="rId4" Type="http://schemas.openxmlformats.org/officeDocument/2006/relationships/image" Target="../media/image23.svg"/><Relationship Id="rId9" Type="http://schemas.openxmlformats.org/officeDocument/2006/relationships/image" Target="../media/image19.png"/><Relationship Id="rId1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43.pdf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Relationship Id="rId9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0" Type="http://schemas.openxmlformats.org/officeDocument/2006/relationships/image" Target="../media/image32.svg"/><Relationship Id="rId4" Type="http://schemas.openxmlformats.org/officeDocument/2006/relationships/image" Target="../media/image23.svg"/><Relationship Id="rId9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Relationship Id="rId9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44.pdf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Relationship Id="rId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45.pdf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23.svg"/><Relationship Id="rId9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11" Type="http://schemas.openxmlformats.org/officeDocument/2006/relationships/image" Target="../media/image46.png"/><Relationship Id="rId5" Type="http://schemas.openxmlformats.org/officeDocument/2006/relationships/image" Target="../media/image15.png"/><Relationship Id="rId10" Type="http://schemas.openxmlformats.org/officeDocument/2006/relationships/image" Target="../media/image32.svg"/><Relationship Id="rId4" Type="http://schemas.openxmlformats.org/officeDocument/2006/relationships/image" Target="../media/image23.sv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11" Type="http://schemas.openxmlformats.org/officeDocument/2006/relationships/image" Target="../media/image20.svg"/><Relationship Id="rId5" Type="http://schemas.openxmlformats.org/officeDocument/2006/relationships/image" Target="../media/image23.svg"/><Relationship Id="rId10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svg"/><Relationship Id="rId3" Type="http://schemas.openxmlformats.org/officeDocument/2006/relationships/image" Target="../media/image21.jpeg"/><Relationship Id="rId7" Type="http://schemas.openxmlformats.org/officeDocument/2006/relationships/image" Target="../media/image23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18.svg"/><Relationship Id="rId5" Type="http://schemas.openxmlformats.org/officeDocument/2006/relationships/image" Target="../media/image34.svg"/><Relationship Id="rId10" Type="http://schemas.openxmlformats.org/officeDocument/2006/relationships/image" Target="../media/image17.png"/><Relationship Id="rId4" Type="http://schemas.openxmlformats.org/officeDocument/2006/relationships/image" Target="../media/image33.png"/><Relationship Id="rId9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svg"/><Relationship Id="rId3" Type="http://schemas.openxmlformats.org/officeDocument/2006/relationships/image" Target="../media/image21.jpeg"/><Relationship Id="rId7" Type="http://schemas.openxmlformats.org/officeDocument/2006/relationships/image" Target="../media/image23.sv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18.svg"/><Relationship Id="rId5" Type="http://schemas.openxmlformats.org/officeDocument/2006/relationships/image" Target="../media/image34.svg"/><Relationship Id="rId10" Type="http://schemas.openxmlformats.org/officeDocument/2006/relationships/image" Target="../media/image17.png"/><Relationship Id="rId4" Type="http://schemas.openxmlformats.org/officeDocument/2006/relationships/image" Target="../media/image33.png"/><Relationship Id="rId9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svg"/><Relationship Id="rId3" Type="http://schemas.openxmlformats.org/officeDocument/2006/relationships/image" Target="../media/image21.jpeg"/><Relationship Id="rId7" Type="http://schemas.openxmlformats.org/officeDocument/2006/relationships/image" Target="../media/image49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16.svg"/><Relationship Id="rId5" Type="http://schemas.openxmlformats.org/officeDocument/2006/relationships/image" Target="../media/image34.svg"/><Relationship Id="rId15" Type="http://schemas.openxmlformats.org/officeDocument/2006/relationships/image" Target="../media/image32.svg"/><Relationship Id="rId10" Type="http://schemas.openxmlformats.org/officeDocument/2006/relationships/image" Target="../media/image15.png"/><Relationship Id="rId4" Type="http://schemas.openxmlformats.org/officeDocument/2006/relationships/image" Target="../media/image33.png"/><Relationship Id="rId9" Type="http://schemas.openxmlformats.org/officeDocument/2006/relationships/image" Target="../media/image23.svg"/><Relationship Id="rId1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890/080088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016/j.foreco.2017.04.042" TargetMode="External"/><Relationship Id="rId4" Type="http://schemas.openxmlformats.org/officeDocument/2006/relationships/hyperlink" Target="https://doi.org/10.1093/forestry/cpr057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svg"/><Relationship Id="rId3" Type="http://schemas.openxmlformats.org/officeDocument/2006/relationships/image" Target="../media/image50.jpe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56.png"/><Relationship Id="rId24" Type="http://schemas.openxmlformats.org/officeDocument/2006/relationships/image" Target="../media/image69.sv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11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svg"/><Relationship Id="rId27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5.svg"/><Relationship Id="rId5" Type="http://schemas.openxmlformats.org/officeDocument/2006/relationships/image" Target="../media/image18.sv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5.svg"/><Relationship Id="rId5" Type="http://schemas.openxmlformats.org/officeDocument/2006/relationships/image" Target="../media/image18.sv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11" Type="http://schemas.openxmlformats.org/officeDocument/2006/relationships/image" Target="../media/image26.jpeg"/><Relationship Id="rId5" Type="http://schemas.openxmlformats.org/officeDocument/2006/relationships/image" Target="../media/image19.png"/><Relationship Id="rId10" Type="http://schemas.openxmlformats.org/officeDocument/2006/relationships/image" Target="../media/image25.svg"/><Relationship Id="rId4" Type="http://schemas.openxmlformats.org/officeDocument/2006/relationships/image" Target="../media/image18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11" Type="http://schemas.openxmlformats.org/officeDocument/2006/relationships/image" Target="../media/image26.jpeg"/><Relationship Id="rId5" Type="http://schemas.openxmlformats.org/officeDocument/2006/relationships/image" Target="../media/image19.png"/><Relationship Id="rId10" Type="http://schemas.openxmlformats.org/officeDocument/2006/relationships/image" Target="../media/image25.svg"/><Relationship Id="rId4" Type="http://schemas.openxmlformats.org/officeDocument/2006/relationships/image" Target="../media/image18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11" Type="http://schemas.openxmlformats.org/officeDocument/2006/relationships/image" Target="../media/image26.jpeg"/><Relationship Id="rId5" Type="http://schemas.openxmlformats.org/officeDocument/2006/relationships/image" Target="../media/image19.png"/><Relationship Id="rId10" Type="http://schemas.openxmlformats.org/officeDocument/2006/relationships/image" Target="../media/image25.svg"/><Relationship Id="rId4" Type="http://schemas.openxmlformats.org/officeDocument/2006/relationships/image" Target="../media/image18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5.svg"/><Relationship Id="rId4" Type="http://schemas.openxmlformats.org/officeDocument/2006/relationships/image" Target="../media/image18.sv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740A2C-0182-5688-ADC7-D805723CEAC6}"/>
              </a:ext>
            </a:extLst>
          </p:cNvPr>
          <p:cNvSpPr/>
          <p:nvPr/>
        </p:nvSpPr>
        <p:spPr>
          <a:xfrm>
            <a:off x="0" y="5380932"/>
            <a:ext cx="12192000" cy="126206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728" name="Titre 1"/>
          <p:cNvSpPr txBox="1">
            <a:spLocks noGrp="1"/>
          </p:cNvSpPr>
          <p:nvPr>
            <p:ph type="title"/>
          </p:nvPr>
        </p:nvSpPr>
        <p:spPr>
          <a:xfrm>
            <a:off x="831850" y="1422967"/>
            <a:ext cx="10515600" cy="285273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fr-CA" sz="5400" dirty="0"/>
              <a:t>La coupe partielle comme outil de maintien et de restauration des attributs de structure et de bois mort des vieilles forêts </a:t>
            </a:r>
            <a:endParaRPr dirty="0"/>
          </a:p>
        </p:txBody>
      </p:sp>
      <p:sp>
        <p:nvSpPr>
          <p:cNvPr id="729" name="Espace réservé du texte 2"/>
          <p:cNvSpPr txBox="1">
            <a:spLocks noGrp="1"/>
          </p:cNvSpPr>
          <p:nvPr>
            <p:ph type="body" sz="quarter" idx="1"/>
          </p:nvPr>
        </p:nvSpPr>
        <p:spPr>
          <a:xfrm>
            <a:off x="4275162" y="4416481"/>
            <a:ext cx="3641676" cy="79508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Marilou Yargeau</a:t>
            </a:r>
          </a:p>
          <a:p>
            <a:pPr algn="ctr"/>
            <a:r>
              <a:rPr lang="fr-CA" sz="1600" dirty="0"/>
              <a:t>07 juin 2023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63CBD2F-2D09-286C-E16A-05B2BF4411E7}"/>
              </a:ext>
            </a:extLst>
          </p:cNvPr>
          <p:cNvSpPr txBox="1"/>
          <p:nvPr/>
        </p:nvSpPr>
        <p:spPr>
          <a:xfrm>
            <a:off x="4147625" y="5550298"/>
            <a:ext cx="389675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dirty="0">
                <a:solidFill>
                  <a:schemeClr val="tx1"/>
                </a:solidFill>
              </a:rPr>
              <a:t>Evelyne </a:t>
            </a:r>
            <a:r>
              <a:rPr lang="fr-CA" dirty="0" err="1">
                <a:solidFill>
                  <a:schemeClr val="tx1"/>
                </a:solidFill>
              </a:rPr>
              <a:t>Thiffault</a:t>
            </a:r>
            <a:r>
              <a:rPr lang="fr-CA" dirty="0">
                <a:solidFill>
                  <a:schemeClr val="tx1"/>
                </a:solidFill>
              </a:rPr>
              <a:t> : Directrice</a:t>
            </a:r>
          </a:p>
          <a:p>
            <a:pPr algn="ctr"/>
            <a:r>
              <a:rPr lang="fr-CA" dirty="0">
                <a:solidFill>
                  <a:schemeClr val="tx1"/>
                </a:solidFill>
              </a:rPr>
              <a:t>Miguel </a:t>
            </a:r>
            <a:r>
              <a:rPr lang="fr-CA" dirty="0" err="1">
                <a:solidFill>
                  <a:schemeClr val="tx1"/>
                </a:solidFill>
              </a:rPr>
              <a:t>Montoro-Girona</a:t>
            </a:r>
            <a:r>
              <a:rPr lang="fr-CA" dirty="0">
                <a:solidFill>
                  <a:schemeClr val="tx1"/>
                </a:solidFill>
              </a:rPr>
              <a:t> : Co-directeur</a:t>
            </a:r>
          </a:p>
          <a:p>
            <a:pPr algn="ctr"/>
            <a:r>
              <a:rPr lang="fr-CA" dirty="0">
                <a:solidFill>
                  <a:schemeClr val="tx1"/>
                </a:solidFill>
              </a:rPr>
              <a:t>Stéphane Tremblay : Collaborateur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8CCB5E-D920-A2C8-D741-FCAF1C2BD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0" y="5695636"/>
            <a:ext cx="1792531" cy="777990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E57C2E-121B-9684-79C5-B400F50A4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595" y="5521707"/>
            <a:ext cx="2287855" cy="980509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962113"/>
            <a:ext cx="832707" cy="3297106"/>
            <a:chOff x="11415179" y="3219549"/>
            <a:chExt cx="832707" cy="329710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4706474"/>
              <a:ext cx="545724" cy="1589222"/>
              <a:chOff x="118247" y="3990045"/>
              <a:chExt cx="1037453" cy="2884743"/>
            </a:xfrm>
          </p:grpSpPr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pic>
        <p:nvPicPr>
          <p:cNvPr id="2" name="Graphique 1" descr="Professor male avec un remplissage uni">
            <a:extLst>
              <a:ext uri="{FF2B5EF4-FFF2-40B4-BE49-F238E27FC236}">
                <a16:creationId xmlns:a16="http://schemas.microsoft.com/office/drawing/2014/main" id="{77A3ECF2-00CF-AB57-D05B-5BE0B6402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43792" y="2450761"/>
            <a:ext cx="399815" cy="418728"/>
          </a:xfrm>
          <a:prstGeom prst="rect">
            <a:avLst/>
          </a:prstGeom>
        </p:spPr>
      </p:pic>
      <p:pic>
        <p:nvPicPr>
          <p:cNvPr id="4" name="Graphique 3" descr="Gears avec un remplissage uni">
            <a:extLst>
              <a:ext uri="{FF2B5EF4-FFF2-40B4-BE49-F238E27FC236}">
                <a16:creationId xmlns:a16="http://schemas.microsoft.com/office/drawing/2014/main" id="{1A13E7C5-C87C-6A74-DFED-CBD38A973D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7345" y="3435992"/>
            <a:ext cx="399815" cy="41872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6B6F280-D709-6B11-FD74-C5417853CCD2}"/>
              </a:ext>
            </a:extLst>
          </p:cNvPr>
          <p:cNvSpPr/>
          <p:nvPr/>
        </p:nvSpPr>
        <p:spPr>
          <a:xfrm>
            <a:off x="11478221" y="2374037"/>
            <a:ext cx="534439" cy="551325"/>
          </a:xfrm>
          <a:prstGeom prst="ellipse">
            <a:avLst/>
          </a:pr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94A5FC4-283F-23B2-B8D8-2C8365E9EB51}"/>
              </a:ext>
            </a:extLst>
          </p:cNvPr>
          <p:cNvSpPr/>
          <p:nvPr/>
        </p:nvSpPr>
        <p:spPr>
          <a:xfrm>
            <a:off x="11466936" y="3378765"/>
            <a:ext cx="534439" cy="551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94780069-7409-0884-E80C-30DC72242AB1}"/>
              </a:ext>
            </a:extLst>
          </p:cNvPr>
          <p:cNvSpPr/>
          <p:nvPr/>
        </p:nvSpPr>
        <p:spPr>
          <a:xfrm>
            <a:off x="1736422" y="3606582"/>
            <a:ext cx="7908921" cy="916662"/>
          </a:xfrm>
          <a:prstGeom prst="rightArrow">
            <a:avLst/>
          </a:prstGeom>
          <a:solidFill>
            <a:srgbClr val="D4A24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D8FD4E-2E97-90DD-73B4-153FB27FBFE5}"/>
              </a:ext>
            </a:extLst>
          </p:cNvPr>
          <p:cNvSpPr txBox="1"/>
          <p:nvPr/>
        </p:nvSpPr>
        <p:spPr>
          <a:xfrm>
            <a:off x="4074470" y="3859874"/>
            <a:ext cx="312596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Âge des peuplements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7BDB6FB-CAC6-2A8A-C924-94D705F8A4BD}"/>
              </a:ext>
            </a:extLst>
          </p:cNvPr>
          <p:cNvSpPr txBox="1"/>
          <p:nvPr/>
        </p:nvSpPr>
        <p:spPr>
          <a:xfrm>
            <a:off x="1278183" y="3859874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0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50153EB-44D9-AE4C-F643-AA1FFA6853E0}"/>
              </a:ext>
            </a:extLst>
          </p:cNvPr>
          <p:cNvSpPr/>
          <p:nvPr/>
        </p:nvSpPr>
        <p:spPr>
          <a:xfrm>
            <a:off x="9403780" y="4695143"/>
            <a:ext cx="1475699" cy="1515386"/>
          </a:xfrm>
          <a:prstGeom prst="ellipse">
            <a:avLst/>
          </a:prstGeom>
          <a:solidFill>
            <a:srgbClr val="002060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84C7364-CFCB-C0A0-2900-679007CDF638}"/>
              </a:ext>
            </a:extLst>
          </p:cNvPr>
          <p:cNvSpPr/>
          <p:nvPr/>
        </p:nvSpPr>
        <p:spPr>
          <a:xfrm>
            <a:off x="7136935" y="1828006"/>
            <a:ext cx="1001480" cy="916662"/>
          </a:xfrm>
          <a:prstGeom prst="ellipse">
            <a:avLst/>
          </a:prstGeom>
          <a:solidFill>
            <a:srgbClr val="002060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5B0C8B-5831-59E1-E354-B6F71B57006B}"/>
              </a:ext>
            </a:extLst>
          </p:cNvPr>
          <p:cNvSpPr txBox="1"/>
          <p:nvPr/>
        </p:nvSpPr>
        <p:spPr>
          <a:xfrm>
            <a:off x="9729486" y="3819928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300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6BF342D-B324-75D8-74CE-B774758BF370}"/>
              </a:ext>
            </a:extLst>
          </p:cNvPr>
          <p:cNvSpPr txBox="1"/>
          <p:nvPr/>
        </p:nvSpPr>
        <p:spPr>
          <a:xfrm>
            <a:off x="9270349" y="5105949"/>
            <a:ext cx="177099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Sapinière naturelle</a:t>
            </a: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5A015D79-78AF-01E3-3ED6-7DA26655A5DC}"/>
              </a:ext>
            </a:extLst>
          </p:cNvPr>
          <p:cNvSpPr/>
          <p:nvPr/>
        </p:nvSpPr>
        <p:spPr>
          <a:xfrm rot="5400000">
            <a:off x="4909178" y="-1607820"/>
            <a:ext cx="403421" cy="6748933"/>
          </a:xfrm>
          <a:prstGeom prst="leftBrace">
            <a:avLst/>
          </a:prstGeom>
          <a:noFill/>
          <a:ln w="28575" cap="flat">
            <a:solidFill>
              <a:srgbClr val="D4A24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4730886-12B4-A598-1896-A63C127E329B}"/>
              </a:ext>
            </a:extLst>
          </p:cNvPr>
          <p:cNvCxnSpPr>
            <a:cxnSpLocks/>
          </p:cNvCxnSpPr>
          <p:nvPr/>
        </p:nvCxnSpPr>
        <p:spPr>
          <a:xfrm flipH="1">
            <a:off x="8744035" y="3607767"/>
            <a:ext cx="253199" cy="84127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829A628-D699-42C7-F06F-00E220714206}"/>
              </a:ext>
            </a:extLst>
          </p:cNvPr>
          <p:cNvCxnSpPr>
            <a:cxnSpLocks/>
          </p:cNvCxnSpPr>
          <p:nvPr/>
        </p:nvCxnSpPr>
        <p:spPr>
          <a:xfrm flipH="1">
            <a:off x="8843894" y="3607767"/>
            <a:ext cx="253199" cy="84127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FBC7B105-D55E-9C5C-5B0E-119440B81C6D}"/>
              </a:ext>
            </a:extLst>
          </p:cNvPr>
          <p:cNvSpPr txBox="1"/>
          <p:nvPr/>
        </p:nvSpPr>
        <p:spPr>
          <a:xfrm>
            <a:off x="8487680" y="4483045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84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B41207-AAE5-FA45-356E-3C0C1FFA191F}"/>
              </a:ext>
            </a:extLst>
          </p:cNvPr>
          <p:cNvSpPr txBox="1"/>
          <p:nvPr/>
        </p:nvSpPr>
        <p:spPr>
          <a:xfrm>
            <a:off x="6798393" y="2076714"/>
            <a:ext cx="160195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CPRS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CDC63E3F-045F-C95A-0A87-D8F080BDD8D6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Mon projet – </a:t>
            </a:r>
            <a:r>
              <a:rPr lang="fr-FR" sz="3600" b="1" dirty="0"/>
              <a:t>Dispositifs</a:t>
            </a:r>
            <a:endParaRPr lang="fr-FR" sz="40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5BBA15A-5F38-D5CD-D30B-576FF1FF75B8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5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9512868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 : coins arrondis 57">
            <a:extLst>
              <a:ext uri="{FF2B5EF4-FFF2-40B4-BE49-F238E27FC236}">
                <a16:creationId xmlns:a16="http://schemas.microsoft.com/office/drawing/2014/main" id="{F8A5B81D-2973-3D5F-6F30-F6A663BEE446}"/>
              </a:ext>
            </a:extLst>
          </p:cNvPr>
          <p:cNvSpPr/>
          <p:nvPr/>
        </p:nvSpPr>
        <p:spPr>
          <a:xfrm>
            <a:off x="3090945" y="5584023"/>
            <a:ext cx="1029055" cy="410732"/>
          </a:xfrm>
          <a:prstGeom prst="roundRect">
            <a:avLst/>
          </a:prstGeom>
          <a:solidFill>
            <a:srgbClr val="7030A0">
              <a:alpha val="2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5BD638FF-F0A2-EE8C-9BDD-99E4C7987B97}"/>
              </a:ext>
            </a:extLst>
          </p:cNvPr>
          <p:cNvSpPr/>
          <p:nvPr/>
        </p:nvSpPr>
        <p:spPr>
          <a:xfrm>
            <a:off x="1150662" y="4408714"/>
            <a:ext cx="2113128" cy="2006047"/>
          </a:xfrm>
          <a:prstGeom prst="ellipse">
            <a:avLst/>
          </a:prstGeom>
          <a:solidFill>
            <a:srgbClr val="91C12B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962113"/>
            <a:ext cx="832707" cy="3297106"/>
            <a:chOff x="11415179" y="3219549"/>
            <a:chExt cx="832707" cy="329710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4706474"/>
              <a:ext cx="545724" cy="1589222"/>
              <a:chOff x="118247" y="3990045"/>
              <a:chExt cx="1037453" cy="2884743"/>
            </a:xfrm>
          </p:grpSpPr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pic>
        <p:nvPicPr>
          <p:cNvPr id="2" name="Graphique 1" descr="Professor male avec un remplissage uni">
            <a:extLst>
              <a:ext uri="{FF2B5EF4-FFF2-40B4-BE49-F238E27FC236}">
                <a16:creationId xmlns:a16="http://schemas.microsoft.com/office/drawing/2014/main" id="{77A3ECF2-00CF-AB57-D05B-5BE0B6402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43792" y="2450761"/>
            <a:ext cx="399815" cy="418728"/>
          </a:xfrm>
          <a:prstGeom prst="rect">
            <a:avLst/>
          </a:prstGeom>
        </p:spPr>
      </p:pic>
      <p:pic>
        <p:nvPicPr>
          <p:cNvPr id="4" name="Graphique 3" descr="Gears avec un remplissage uni">
            <a:extLst>
              <a:ext uri="{FF2B5EF4-FFF2-40B4-BE49-F238E27FC236}">
                <a16:creationId xmlns:a16="http://schemas.microsoft.com/office/drawing/2014/main" id="{1A13E7C5-C87C-6A74-DFED-CBD38A973D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7345" y="3435992"/>
            <a:ext cx="399815" cy="41872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6B6F280-D709-6B11-FD74-C5417853CCD2}"/>
              </a:ext>
            </a:extLst>
          </p:cNvPr>
          <p:cNvSpPr/>
          <p:nvPr/>
        </p:nvSpPr>
        <p:spPr>
          <a:xfrm>
            <a:off x="11478221" y="2374037"/>
            <a:ext cx="534439" cy="551325"/>
          </a:xfrm>
          <a:prstGeom prst="ellipse">
            <a:avLst/>
          </a:pr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94A5FC4-283F-23B2-B8D8-2C8365E9EB51}"/>
              </a:ext>
            </a:extLst>
          </p:cNvPr>
          <p:cNvSpPr/>
          <p:nvPr/>
        </p:nvSpPr>
        <p:spPr>
          <a:xfrm>
            <a:off x="11466936" y="3378765"/>
            <a:ext cx="534439" cy="551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94780069-7409-0884-E80C-30DC72242AB1}"/>
              </a:ext>
            </a:extLst>
          </p:cNvPr>
          <p:cNvSpPr/>
          <p:nvPr/>
        </p:nvSpPr>
        <p:spPr>
          <a:xfrm>
            <a:off x="1736422" y="3606582"/>
            <a:ext cx="7908921" cy="916662"/>
          </a:xfrm>
          <a:prstGeom prst="rightArrow">
            <a:avLst/>
          </a:prstGeom>
          <a:solidFill>
            <a:srgbClr val="D4A24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D8FD4E-2E97-90DD-73B4-153FB27FBFE5}"/>
              </a:ext>
            </a:extLst>
          </p:cNvPr>
          <p:cNvSpPr txBox="1"/>
          <p:nvPr/>
        </p:nvSpPr>
        <p:spPr>
          <a:xfrm>
            <a:off x="4074470" y="3859874"/>
            <a:ext cx="312596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Âge des peuplements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7BDB6FB-CAC6-2A8A-C924-94D705F8A4BD}"/>
              </a:ext>
            </a:extLst>
          </p:cNvPr>
          <p:cNvSpPr txBox="1"/>
          <p:nvPr/>
        </p:nvSpPr>
        <p:spPr>
          <a:xfrm>
            <a:off x="1278183" y="3859874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0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0D61B73C-1AB2-34FE-9A3A-908B0D0C25C4}"/>
              </a:ext>
            </a:extLst>
          </p:cNvPr>
          <p:cNvSpPr txBox="1"/>
          <p:nvPr/>
        </p:nvSpPr>
        <p:spPr>
          <a:xfrm>
            <a:off x="3141773" y="5584023"/>
            <a:ext cx="912721" cy="410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2 ans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50153EB-44D9-AE4C-F643-AA1FFA6853E0}"/>
              </a:ext>
            </a:extLst>
          </p:cNvPr>
          <p:cNvSpPr/>
          <p:nvPr/>
        </p:nvSpPr>
        <p:spPr>
          <a:xfrm>
            <a:off x="9403780" y="4695143"/>
            <a:ext cx="1475699" cy="1515386"/>
          </a:xfrm>
          <a:prstGeom prst="ellipse">
            <a:avLst/>
          </a:prstGeom>
          <a:solidFill>
            <a:srgbClr val="002060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84C7364-CFCB-C0A0-2900-679007CDF638}"/>
              </a:ext>
            </a:extLst>
          </p:cNvPr>
          <p:cNvSpPr/>
          <p:nvPr/>
        </p:nvSpPr>
        <p:spPr>
          <a:xfrm>
            <a:off x="7136935" y="1828006"/>
            <a:ext cx="1001480" cy="916662"/>
          </a:xfrm>
          <a:prstGeom prst="ellipse">
            <a:avLst/>
          </a:prstGeom>
          <a:solidFill>
            <a:srgbClr val="002060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5B0C8B-5831-59E1-E354-B6F71B57006B}"/>
              </a:ext>
            </a:extLst>
          </p:cNvPr>
          <p:cNvSpPr txBox="1"/>
          <p:nvPr/>
        </p:nvSpPr>
        <p:spPr>
          <a:xfrm>
            <a:off x="9729486" y="3819928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300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6BF342D-B324-75D8-74CE-B774758BF370}"/>
              </a:ext>
            </a:extLst>
          </p:cNvPr>
          <p:cNvSpPr txBox="1"/>
          <p:nvPr/>
        </p:nvSpPr>
        <p:spPr>
          <a:xfrm>
            <a:off x="9270349" y="5105949"/>
            <a:ext cx="177099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Sapinière naturelle</a:t>
            </a: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5A015D79-78AF-01E3-3ED6-7DA26655A5DC}"/>
              </a:ext>
            </a:extLst>
          </p:cNvPr>
          <p:cNvSpPr/>
          <p:nvPr/>
        </p:nvSpPr>
        <p:spPr>
          <a:xfrm rot="5400000">
            <a:off x="4909178" y="-1607820"/>
            <a:ext cx="403421" cy="6748933"/>
          </a:xfrm>
          <a:prstGeom prst="leftBrace">
            <a:avLst/>
          </a:prstGeom>
          <a:noFill/>
          <a:ln w="28575" cap="flat">
            <a:solidFill>
              <a:srgbClr val="D4A24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4730886-12B4-A598-1896-A63C127E329B}"/>
              </a:ext>
            </a:extLst>
          </p:cNvPr>
          <p:cNvCxnSpPr>
            <a:cxnSpLocks/>
          </p:cNvCxnSpPr>
          <p:nvPr/>
        </p:nvCxnSpPr>
        <p:spPr>
          <a:xfrm flipH="1">
            <a:off x="8744035" y="3607767"/>
            <a:ext cx="253199" cy="84127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829A628-D699-42C7-F06F-00E220714206}"/>
              </a:ext>
            </a:extLst>
          </p:cNvPr>
          <p:cNvCxnSpPr>
            <a:cxnSpLocks/>
          </p:cNvCxnSpPr>
          <p:nvPr/>
        </p:nvCxnSpPr>
        <p:spPr>
          <a:xfrm flipH="1">
            <a:off x="8843894" y="3607767"/>
            <a:ext cx="253199" cy="84127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FBC7B105-D55E-9C5C-5B0E-119440B81C6D}"/>
              </a:ext>
            </a:extLst>
          </p:cNvPr>
          <p:cNvSpPr txBox="1"/>
          <p:nvPr/>
        </p:nvSpPr>
        <p:spPr>
          <a:xfrm>
            <a:off x="8487680" y="4483045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84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B41207-AAE5-FA45-356E-3C0C1FFA191F}"/>
              </a:ext>
            </a:extLst>
          </p:cNvPr>
          <p:cNvSpPr txBox="1"/>
          <p:nvPr/>
        </p:nvSpPr>
        <p:spPr>
          <a:xfrm>
            <a:off x="6798393" y="2076714"/>
            <a:ext cx="160195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CPRS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CDC63E3F-045F-C95A-0A87-D8F080BDD8D6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Mon projet – </a:t>
            </a:r>
            <a:r>
              <a:rPr lang="fr-FR" sz="3600" b="1" dirty="0"/>
              <a:t>Dispositifs</a:t>
            </a:r>
            <a:endParaRPr lang="fr-FR" sz="40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D40F858-F5DF-C688-CB34-0A1A5CC51E42}"/>
              </a:ext>
            </a:extLst>
          </p:cNvPr>
          <p:cNvSpPr txBox="1"/>
          <p:nvPr/>
        </p:nvSpPr>
        <p:spPr>
          <a:xfrm>
            <a:off x="1186684" y="4633075"/>
            <a:ext cx="2029789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Éclaircie : 30%</a:t>
            </a:r>
          </a:p>
          <a:p>
            <a:pPr algn="ctr"/>
            <a:r>
              <a:rPr lang="fr-CA" sz="1600" dirty="0"/>
              <a:t>Coupe progressive irrégulière : 20% - 40%</a:t>
            </a:r>
          </a:p>
          <a:p>
            <a:pPr algn="ctr"/>
            <a:r>
              <a:rPr lang="fr-CA" sz="1600" dirty="0"/>
              <a:t>Coupe progressive régulière : 40 %</a:t>
            </a:r>
          </a:p>
          <a:p>
            <a:pPr algn="ctr"/>
            <a:r>
              <a:rPr lang="fr-CA" sz="1600" dirty="0"/>
              <a:t>Témoins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373F21B-65E1-DDA6-648B-88B85B8BFC9A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5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9305335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962113"/>
            <a:ext cx="832707" cy="3297106"/>
            <a:chOff x="11415179" y="3219549"/>
            <a:chExt cx="832707" cy="329710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4706474"/>
              <a:ext cx="545724" cy="1589222"/>
              <a:chOff x="118247" y="3990045"/>
              <a:chExt cx="1037453" cy="2884743"/>
            </a:xfrm>
          </p:grpSpPr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pic>
        <p:nvPicPr>
          <p:cNvPr id="2" name="Graphique 1" descr="Professor male avec un remplissage uni">
            <a:extLst>
              <a:ext uri="{FF2B5EF4-FFF2-40B4-BE49-F238E27FC236}">
                <a16:creationId xmlns:a16="http://schemas.microsoft.com/office/drawing/2014/main" id="{77A3ECF2-00CF-AB57-D05B-5BE0B6402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43792" y="2450761"/>
            <a:ext cx="399815" cy="418728"/>
          </a:xfrm>
          <a:prstGeom prst="rect">
            <a:avLst/>
          </a:prstGeom>
        </p:spPr>
      </p:pic>
      <p:pic>
        <p:nvPicPr>
          <p:cNvPr id="4" name="Graphique 3" descr="Gears avec un remplissage uni">
            <a:extLst>
              <a:ext uri="{FF2B5EF4-FFF2-40B4-BE49-F238E27FC236}">
                <a16:creationId xmlns:a16="http://schemas.microsoft.com/office/drawing/2014/main" id="{1A13E7C5-C87C-6A74-DFED-CBD38A973D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7345" y="3435992"/>
            <a:ext cx="399815" cy="41872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6B6F280-D709-6B11-FD74-C5417853CCD2}"/>
              </a:ext>
            </a:extLst>
          </p:cNvPr>
          <p:cNvSpPr/>
          <p:nvPr/>
        </p:nvSpPr>
        <p:spPr>
          <a:xfrm>
            <a:off x="11478221" y="2374037"/>
            <a:ext cx="534439" cy="551325"/>
          </a:xfrm>
          <a:prstGeom prst="ellipse">
            <a:avLst/>
          </a:pr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94A5FC4-283F-23B2-B8D8-2C8365E9EB51}"/>
              </a:ext>
            </a:extLst>
          </p:cNvPr>
          <p:cNvSpPr/>
          <p:nvPr/>
        </p:nvSpPr>
        <p:spPr>
          <a:xfrm>
            <a:off x="11466936" y="3378765"/>
            <a:ext cx="534439" cy="551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647A4C0-33BA-52CA-A5E0-47709E4C1EB0}"/>
              </a:ext>
            </a:extLst>
          </p:cNvPr>
          <p:cNvSpPr/>
          <p:nvPr/>
        </p:nvSpPr>
        <p:spPr>
          <a:xfrm>
            <a:off x="2479207" y="2208702"/>
            <a:ext cx="1701937" cy="1600029"/>
          </a:xfrm>
          <a:prstGeom prst="ellipse">
            <a:avLst/>
          </a:prstGeom>
          <a:solidFill>
            <a:srgbClr val="91C12B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88ACB65-9304-07CF-FA5B-54350EDF2228}"/>
              </a:ext>
            </a:extLst>
          </p:cNvPr>
          <p:cNvSpPr txBox="1"/>
          <p:nvPr/>
        </p:nvSpPr>
        <p:spPr>
          <a:xfrm>
            <a:off x="2439012" y="2272718"/>
            <a:ext cx="1770990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dirty="0"/>
              <a:t>Coupe progressive irrégulière : </a:t>
            </a:r>
          </a:p>
          <a:p>
            <a:pPr algn="ctr"/>
            <a:r>
              <a:rPr lang="fr-CA" dirty="0"/>
              <a:t>25% - 40%</a:t>
            </a:r>
          </a:p>
          <a:p>
            <a:pPr algn="ctr"/>
            <a:r>
              <a:rPr lang="fr-CA" dirty="0"/>
              <a:t>Témoin</a:t>
            </a: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94780069-7409-0884-E80C-30DC72242AB1}"/>
              </a:ext>
            </a:extLst>
          </p:cNvPr>
          <p:cNvSpPr/>
          <p:nvPr/>
        </p:nvSpPr>
        <p:spPr>
          <a:xfrm>
            <a:off x="1736422" y="3606582"/>
            <a:ext cx="7908921" cy="916662"/>
          </a:xfrm>
          <a:prstGeom prst="rightArrow">
            <a:avLst/>
          </a:prstGeom>
          <a:solidFill>
            <a:srgbClr val="D4A24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D8FD4E-2E97-90DD-73B4-153FB27FBFE5}"/>
              </a:ext>
            </a:extLst>
          </p:cNvPr>
          <p:cNvSpPr txBox="1"/>
          <p:nvPr/>
        </p:nvSpPr>
        <p:spPr>
          <a:xfrm>
            <a:off x="4074470" y="3859874"/>
            <a:ext cx="312596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Âge des peuplements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7BDB6FB-CAC6-2A8A-C924-94D705F8A4BD}"/>
              </a:ext>
            </a:extLst>
          </p:cNvPr>
          <p:cNvSpPr txBox="1"/>
          <p:nvPr/>
        </p:nvSpPr>
        <p:spPr>
          <a:xfrm>
            <a:off x="1278183" y="3859874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0</a:t>
            </a:r>
          </a:p>
        </p:txBody>
      </p:sp>
      <p:sp>
        <p:nvSpPr>
          <p:cNvPr id="59" name="Rectangle : coins arrondis 58">
            <a:extLst>
              <a:ext uri="{FF2B5EF4-FFF2-40B4-BE49-F238E27FC236}">
                <a16:creationId xmlns:a16="http://schemas.microsoft.com/office/drawing/2014/main" id="{1A9C3789-F8BA-A9B2-5B80-5DC3821E7BEA}"/>
              </a:ext>
            </a:extLst>
          </p:cNvPr>
          <p:cNvSpPr/>
          <p:nvPr/>
        </p:nvSpPr>
        <p:spPr>
          <a:xfrm>
            <a:off x="4027673" y="2756747"/>
            <a:ext cx="1029055" cy="410732"/>
          </a:xfrm>
          <a:prstGeom prst="roundRect">
            <a:avLst/>
          </a:prstGeom>
          <a:solidFill>
            <a:srgbClr val="7030A0">
              <a:alpha val="2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CDFCFD8C-12D7-E287-7C33-31ED018DF50E}"/>
              </a:ext>
            </a:extLst>
          </p:cNvPr>
          <p:cNvSpPr txBox="1"/>
          <p:nvPr/>
        </p:nvSpPr>
        <p:spPr>
          <a:xfrm>
            <a:off x="4078501" y="2756747"/>
            <a:ext cx="912721" cy="410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10 ans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50153EB-44D9-AE4C-F643-AA1FFA6853E0}"/>
              </a:ext>
            </a:extLst>
          </p:cNvPr>
          <p:cNvSpPr/>
          <p:nvPr/>
        </p:nvSpPr>
        <p:spPr>
          <a:xfrm>
            <a:off x="9403780" y="4695143"/>
            <a:ext cx="1475699" cy="1515386"/>
          </a:xfrm>
          <a:prstGeom prst="ellipse">
            <a:avLst/>
          </a:prstGeom>
          <a:solidFill>
            <a:srgbClr val="002060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84C7364-CFCB-C0A0-2900-679007CDF638}"/>
              </a:ext>
            </a:extLst>
          </p:cNvPr>
          <p:cNvSpPr/>
          <p:nvPr/>
        </p:nvSpPr>
        <p:spPr>
          <a:xfrm>
            <a:off x="7136935" y="1828006"/>
            <a:ext cx="1001480" cy="916662"/>
          </a:xfrm>
          <a:prstGeom prst="ellipse">
            <a:avLst/>
          </a:prstGeom>
          <a:solidFill>
            <a:srgbClr val="002060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5B0C8B-5831-59E1-E354-B6F71B57006B}"/>
              </a:ext>
            </a:extLst>
          </p:cNvPr>
          <p:cNvSpPr txBox="1"/>
          <p:nvPr/>
        </p:nvSpPr>
        <p:spPr>
          <a:xfrm>
            <a:off x="9729486" y="3819928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300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6BF342D-B324-75D8-74CE-B774758BF370}"/>
              </a:ext>
            </a:extLst>
          </p:cNvPr>
          <p:cNvSpPr txBox="1"/>
          <p:nvPr/>
        </p:nvSpPr>
        <p:spPr>
          <a:xfrm>
            <a:off x="9270349" y="5105949"/>
            <a:ext cx="177099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Sapinière naturelle</a:t>
            </a: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5A015D79-78AF-01E3-3ED6-7DA26655A5DC}"/>
              </a:ext>
            </a:extLst>
          </p:cNvPr>
          <p:cNvSpPr/>
          <p:nvPr/>
        </p:nvSpPr>
        <p:spPr>
          <a:xfrm rot="5400000">
            <a:off x="4909178" y="-1607820"/>
            <a:ext cx="403421" cy="6748933"/>
          </a:xfrm>
          <a:prstGeom prst="leftBrace">
            <a:avLst/>
          </a:prstGeom>
          <a:noFill/>
          <a:ln w="28575" cap="flat">
            <a:solidFill>
              <a:srgbClr val="D4A24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4730886-12B4-A598-1896-A63C127E329B}"/>
              </a:ext>
            </a:extLst>
          </p:cNvPr>
          <p:cNvCxnSpPr>
            <a:cxnSpLocks/>
          </p:cNvCxnSpPr>
          <p:nvPr/>
        </p:nvCxnSpPr>
        <p:spPr>
          <a:xfrm flipH="1">
            <a:off x="8744035" y="3607767"/>
            <a:ext cx="253199" cy="84127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829A628-D699-42C7-F06F-00E220714206}"/>
              </a:ext>
            </a:extLst>
          </p:cNvPr>
          <p:cNvCxnSpPr>
            <a:cxnSpLocks/>
          </p:cNvCxnSpPr>
          <p:nvPr/>
        </p:nvCxnSpPr>
        <p:spPr>
          <a:xfrm flipH="1">
            <a:off x="8843894" y="3607767"/>
            <a:ext cx="253199" cy="84127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FBC7B105-D55E-9C5C-5B0E-119440B81C6D}"/>
              </a:ext>
            </a:extLst>
          </p:cNvPr>
          <p:cNvSpPr txBox="1"/>
          <p:nvPr/>
        </p:nvSpPr>
        <p:spPr>
          <a:xfrm>
            <a:off x="8487680" y="4483045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84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B41207-AAE5-FA45-356E-3C0C1FFA191F}"/>
              </a:ext>
            </a:extLst>
          </p:cNvPr>
          <p:cNvSpPr txBox="1"/>
          <p:nvPr/>
        </p:nvSpPr>
        <p:spPr>
          <a:xfrm>
            <a:off x="6798393" y="2076714"/>
            <a:ext cx="160195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CPRS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CDC63E3F-045F-C95A-0A87-D8F080BDD8D6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Mon projet – </a:t>
            </a:r>
            <a:r>
              <a:rPr lang="fr-FR" sz="3600" b="1" dirty="0"/>
              <a:t>Dispositifs</a:t>
            </a:r>
            <a:endParaRPr lang="fr-FR" sz="4000" b="1" dirty="0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FB0E0C0A-E40C-BF8D-B20E-CC2ECBCF2B9C}"/>
              </a:ext>
            </a:extLst>
          </p:cNvPr>
          <p:cNvSpPr/>
          <p:nvPr/>
        </p:nvSpPr>
        <p:spPr>
          <a:xfrm>
            <a:off x="1150662" y="4408714"/>
            <a:ext cx="2113128" cy="2006047"/>
          </a:xfrm>
          <a:prstGeom prst="ellipse">
            <a:avLst/>
          </a:prstGeom>
          <a:solidFill>
            <a:srgbClr val="91C12B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D9D53C8-8AA6-563F-75AB-C9AF92C5B2E2}"/>
              </a:ext>
            </a:extLst>
          </p:cNvPr>
          <p:cNvSpPr txBox="1"/>
          <p:nvPr/>
        </p:nvSpPr>
        <p:spPr>
          <a:xfrm>
            <a:off x="1186684" y="4633075"/>
            <a:ext cx="2029789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Éclaircie : 30%</a:t>
            </a:r>
          </a:p>
          <a:p>
            <a:pPr algn="ctr"/>
            <a:r>
              <a:rPr lang="fr-CA" sz="1600" dirty="0"/>
              <a:t>Coupe progressive irrégulière : 20% - 40%</a:t>
            </a:r>
          </a:p>
          <a:p>
            <a:pPr algn="ctr"/>
            <a:r>
              <a:rPr lang="fr-CA" sz="1600" dirty="0"/>
              <a:t>Coupe progressive régulière : 40 %</a:t>
            </a:r>
          </a:p>
          <a:p>
            <a:pPr algn="ctr"/>
            <a:r>
              <a:rPr lang="fr-CA" sz="1600" dirty="0"/>
              <a:t>Témoins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0B5E3C5E-ED6C-6D24-75E9-7105488BE080}"/>
              </a:ext>
            </a:extLst>
          </p:cNvPr>
          <p:cNvSpPr/>
          <p:nvPr/>
        </p:nvSpPr>
        <p:spPr>
          <a:xfrm>
            <a:off x="3090945" y="5584023"/>
            <a:ext cx="1029055" cy="410732"/>
          </a:xfrm>
          <a:prstGeom prst="roundRect">
            <a:avLst/>
          </a:prstGeom>
          <a:solidFill>
            <a:srgbClr val="7030A0">
              <a:alpha val="2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8C95819-40AC-78CF-285E-7CE4B8288742}"/>
              </a:ext>
            </a:extLst>
          </p:cNvPr>
          <p:cNvSpPr txBox="1"/>
          <p:nvPr/>
        </p:nvSpPr>
        <p:spPr>
          <a:xfrm>
            <a:off x="3141773" y="5584023"/>
            <a:ext cx="912721" cy="410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2 ans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A52F43D-5978-BA92-F1EE-19B135AD2ED0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5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0926926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962113"/>
            <a:ext cx="832707" cy="3297106"/>
            <a:chOff x="11415179" y="3219549"/>
            <a:chExt cx="832707" cy="329710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4706474"/>
              <a:ext cx="545724" cy="1589222"/>
              <a:chOff x="118247" y="3990045"/>
              <a:chExt cx="1037453" cy="2884743"/>
            </a:xfrm>
          </p:grpSpPr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pic>
        <p:nvPicPr>
          <p:cNvPr id="2" name="Graphique 1" descr="Professor male avec un remplissage uni">
            <a:extLst>
              <a:ext uri="{FF2B5EF4-FFF2-40B4-BE49-F238E27FC236}">
                <a16:creationId xmlns:a16="http://schemas.microsoft.com/office/drawing/2014/main" id="{77A3ECF2-00CF-AB57-D05B-5BE0B6402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43792" y="2450761"/>
            <a:ext cx="399815" cy="418728"/>
          </a:xfrm>
          <a:prstGeom prst="rect">
            <a:avLst/>
          </a:prstGeom>
        </p:spPr>
      </p:pic>
      <p:pic>
        <p:nvPicPr>
          <p:cNvPr id="4" name="Graphique 3" descr="Gears avec un remplissage uni">
            <a:extLst>
              <a:ext uri="{FF2B5EF4-FFF2-40B4-BE49-F238E27FC236}">
                <a16:creationId xmlns:a16="http://schemas.microsoft.com/office/drawing/2014/main" id="{1A13E7C5-C87C-6A74-DFED-CBD38A973D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7345" y="3435992"/>
            <a:ext cx="399815" cy="41872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6B6F280-D709-6B11-FD74-C5417853CCD2}"/>
              </a:ext>
            </a:extLst>
          </p:cNvPr>
          <p:cNvSpPr/>
          <p:nvPr/>
        </p:nvSpPr>
        <p:spPr>
          <a:xfrm>
            <a:off x="11478221" y="2374037"/>
            <a:ext cx="534439" cy="551325"/>
          </a:xfrm>
          <a:prstGeom prst="ellipse">
            <a:avLst/>
          </a:pr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94A5FC4-283F-23B2-B8D8-2C8365E9EB51}"/>
              </a:ext>
            </a:extLst>
          </p:cNvPr>
          <p:cNvSpPr/>
          <p:nvPr/>
        </p:nvSpPr>
        <p:spPr>
          <a:xfrm>
            <a:off x="11466936" y="3378765"/>
            <a:ext cx="534439" cy="551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647A4C0-33BA-52CA-A5E0-47709E4C1EB0}"/>
              </a:ext>
            </a:extLst>
          </p:cNvPr>
          <p:cNvSpPr/>
          <p:nvPr/>
        </p:nvSpPr>
        <p:spPr>
          <a:xfrm>
            <a:off x="2479207" y="2208702"/>
            <a:ext cx="1701937" cy="1600029"/>
          </a:xfrm>
          <a:prstGeom prst="ellipse">
            <a:avLst/>
          </a:prstGeom>
          <a:solidFill>
            <a:srgbClr val="91C12B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2FC47BD-31E2-A765-60AE-EF83956F0F04}"/>
              </a:ext>
            </a:extLst>
          </p:cNvPr>
          <p:cNvSpPr/>
          <p:nvPr/>
        </p:nvSpPr>
        <p:spPr>
          <a:xfrm>
            <a:off x="4530598" y="4418111"/>
            <a:ext cx="1663944" cy="1620149"/>
          </a:xfrm>
          <a:prstGeom prst="ellipse">
            <a:avLst/>
          </a:prstGeom>
          <a:solidFill>
            <a:srgbClr val="91C12B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FD23ACE-5021-70E2-22F0-0438B774D7CD}"/>
              </a:ext>
            </a:extLst>
          </p:cNvPr>
          <p:cNvSpPr txBox="1"/>
          <p:nvPr/>
        </p:nvSpPr>
        <p:spPr>
          <a:xfrm>
            <a:off x="4517458" y="4652749"/>
            <a:ext cx="16711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Coupe </a:t>
            </a:r>
          </a:p>
          <a:p>
            <a:pPr algn="ctr"/>
            <a:r>
              <a:rPr lang="fr-CA" sz="1600" dirty="0"/>
              <a:t>progressive d’ensemencement: 35%</a:t>
            </a: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94780069-7409-0884-E80C-30DC72242AB1}"/>
              </a:ext>
            </a:extLst>
          </p:cNvPr>
          <p:cNvSpPr/>
          <p:nvPr/>
        </p:nvSpPr>
        <p:spPr>
          <a:xfrm>
            <a:off x="1736422" y="3606582"/>
            <a:ext cx="7908921" cy="916662"/>
          </a:xfrm>
          <a:prstGeom prst="rightArrow">
            <a:avLst/>
          </a:prstGeom>
          <a:solidFill>
            <a:srgbClr val="D4A24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D8FD4E-2E97-90DD-73B4-153FB27FBFE5}"/>
              </a:ext>
            </a:extLst>
          </p:cNvPr>
          <p:cNvSpPr txBox="1"/>
          <p:nvPr/>
        </p:nvSpPr>
        <p:spPr>
          <a:xfrm>
            <a:off x="4074470" y="3859874"/>
            <a:ext cx="312596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Âge des peuplements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7BDB6FB-CAC6-2A8A-C924-94D705F8A4BD}"/>
              </a:ext>
            </a:extLst>
          </p:cNvPr>
          <p:cNvSpPr txBox="1"/>
          <p:nvPr/>
        </p:nvSpPr>
        <p:spPr>
          <a:xfrm>
            <a:off x="1278183" y="3859874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0</a:t>
            </a:r>
          </a:p>
        </p:txBody>
      </p:sp>
      <p:sp>
        <p:nvSpPr>
          <p:cNvPr id="61" name="Rectangle : coins arrondis 60">
            <a:extLst>
              <a:ext uri="{FF2B5EF4-FFF2-40B4-BE49-F238E27FC236}">
                <a16:creationId xmlns:a16="http://schemas.microsoft.com/office/drawing/2014/main" id="{5A5FEAFF-7DFF-2797-8A00-6380BBCB1930}"/>
              </a:ext>
            </a:extLst>
          </p:cNvPr>
          <p:cNvSpPr/>
          <p:nvPr/>
        </p:nvSpPr>
        <p:spPr>
          <a:xfrm>
            <a:off x="6033301" y="4792669"/>
            <a:ext cx="1029055" cy="410732"/>
          </a:xfrm>
          <a:prstGeom prst="roundRect">
            <a:avLst/>
          </a:prstGeom>
          <a:solidFill>
            <a:srgbClr val="7030A0">
              <a:alpha val="2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F0DBA60-C358-B4CC-5D27-893BD1819DAF}"/>
              </a:ext>
            </a:extLst>
          </p:cNvPr>
          <p:cNvSpPr txBox="1"/>
          <p:nvPr/>
        </p:nvSpPr>
        <p:spPr>
          <a:xfrm>
            <a:off x="6084129" y="4792669"/>
            <a:ext cx="912721" cy="410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25 ans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50153EB-44D9-AE4C-F643-AA1FFA6853E0}"/>
              </a:ext>
            </a:extLst>
          </p:cNvPr>
          <p:cNvSpPr/>
          <p:nvPr/>
        </p:nvSpPr>
        <p:spPr>
          <a:xfrm>
            <a:off x="9403780" y="4695143"/>
            <a:ext cx="1475699" cy="1515386"/>
          </a:xfrm>
          <a:prstGeom prst="ellipse">
            <a:avLst/>
          </a:prstGeom>
          <a:solidFill>
            <a:srgbClr val="002060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84C7364-CFCB-C0A0-2900-679007CDF638}"/>
              </a:ext>
            </a:extLst>
          </p:cNvPr>
          <p:cNvSpPr/>
          <p:nvPr/>
        </p:nvSpPr>
        <p:spPr>
          <a:xfrm>
            <a:off x="7136935" y="1828006"/>
            <a:ext cx="1001480" cy="916662"/>
          </a:xfrm>
          <a:prstGeom prst="ellipse">
            <a:avLst/>
          </a:prstGeom>
          <a:solidFill>
            <a:srgbClr val="002060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5B0C8B-5831-59E1-E354-B6F71B57006B}"/>
              </a:ext>
            </a:extLst>
          </p:cNvPr>
          <p:cNvSpPr txBox="1"/>
          <p:nvPr/>
        </p:nvSpPr>
        <p:spPr>
          <a:xfrm>
            <a:off x="9729486" y="3819928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300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6BF342D-B324-75D8-74CE-B774758BF370}"/>
              </a:ext>
            </a:extLst>
          </p:cNvPr>
          <p:cNvSpPr txBox="1"/>
          <p:nvPr/>
        </p:nvSpPr>
        <p:spPr>
          <a:xfrm>
            <a:off x="9270349" y="5105949"/>
            <a:ext cx="177099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Sapinière naturelle</a:t>
            </a: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5A015D79-78AF-01E3-3ED6-7DA26655A5DC}"/>
              </a:ext>
            </a:extLst>
          </p:cNvPr>
          <p:cNvSpPr/>
          <p:nvPr/>
        </p:nvSpPr>
        <p:spPr>
          <a:xfrm rot="5400000">
            <a:off x="4909178" y="-1607820"/>
            <a:ext cx="403421" cy="6748933"/>
          </a:xfrm>
          <a:prstGeom prst="leftBrace">
            <a:avLst/>
          </a:prstGeom>
          <a:noFill/>
          <a:ln w="28575" cap="flat">
            <a:solidFill>
              <a:srgbClr val="D4A24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4730886-12B4-A598-1896-A63C127E329B}"/>
              </a:ext>
            </a:extLst>
          </p:cNvPr>
          <p:cNvCxnSpPr>
            <a:cxnSpLocks/>
          </p:cNvCxnSpPr>
          <p:nvPr/>
        </p:nvCxnSpPr>
        <p:spPr>
          <a:xfrm flipH="1">
            <a:off x="8744035" y="3607767"/>
            <a:ext cx="253199" cy="84127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829A628-D699-42C7-F06F-00E220714206}"/>
              </a:ext>
            </a:extLst>
          </p:cNvPr>
          <p:cNvCxnSpPr>
            <a:cxnSpLocks/>
          </p:cNvCxnSpPr>
          <p:nvPr/>
        </p:nvCxnSpPr>
        <p:spPr>
          <a:xfrm flipH="1">
            <a:off x="8843894" y="3607767"/>
            <a:ext cx="253199" cy="84127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FBC7B105-D55E-9C5C-5B0E-119440B81C6D}"/>
              </a:ext>
            </a:extLst>
          </p:cNvPr>
          <p:cNvSpPr txBox="1"/>
          <p:nvPr/>
        </p:nvSpPr>
        <p:spPr>
          <a:xfrm>
            <a:off x="8487680" y="4483045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84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B41207-AAE5-FA45-356E-3C0C1FFA191F}"/>
              </a:ext>
            </a:extLst>
          </p:cNvPr>
          <p:cNvSpPr txBox="1"/>
          <p:nvPr/>
        </p:nvSpPr>
        <p:spPr>
          <a:xfrm>
            <a:off x="6798393" y="2076714"/>
            <a:ext cx="160195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CPRS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CDC63E3F-045F-C95A-0A87-D8F080BDD8D6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Mon projet – </a:t>
            </a:r>
            <a:r>
              <a:rPr lang="fr-FR" sz="3600" b="1" dirty="0"/>
              <a:t>Dispositifs</a:t>
            </a:r>
            <a:endParaRPr lang="fr-FR" sz="4000" b="1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683FFBD-EC63-F090-A87E-053E30DEECC0}"/>
              </a:ext>
            </a:extLst>
          </p:cNvPr>
          <p:cNvSpPr/>
          <p:nvPr/>
        </p:nvSpPr>
        <p:spPr>
          <a:xfrm>
            <a:off x="1150662" y="4408714"/>
            <a:ext cx="2113128" cy="2006047"/>
          </a:xfrm>
          <a:prstGeom prst="ellipse">
            <a:avLst/>
          </a:prstGeom>
          <a:solidFill>
            <a:srgbClr val="91C12B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788436A-0442-090C-526D-764C9D7FC1BD}"/>
              </a:ext>
            </a:extLst>
          </p:cNvPr>
          <p:cNvSpPr txBox="1"/>
          <p:nvPr/>
        </p:nvSpPr>
        <p:spPr>
          <a:xfrm>
            <a:off x="1186684" y="4633075"/>
            <a:ext cx="2029789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Éclaircie : 30%</a:t>
            </a:r>
          </a:p>
          <a:p>
            <a:pPr algn="ctr"/>
            <a:r>
              <a:rPr lang="fr-CA" sz="1600" dirty="0"/>
              <a:t>Coupe progressive irrégulière : 20% - 40%</a:t>
            </a:r>
          </a:p>
          <a:p>
            <a:pPr algn="ctr"/>
            <a:r>
              <a:rPr lang="fr-CA" sz="1600" dirty="0"/>
              <a:t>Coupe progressive régulière : 40 %</a:t>
            </a:r>
          </a:p>
          <a:p>
            <a:pPr algn="ctr"/>
            <a:r>
              <a:rPr lang="fr-CA" sz="1600" dirty="0"/>
              <a:t>Témoins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A3A750D-B584-3F03-7934-F53E5DDF0CB8}"/>
              </a:ext>
            </a:extLst>
          </p:cNvPr>
          <p:cNvSpPr txBox="1"/>
          <p:nvPr/>
        </p:nvSpPr>
        <p:spPr>
          <a:xfrm>
            <a:off x="2439012" y="2272718"/>
            <a:ext cx="1770990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dirty="0"/>
              <a:t>Coupe progressive irrégulière : </a:t>
            </a:r>
          </a:p>
          <a:p>
            <a:pPr algn="ctr"/>
            <a:r>
              <a:rPr lang="fr-CA" dirty="0"/>
              <a:t>25% - 40%</a:t>
            </a:r>
          </a:p>
          <a:p>
            <a:pPr algn="ctr"/>
            <a:r>
              <a:rPr lang="fr-CA" dirty="0"/>
              <a:t>Témoin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31D5CBD6-782D-A05B-4A24-363BA941943C}"/>
              </a:ext>
            </a:extLst>
          </p:cNvPr>
          <p:cNvSpPr/>
          <p:nvPr/>
        </p:nvSpPr>
        <p:spPr>
          <a:xfrm>
            <a:off x="4027673" y="2756747"/>
            <a:ext cx="1029055" cy="410732"/>
          </a:xfrm>
          <a:prstGeom prst="roundRect">
            <a:avLst/>
          </a:prstGeom>
          <a:solidFill>
            <a:srgbClr val="7030A0">
              <a:alpha val="2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809A078B-E881-C2EC-C16F-2C0ED8EBA9EF}"/>
              </a:ext>
            </a:extLst>
          </p:cNvPr>
          <p:cNvSpPr txBox="1"/>
          <p:nvPr/>
        </p:nvSpPr>
        <p:spPr>
          <a:xfrm>
            <a:off x="4078501" y="2756747"/>
            <a:ext cx="912721" cy="410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10 ans</a:t>
            </a: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9E8AA7A2-C916-0E5B-2885-8658DC45AC26}"/>
              </a:ext>
            </a:extLst>
          </p:cNvPr>
          <p:cNvSpPr/>
          <p:nvPr/>
        </p:nvSpPr>
        <p:spPr>
          <a:xfrm>
            <a:off x="3090945" y="5584023"/>
            <a:ext cx="1029055" cy="410732"/>
          </a:xfrm>
          <a:prstGeom prst="roundRect">
            <a:avLst/>
          </a:prstGeom>
          <a:solidFill>
            <a:srgbClr val="7030A0">
              <a:alpha val="2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09A9E61-B373-41F4-CA35-BCBA86B2F2E3}"/>
              </a:ext>
            </a:extLst>
          </p:cNvPr>
          <p:cNvSpPr txBox="1"/>
          <p:nvPr/>
        </p:nvSpPr>
        <p:spPr>
          <a:xfrm>
            <a:off x="3141773" y="5584023"/>
            <a:ext cx="912721" cy="410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2 ans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A01AD17-E39A-B2D2-9677-5AE9B7DFEBFD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5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3650535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962113"/>
            <a:ext cx="832707" cy="3297106"/>
            <a:chOff x="11415179" y="3219549"/>
            <a:chExt cx="832707" cy="329710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4706474"/>
              <a:ext cx="545724" cy="1589222"/>
              <a:chOff x="118247" y="3990045"/>
              <a:chExt cx="1037453" cy="2884743"/>
            </a:xfrm>
          </p:grpSpPr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pic>
        <p:nvPicPr>
          <p:cNvPr id="2" name="Graphique 1" descr="Professor male avec un remplissage uni">
            <a:extLst>
              <a:ext uri="{FF2B5EF4-FFF2-40B4-BE49-F238E27FC236}">
                <a16:creationId xmlns:a16="http://schemas.microsoft.com/office/drawing/2014/main" id="{77A3ECF2-00CF-AB57-D05B-5BE0B6402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43792" y="2450761"/>
            <a:ext cx="399815" cy="418728"/>
          </a:xfrm>
          <a:prstGeom prst="rect">
            <a:avLst/>
          </a:prstGeom>
        </p:spPr>
      </p:pic>
      <p:pic>
        <p:nvPicPr>
          <p:cNvPr id="4" name="Graphique 3" descr="Gears avec un remplissage uni">
            <a:extLst>
              <a:ext uri="{FF2B5EF4-FFF2-40B4-BE49-F238E27FC236}">
                <a16:creationId xmlns:a16="http://schemas.microsoft.com/office/drawing/2014/main" id="{1A13E7C5-C87C-6A74-DFED-CBD38A973D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7345" y="3435992"/>
            <a:ext cx="399815" cy="41872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6B6F280-D709-6B11-FD74-C5417853CCD2}"/>
              </a:ext>
            </a:extLst>
          </p:cNvPr>
          <p:cNvSpPr/>
          <p:nvPr/>
        </p:nvSpPr>
        <p:spPr>
          <a:xfrm>
            <a:off x="11478221" y="2374037"/>
            <a:ext cx="534439" cy="551325"/>
          </a:xfrm>
          <a:prstGeom prst="ellipse">
            <a:avLst/>
          </a:pr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94A5FC4-283F-23B2-B8D8-2C8365E9EB51}"/>
              </a:ext>
            </a:extLst>
          </p:cNvPr>
          <p:cNvSpPr/>
          <p:nvPr/>
        </p:nvSpPr>
        <p:spPr>
          <a:xfrm>
            <a:off x="11466936" y="3378765"/>
            <a:ext cx="534439" cy="551325"/>
          </a:xfrm>
          <a:prstGeom prst="ellipse">
            <a:avLst/>
          </a:pr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647A4C0-33BA-52CA-A5E0-47709E4C1EB0}"/>
              </a:ext>
            </a:extLst>
          </p:cNvPr>
          <p:cNvSpPr/>
          <p:nvPr/>
        </p:nvSpPr>
        <p:spPr>
          <a:xfrm>
            <a:off x="2479207" y="2208702"/>
            <a:ext cx="1701937" cy="1600029"/>
          </a:xfrm>
          <a:prstGeom prst="ellipse">
            <a:avLst/>
          </a:prstGeom>
          <a:solidFill>
            <a:srgbClr val="91C12B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94780069-7409-0884-E80C-30DC72242AB1}"/>
              </a:ext>
            </a:extLst>
          </p:cNvPr>
          <p:cNvSpPr/>
          <p:nvPr/>
        </p:nvSpPr>
        <p:spPr>
          <a:xfrm>
            <a:off x="1736422" y="3606582"/>
            <a:ext cx="7908921" cy="916662"/>
          </a:xfrm>
          <a:prstGeom prst="rightArrow">
            <a:avLst/>
          </a:prstGeom>
          <a:solidFill>
            <a:srgbClr val="D4A24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D8FD4E-2E97-90DD-73B4-153FB27FBFE5}"/>
              </a:ext>
            </a:extLst>
          </p:cNvPr>
          <p:cNvSpPr txBox="1"/>
          <p:nvPr/>
        </p:nvSpPr>
        <p:spPr>
          <a:xfrm>
            <a:off x="4074470" y="3859874"/>
            <a:ext cx="312596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Âge des peuplements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7BDB6FB-CAC6-2A8A-C924-94D705F8A4BD}"/>
              </a:ext>
            </a:extLst>
          </p:cNvPr>
          <p:cNvSpPr txBox="1"/>
          <p:nvPr/>
        </p:nvSpPr>
        <p:spPr>
          <a:xfrm>
            <a:off x="1278183" y="3859874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0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50153EB-44D9-AE4C-F643-AA1FFA6853E0}"/>
              </a:ext>
            </a:extLst>
          </p:cNvPr>
          <p:cNvSpPr/>
          <p:nvPr/>
        </p:nvSpPr>
        <p:spPr>
          <a:xfrm>
            <a:off x="9403780" y="4695143"/>
            <a:ext cx="1475699" cy="1515386"/>
          </a:xfrm>
          <a:prstGeom prst="ellipse">
            <a:avLst/>
          </a:prstGeom>
          <a:solidFill>
            <a:srgbClr val="002060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84C7364-CFCB-C0A0-2900-679007CDF638}"/>
              </a:ext>
            </a:extLst>
          </p:cNvPr>
          <p:cNvSpPr/>
          <p:nvPr/>
        </p:nvSpPr>
        <p:spPr>
          <a:xfrm>
            <a:off x="7136935" y="1828006"/>
            <a:ext cx="1001480" cy="916662"/>
          </a:xfrm>
          <a:prstGeom prst="ellipse">
            <a:avLst/>
          </a:prstGeom>
          <a:solidFill>
            <a:srgbClr val="002060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5B0C8B-5831-59E1-E354-B6F71B57006B}"/>
              </a:ext>
            </a:extLst>
          </p:cNvPr>
          <p:cNvSpPr txBox="1"/>
          <p:nvPr/>
        </p:nvSpPr>
        <p:spPr>
          <a:xfrm>
            <a:off x="9729486" y="3819928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300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6BF342D-B324-75D8-74CE-B774758BF370}"/>
              </a:ext>
            </a:extLst>
          </p:cNvPr>
          <p:cNvSpPr txBox="1"/>
          <p:nvPr/>
        </p:nvSpPr>
        <p:spPr>
          <a:xfrm>
            <a:off x="9270349" y="5105949"/>
            <a:ext cx="177099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Sapinière naturelle</a:t>
            </a: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5A015D79-78AF-01E3-3ED6-7DA26655A5DC}"/>
              </a:ext>
            </a:extLst>
          </p:cNvPr>
          <p:cNvSpPr/>
          <p:nvPr/>
        </p:nvSpPr>
        <p:spPr>
          <a:xfrm rot="5400000">
            <a:off x="4909178" y="-1607820"/>
            <a:ext cx="403421" cy="6748933"/>
          </a:xfrm>
          <a:prstGeom prst="leftBrace">
            <a:avLst/>
          </a:prstGeom>
          <a:noFill/>
          <a:ln w="28575" cap="flat">
            <a:solidFill>
              <a:srgbClr val="D4A24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4730886-12B4-A598-1896-A63C127E329B}"/>
              </a:ext>
            </a:extLst>
          </p:cNvPr>
          <p:cNvCxnSpPr>
            <a:cxnSpLocks/>
          </p:cNvCxnSpPr>
          <p:nvPr/>
        </p:nvCxnSpPr>
        <p:spPr>
          <a:xfrm flipH="1">
            <a:off x="8744035" y="3607767"/>
            <a:ext cx="253199" cy="84127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829A628-D699-42C7-F06F-00E220714206}"/>
              </a:ext>
            </a:extLst>
          </p:cNvPr>
          <p:cNvCxnSpPr>
            <a:cxnSpLocks/>
          </p:cNvCxnSpPr>
          <p:nvPr/>
        </p:nvCxnSpPr>
        <p:spPr>
          <a:xfrm flipH="1">
            <a:off x="8843894" y="3607767"/>
            <a:ext cx="253199" cy="84127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FBC7B105-D55E-9C5C-5B0E-119440B81C6D}"/>
              </a:ext>
            </a:extLst>
          </p:cNvPr>
          <p:cNvSpPr txBox="1"/>
          <p:nvPr/>
        </p:nvSpPr>
        <p:spPr>
          <a:xfrm>
            <a:off x="8487680" y="4483045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84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B41207-AAE5-FA45-356E-3C0C1FFA191F}"/>
              </a:ext>
            </a:extLst>
          </p:cNvPr>
          <p:cNvSpPr txBox="1"/>
          <p:nvPr/>
        </p:nvSpPr>
        <p:spPr>
          <a:xfrm>
            <a:off x="6798393" y="2076714"/>
            <a:ext cx="160195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CPRS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CDC63E3F-045F-C95A-0A87-D8F080BDD8D6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Mon projet – </a:t>
            </a:r>
            <a:r>
              <a:rPr lang="fr-FR" sz="3600" b="1" dirty="0"/>
              <a:t>Dispositifs</a:t>
            </a:r>
            <a:endParaRPr lang="fr-FR" sz="4000" b="1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1DA7DCC-20F8-A1D9-6E08-A7E1E0E358BE}"/>
              </a:ext>
            </a:extLst>
          </p:cNvPr>
          <p:cNvSpPr/>
          <p:nvPr/>
        </p:nvSpPr>
        <p:spPr>
          <a:xfrm>
            <a:off x="1150662" y="4408714"/>
            <a:ext cx="2113128" cy="2006047"/>
          </a:xfrm>
          <a:prstGeom prst="ellipse">
            <a:avLst/>
          </a:prstGeom>
          <a:solidFill>
            <a:srgbClr val="91C12B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2852885-D589-04CC-F8D3-52CFFBC19FE8}"/>
              </a:ext>
            </a:extLst>
          </p:cNvPr>
          <p:cNvSpPr txBox="1"/>
          <p:nvPr/>
        </p:nvSpPr>
        <p:spPr>
          <a:xfrm>
            <a:off x="1186684" y="4633075"/>
            <a:ext cx="2029789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Éclaircie : 30%</a:t>
            </a:r>
          </a:p>
          <a:p>
            <a:pPr algn="ctr"/>
            <a:r>
              <a:rPr lang="fr-CA" sz="1600" dirty="0"/>
              <a:t>Coupe progressive irrégulière : 20% - 40%</a:t>
            </a:r>
          </a:p>
          <a:p>
            <a:pPr algn="ctr"/>
            <a:r>
              <a:rPr lang="fr-CA" sz="1600" dirty="0"/>
              <a:t>Coupe progressive régulière : 40 %</a:t>
            </a:r>
          </a:p>
          <a:p>
            <a:pPr algn="ctr"/>
            <a:r>
              <a:rPr lang="fr-CA" sz="1600" dirty="0"/>
              <a:t>Témoins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9D21C68-6902-BD1E-FED4-FD253C06D405}"/>
              </a:ext>
            </a:extLst>
          </p:cNvPr>
          <p:cNvSpPr txBox="1"/>
          <p:nvPr/>
        </p:nvSpPr>
        <p:spPr>
          <a:xfrm>
            <a:off x="2439012" y="2272718"/>
            <a:ext cx="1770990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dirty="0"/>
              <a:t>Coupe progressive irrégulière : </a:t>
            </a:r>
          </a:p>
          <a:p>
            <a:pPr algn="ctr"/>
            <a:r>
              <a:rPr lang="fr-CA" dirty="0"/>
              <a:t>25% - 40%</a:t>
            </a:r>
          </a:p>
          <a:p>
            <a:pPr algn="ctr"/>
            <a:r>
              <a:rPr lang="fr-CA" dirty="0"/>
              <a:t>Témoin</a:t>
            </a: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225A404A-4E47-31E9-8C36-6D07B815E736}"/>
              </a:ext>
            </a:extLst>
          </p:cNvPr>
          <p:cNvSpPr/>
          <p:nvPr/>
        </p:nvSpPr>
        <p:spPr>
          <a:xfrm>
            <a:off x="4027673" y="2756747"/>
            <a:ext cx="1029055" cy="410732"/>
          </a:xfrm>
          <a:prstGeom prst="roundRect">
            <a:avLst/>
          </a:prstGeom>
          <a:solidFill>
            <a:srgbClr val="7030A0">
              <a:alpha val="2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36F69C1F-0DE9-1F89-C27E-CC8E9D6590CC}"/>
              </a:ext>
            </a:extLst>
          </p:cNvPr>
          <p:cNvSpPr txBox="1"/>
          <p:nvPr/>
        </p:nvSpPr>
        <p:spPr>
          <a:xfrm>
            <a:off x="4078501" y="2756747"/>
            <a:ext cx="912721" cy="410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10 ans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F09717C-00C2-DC80-7843-FA60EC5177A9}"/>
              </a:ext>
            </a:extLst>
          </p:cNvPr>
          <p:cNvSpPr/>
          <p:nvPr/>
        </p:nvSpPr>
        <p:spPr>
          <a:xfrm>
            <a:off x="4530598" y="4418111"/>
            <a:ext cx="1663944" cy="1620149"/>
          </a:xfrm>
          <a:prstGeom prst="ellipse">
            <a:avLst/>
          </a:prstGeom>
          <a:solidFill>
            <a:srgbClr val="91C12B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37DA2BE-317E-8853-47E9-FDDBF148A0A2}"/>
              </a:ext>
            </a:extLst>
          </p:cNvPr>
          <p:cNvSpPr txBox="1"/>
          <p:nvPr/>
        </p:nvSpPr>
        <p:spPr>
          <a:xfrm>
            <a:off x="4517458" y="4652749"/>
            <a:ext cx="1671102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Coupe </a:t>
            </a:r>
          </a:p>
          <a:p>
            <a:pPr algn="ctr"/>
            <a:r>
              <a:rPr lang="fr-CA" sz="1600" dirty="0"/>
              <a:t>progressive d’ensemencement: 35%</a:t>
            </a: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932C196F-D54C-FD9A-3800-F8CC615B6DFE}"/>
              </a:ext>
            </a:extLst>
          </p:cNvPr>
          <p:cNvSpPr/>
          <p:nvPr/>
        </p:nvSpPr>
        <p:spPr>
          <a:xfrm>
            <a:off x="6033301" y="4792669"/>
            <a:ext cx="1029055" cy="410732"/>
          </a:xfrm>
          <a:prstGeom prst="roundRect">
            <a:avLst/>
          </a:prstGeom>
          <a:solidFill>
            <a:srgbClr val="7030A0">
              <a:alpha val="2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3CACBD7-0E77-10D3-F2B8-E52C3BF317EF}"/>
              </a:ext>
            </a:extLst>
          </p:cNvPr>
          <p:cNvSpPr txBox="1"/>
          <p:nvPr/>
        </p:nvSpPr>
        <p:spPr>
          <a:xfrm>
            <a:off x="6084129" y="4792669"/>
            <a:ext cx="912721" cy="410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25 ans</a:t>
            </a: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349E366A-AEFC-BAC3-3B57-304C1EA38489}"/>
              </a:ext>
            </a:extLst>
          </p:cNvPr>
          <p:cNvSpPr/>
          <p:nvPr/>
        </p:nvSpPr>
        <p:spPr>
          <a:xfrm>
            <a:off x="3090945" y="5584023"/>
            <a:ext cx="1029055" cy="410732"/>
          </a:xfrm>
          <a:prstGeom prst="roundRect">
            <a:avLst/>
          </a:prstGeom>
          <a:solidFill>
            <a:srgbClr val="7030A0">
              <a:alpha val="2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D87AEBB-597B-AA50-4B6E-DAF635B7272F}"/>
              </a:ext>
            </a:extLst>
          </p:cNvPr>
          <p:cNvSpPr txBox="1"/>
          <p:nvPr/>
        </p:nvSpPr>
        <p:spPr>
          <a:xfrm>
            <a:off x="3141773" y="5584023"/>
            <a:ext cx="912721" cy="4107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2 ans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10BFCC-BC6A-203F-B981-05200DA2BE23}"/>
              </a:ext>
            </a:extLst>
          </p:cNvPr>
          <p:cNvSpPr/>
          <p:nvPr/>
        </p:nvSpPr>
        <p:spPr>
          <a:xfrm>
            <a:off x="618903" y="4342607"/>
            <a:ext cx="3630046" cy="2302795"/>
          </a:xfrm>
          <a:prstGeom prst="rect">
            <a:avLst/>
          </a:prstGeom>
          <a:solidFill>
            <a:srgbClr val="FFFFFF">
              <a:alpha val="70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309F1E5-E463-22D2-C127-0F8C58939825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5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284561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llipse 33">
            <a:extLst>
              <a:ext uri="{FF2B5EF4-FFF2-40B4-BE49-F238E27FC236}">
                <a16:creationId xmlns:a16="http://schemas.microsoft.com/office/drawing/2014/main" id="{FE1D4A2A-46EF-51AA-A618-00BC91ADC9CD}"/>
              </a:ext>
            </a:extLst>
          </p:cNvPr>
          <p:cNvSpPr/>
          <p:nvPr/>
        </p:nvSpPr>
        <p:spPr>
          <a:xfrm>
            <a:off x="1389121" y="2266602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CA9E3D1-5955-4F9E-71DA-D3A447BCE752}"/>
              </a:ext>
            </a:extLst>
          </p:cNvPr>
          <p:cNvSpPr txBox="1"/>
          <p:nvPr/>
        </p:nvSpPr>
        <p:spPr>
          <a:xfrm>
            <a:off x="1452770" y="2612747"/>
            <a:ext cx="137482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Complexité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341FB0A-243B-5110-7452-837F1949188E}"/>
              </a:ext>
            </a:extLst>
          </p:cNvPr>
          <p:cNvSpPr/>
          <p:nvPr/>
        </p:nvSpPr>
        <p:spPr>
          <a:xfrm>
            <a:off x="1389121" y="3849008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AD2881-D17D-3155-8B17-F7D1554FE809}"/>
              </a:ext>
            </a:extLst>
          </p:cNvPr>
          <p:cNvSpPr txBox="1"/>
          <p:nvPr/>
        </p:nvSpPr>
        <p:spPr>
          <a:xfrm>
            <a:off x="1452770" y="4069468"/>
            <a:ext cx="137482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Densité des tiges ha-1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257DB12-AF08-6C25-1E10-E0E4E22567CF}"/>
              </a:ext>
            </a:extLst>
          </p:cNvPr>
          <p:cNvSpPr/>
          <p:nvPr/>
        </p:nvSpPr>
        <p:spPr>
          <a:xfrm>
            <a:off x="1389121" y="5431414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85C3AE3-F923-2677-4ACF-68BF964A61A1}"/>
              </a:ext>
            </a:extLst>
          </p:cNvPr>
          <p:cNvSpPr txBox="1"/>
          <p:nvPr/>
        </p:nvSpPr>
        <p:spPr>
          <a:xfrm>
            <a:off x="1474961" y="5692496"/>
            <a:ext cx="137482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Conditions des tiges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0BB057CF-7E17-338A-1D98-9EAC9C9EFB84}"/>
              </a:ext>
            </a:extLst>
          </p:cNvPr>
          <p:cNvSpPr/>
          <p:nvPr/>
        </p:nvSpPr>
        <p:spPr>
          <a:xfrm>
            <a:off x="1389121" y="1202655"/>
            <a:ext cx="8866049" cy="715088"/>
          </a:xfrm>
          <a:prstGeom prst="roundRect">
            <a:avLst/>
          </a:prstGeom>
          <a:solidFill>
            <a:srgbClr val="D4A24F">
              <a:alpha val="50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99ABC922-61EB-67DC-E264-389C3CAD3935}"/>
              </a:ext>
            </a:extLst>
          </p:cNvPr>
          <p:cNvSpPr/>
          <p:nvPr/>
        </p:nvSpPr>
        <p:spPr>
          <a:xfrm>
            <a:off x="3313848" y="2450761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FEAFBFF-DBBE-C5D2-CC1F-22A8034B8DC5}"/>
              </a:ext>
            </a:extLst>
          </p:cNvPr>
          <p:cNvSpPr txBox="1"/>
          <p:nvPr/>
        </p:nvSpPr>
        <p:spPr>
          <a:xfrm>
            <a:off x="3645934" y="2528228"/>
            <a:ext cx="614492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Structure complexe représenté par des indices de diversité de Shannon élevés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F347E648-29A6-49CA-761D-272DB8F5E523}"/>
              </a:ext>
            </a:extLst>
          </p:cNvPr>
          <p:cNvSpPr/>
          <p:nvPr/>
        </p:nvSpPr>
        <p:spPr>
          <a:xfrm>
            <a:off x="3313848" y="3928401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70EC679-CC56-7421-A32F-53D66C9EE4DB}"/>
              </a:ext>
            </a:extLst>
          </p:cNvPr>
          <p:cNvSpPr txBox="1"/>
          <p:nvPr/>
        </p:nvSpPr>
        <p:spPr>
          <a:xfrm>
            <a:off x="3645934" y="4005868"/>
            <a:ext cx="614492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Diminution de la densité des peuplements</a:t>
            </a:r>
          </a:p>
          <a:p>
            <a:pPr algn="ctr"/>
            <a:r>
              <a:rPr lang="fr-CA" sz="2000" dirty="0"/>
              <a:t> (nombre de tiges ha-1)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F59FDCAF-B974-6975-E3FB-CFF670ACF35E}"/>
              </a:ext>
            </a:extLst>
          </p:cNvPr>
          <p:cNvSpPr/>
          <p:nvPr/>
        </p:nvSpPr>
        <p:spPr>
          <a:xfrm>
            <a:off x="3313848" y="5481537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863A872-EE46-C1EA-1B5C-05086440592C}"/>
              </a:ext>
            </a:extLst>
          </p:cNvPr>
          <p:cNvSpPr txBox="1"/>
          <p:nvPr/>
        </p:nvSpPr>
        <p:spPr>
          <a:xfrm>
            <a:off x="3645934" y="5559004"/>
            <a:ext cx="614492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Diminution du nombre d’arbres vivants</a:t>
            </a:r>
          </a:p>
          <a:p>
            <a:pPr algn="ctr"/>
            <a:r>
              <a:rPr lang="fr-CA" sz="2000" dirty="0"/>
              <a:t> (proportion &amp; nombre de tiges ha-1)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9BE4640-2FE0-BA3B-7309-1F27900AD087}"/>
              </a:ext>
            </a:extLst>
          </p:cNvPr>
          <p:cNvSpPr txBox="1"/>
          <p:nvPr/>
        </p:nvSpPr>
        <p:spPr>
          <a:xfrm>
            <a:off x="1539979" y="1351182"/>
            <a:ext cx="856433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400" b="1" dirty="0"/>
              <a:t>STRUCTURE VERTICALE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F67F28E-E0BA-B18B-BBF6-26D1387974B0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6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48F6FC3-0238-17F7-D53D-7CA846435A8A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Résultats – hypothèse 1</a:t>
            </a:r>
            <a:endParaRPr lang="fr-FR" sz="4000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2DF9B33-1BDA-6629-125D-2E9C620F35F2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95956FC3-2D13-A6D9-BFCD-D4D78F129128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33" name="Graphique 32" descr="Professor male avec un remplissage uni">
                <a:extLst>
                  <a:ext uri="{FF2B5EF4-FFF2-40B4-BE49-F238E27FC236}">
                    <a16:creationId xmlns:a16="http://schemas.microsoft.com/office/drawing/2014/main" id="{472A8E45-5371-52B5-52BE-290CBEDA2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36" name="Graphique 35" descr="Gears avec un remplissage uni">
                <a:extLst>
                  <a:ext uri="{FF2B5EF4-FFF2-40B4-BE49-F238E27FC236}">
                    <a16:creationId xmlns:a16="http://schemas.microsoft.com/office/drawing/2014/main" id="{F0DB67B8-E51D-F2E5-EE7F-ABB3F853B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37" name="Graphique 36" descr="Bar chart avec un remplissage uni">
                <a:extLst>
                  <a:ext uri="{FF2B5EF4-FFF2-40B4-BE49-F238E27FC236}">
                    <a16:creationId xmlns:a16="http://schemas.microsoft.com/office/drawing/2014/main" id="{154D037D-0775-437C-B623-5F9863EF5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A1563C75-D5E0-B13F-CC8C-DD437DDA67E3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4A4D662E-B080-22B0-44D1-67E49629FC0E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E71C6C92-8EBD-9878-D0A5-E30C6B09C11C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CFDE7F13-30C3-4639-B54E-D1D70D7196E9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46" name="Graphique 45" descr="Completed avec un remplissage uni">
                <a:extLst>
                  <a:ext uri="{FF2B5EF4-FFF2-40B4-BE49-F238E27FC236}">
                    <a16:creationId xmlns:a16="http://schemas.microsoft.com/office/drawing/2014/main" id="{348534DF-8741-329C-E076-65CFD23A0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BC4618B-ED44-6800-4B2F-16FDA2791F65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C736DC-892D-4541-F5E6-CB464E68449C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B932733-1967-8991-4B54-23EA05CD8C27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F4B95F82-58B1-E84E-50ED-C6CA92FBB2E7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52775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CDAF562-52B5-E70F-A85E-C0C03D03D00C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Structure </a:t>
            </a:r>
            <a:r>
              <a:rPr lang="fr-FR" sz="3600" dirty="0">
                <a:solidFill>
                  <a:schemeClr val="tx1"/>
                </a:solidFill>
              </a:rPr>
              <a:t>verticale - complexité</a:t>
            </a:r>
            <a:endParaRPr lang="fr-FR" sz="4000" b="1" dirty="0">
              <a:solidFill>
                <a:srgbClr val="0064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B8ABB3-B628-5C0F-2E89-5E6C4D57FBA2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7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CE7168D-3455-048A-5DE8-44E21B058F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6"/>
          <a:stretch/>
        </p:blipFill>
        <p:spPr bwMode="auto">
          <a:xfrm>
            <a:off x="2613933" y="1822861"/>
            <a:ext cx="5421425" cy="38270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617152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D96FE940-1021-C046-7E7D-7F086BB5F477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8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B15898A-EA03-997D-C9B4-7027486531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87" y="1617473"/>
            <a:ext cx="5224501" cy="4230667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60471B2-10C5-211E-158E-D00272DD71E1}"/>
              </a:ext>
            </a:extLst>
          </p:cNvPr>
          <p:cNvCxnSpPr>
            <a:cxnSpLocks/>
          </p:cNvCxnSpPr>
          <p:nvPr/>
        </p:nvCxnSpPr>
        <p:spPr>
          <a:xfrm flipH="1">
            <a:off x="7556558" y="5419607"/>
            <a:ext cx="104026" cy="220959"/>
          </a:xfrm>
          <a:prstGeom prst="line">
            <a:avLst/>
          </a:prstGeom>
          <a:noFill/>
          <a:ln w="22225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BAE6C92-7F9D-EDB5-3A33-48B8E8E502DF}"/>
              </a:ext>
            </a:extLst>
          </p:cNvPr>
          <p:cNvCxnSpPr>
            <a:cxnSpLocks/>
          </p:cNvCxnSpPr>
          <p:nvPr/>
        </p:nvCxnSpPr>
        <p:spPr>
          <a:xfrm flipH="1">
            <a:off x="7504545" y="5416648"/>
            <a:ext cx="104026" cy="220959"/>
          </a:xfrm>
          <a:prstGeom prst="line">
            <a:avLst/>
          </a:prstGeom>
          <a:noFill/>
          <a:ln w="22225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917042-A0EC-04D6-F9C1-DC06F93EDB9A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Structure </a:t>
            </a:r>
            <a:r>
              <a:rPr lang="fr-FR" sz="3600" dirty="0">
                <a:solidFill>
                  <a:schemeClr val="tx1"/>
                </a:solidFill>
              </a:rPr>
              <a:t>verticale - complexité</a:t>
            </a:r>
            <a:endParaRPr lang="fr-FR" sz="4000" b="1" dirty="0">
              <a:solidFill>
                <a:srgbClr val="0064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EF9BE15-927A-69B1-3413-15FA1CFFAD17}"/>
              </a:ext>
            </a:extLst>
          </p:cNvPr>
          <p:cNvSpPr txBox="1"/>
          <p:nvPr/>
        </p:nvSpPr>
        <p:spPr>
          <a:xfrm>
            <a:off x="8390374" y="1820930"/>
            <a:ext cx="202608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dirty="0"/>
              <a:t>Vieilles sapinières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5FC66E3-1F6F-735D-DAFD-9DDC0614A72E}"/>
              </a:ext>
            </a:extLst>
          </p:cNvPr>
          <p:cNvCxnSpPr/>
          <p:nvPr/>
        </p:nvCxnSpPr>
        <p:spPr>
          <a:xfrm flipH="1">
            <a:off x="7767376" y="1959429"/>
            <a:ext cx="622998" cy="301450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5A2757BC-9D32-15A4-DBE4-F57FB14039C7}"/>
              </a:ext>
            </a:extLst>
          </p:cNvPr>
          <p:cNvSpPr/>
          <p:nvPr/>
        </p:nvSpPr>
        <p:spPr>
          <a:xfrm>
            <a:off x="6085951" y="2519449"/>
            <a:ext cx="334943" cy="309848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8865D37-95E7-D783-69FB-BD2AD6ABF9EE}"/>
              </a:ext>
            </a:extLst>
          </p:cNvPr>
          <p:cNvCxnSpPr>
            <a:cxnSpLocks/>
          </p:cNvCxnSpPr>
          <p:nvPr/>
        </p:nvCxnSpPr>
        <p:spPr>
          <a:xfrm flipV="1">
            <a:off x="6253421" y="2672109"/>
            <a:ext cx="0" cy="3070392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7E02B806-DFB7-A38D-8A91-EBC6B9930B6D}"/>
              </a:ext>
            </a:extLst>
          </p:cNvPr>
          <p:cNvSpPr txBox="1"/>
          <p:nvPr/>
        </p:nvSpPr>
        <p:spPr>
          <a:xfrm>
            <a:off x="6096000" y="5787431"/>
            <a:ext cx="202608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dirty="0"/>
              <a:t> 60 ans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3064548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917042-A0EC-04D6-F9C1-DC06F93EDB9A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Conclusion hypothèse 1</a:t>
            </a:r>
            <a:endParaRPr lang="fr-FR" sz="4000" b="1" dirty="0">
              <a:solidFill>
                <a:srgbClr val="0064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E1D4A2A-46EF-51AA-A618-00BC91ADC9CD}"/>
              </a:ext>
            </a:extLst>
          </p:cNvPr>
          <p:cNvSpPr/>
          <p:nvPr/>
        </p:nvSpPr>
        <p:spPr>
          <a:xfrm>
            <a:off x="1389121" y="2266602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CA9E3D1-5955-4F9E-71DA-D3A447BCE752}"/>
              </a:ext>
            </a:extLst>
          </p:cNvPr>
          <p:cNvSpPr txBox="1"/>
          <p:nvPr/>
        </p:nvSpPr>
        <p:spPr>
          <a:xfrm>
            <a:off x="1452770" y="2612747"/>
            <a:ext cx="137482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Complexité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341FB0A-243B-5110-7452-837F1949188E}"/>
              </a:ext>
            </a:extLst>
          </p:cNvPr>
          <p:cNvSpPr/>
          <p:nvPr/>
        </p:nvSpPr>
        <p:spPr>
          <a:xfrm>
            <a:off x="1389121" y="3849008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AD2881-D17D-3155-8B17-F7D1554FE809}"/>
              </a:ext>
            </a:extLst>
          </p:cNvPr>
          <p:cNvSpPr txBox="1"/>
          <p:nvPr/>
        </p:nvSpPr>
        <p:spPr>
          <a:xfrm>
            <a:off x="1452770" y="4069468"/>
            <a:ext cx="137482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Densité des tiges ha-1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257DB12-AF08-6C25-1E10-E0E4E22567CF}"/>
              </a:ext>
            </a:extLst>
          </p:cNvPr>
          <p:cNvSpPr/>
          <p:nvPr/>
        </p:nvSpPr>
        <p:spPr>
          <a:xfrm>
            <a:off x="1389121" y="5431414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85C3AE3-F923-2677-4ACF-68BF964A61A1}"/>
              </a:ext>
            </a:extLst>
          </p:cNvPr>
          <p:cNvSpPr txBox="1"/>
          <p:nvPr/>
        </p:nvSpPr>
        <p:spPr>
          <a:xfrm>
            <a:off x="1474961" y="5692496"/>
            <a:ext cx="137482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Conditions des tiges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0BB057CF-7E17-338A-1D98-9EAC9C9EFB84}"/>
              </a:ext>
            </a:extLst>
          </p:cNvPr>
          <p:cNvSpPr/>
          <p:nvPr/>
        </p:nvSpPr>
        <p:spPr>
          <a:xfrm>
            <a:off x="1389121" y="1202655"/>
            <a:ext cx="8866049" cy="715088"/>
          </a:xfrm>
          <a:prstGeom prst="roundRect">
            <a:avLst/>
          </a:prstGeom>
          <a:solidFill>
            <a:srgbClr val="D4A24F">
              <a:alpha val="50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99ABC922-61EB-67DC-E264-389C3CAD3935}"/>
              </a:ext>
            </a:extLst>
          </p:cNvPr>
          <p:cNvSpPr/>
          <p:nvPr/>
        </p:nvSpPr>
        <p:spPr>
          <a:xfrm>
            <a:off x="3313848" y="2450761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FEAFBFF-DBBE-C5D2-CC1F-22A8034B8DC5}"/>
              </a:ext>
            </a:extLst>
          </p:cNvPr>
          <p:cNvSpPr txBox="1"/>
          <p:nvPr/>
        </p:nvSpPr>
        <p:spPr>
          <a:xfrm>
            <a:off x="3645934" y="2528228"/>
            <a:ext cx="614492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Structure complexe représenté par une courbe en J inversé des classes de DHP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F347E648-29A6-49CA-761D-272DB8F5E523}"/>
              </a:ext>
            </a:extLst>
          </p:cNvPr>
          <p:cNvSpPr/>
          <p:nvPr/>
        </p:nvSpPr>
        <p:spPr>
          <a:xfrm>
            <a:off x="3313848" y="3928401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70EC679-CC56-7421-A32F-53D66C9EE4DB}"/>
              </a:ext>
            </a:extLst>
          </p:cNvPr>
          <p:cNvSpPr txBox="1"/>
          <p:nvPr/>
        </p:nvSpPr>
        <p:spPr>
          <a:xfrm>
            <a:off x="3645934" y="4005868"/>
            <a:ext cx="614492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Diminution de la densité des peuplements</a:t>
            </a:r>
          </a:p>
          <a:p>
            <a:pPr algn="ctr"/>
            <a:r>
              <a:rPr lang="fr-CA" sz="2000" dirty="0"/>
              <a:t> (nombre de tiges ha-1)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F59FDCAF-B974-6975-E3FB-CFF670ACF35E}"/>
              </a:ext>
            </a:extLst>
          </p:cNvPr>
          <p:cNvSpPr/>
          <p:nvPr/>
        </p:nvSpPr>
        <p:spPr>
          <a:xfrm>
            <a:off x="3313848" y="5481537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863A872-EE46-C1EA-1B5C-05086440592C}"/>
              </a:ext>
            </a:extLst>
          </p:cNvPr>
          <p:cNvSpPr txBox="1"/>
          <p:nvPr/>
        </p:nvSpPr>
        <p:spPr>
          <a:xfrm>
            <a:off x="3645934" y="5559004"/>
            <a:ext cx="614492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Diminution du nombre d’arbres vivants</a:t>
            </a:r>
          </a:p>
          <a:p>
            <a:pPr algn="ctr"/>
            <a:r>
              <a:rPr lang="fr-CA" sz="2000" dirty="0"/>
              <a:t> (proportion &amp; nombre de tiges ha-1)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9A9808-112C-9F70-E961-A2E05192FBA8}"/>
              </a:ext>
            </a:extLst>
          </p:cNvPr>
          <p:cNvSpPr txBox="1"/>
          <p:nvPr/>
        </p:nvSpPr>
        <p:spPr>
          <a:xfrm>
            <a:off x="235338" y="2769184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b="1" dirty="0">
                <a:solidFill>
                  <a:srgbClr val="006400"/>
                </a:solidFill>
              </a:rPr>
              <a:t>Maintenu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BA899B-3C40-0DDB-1DE5-8C62FCD369B2}"/>
              </a:ext>
            </a:extLst>
          </p:cNvPr>
          <p:cNvSpPr txBox="1"/>
          <p:nvPr/>
        </p:nvSpPr>
        <p:spPr>
          <a:xfrm>
            <a:off x="238698" y="2495811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strike="sngStrike" dirty="0"/>
              <a:t>Restauré</a:t>
            </a:r>
          </a:p>
        </p:txBody>
      </p:sp>
      <p:pic>
        <p:nvPicPr>
          <p:cNvPr id="32" name="Graphique 31" descr="Checkmark avec un remplissage uni">
            <a:extLst>
              <a:ext uri="{FF2B5EF4-FFF2-40B4-BE49-F238E27FC236}">
                <a16:creationId xmlns:a16="http://schemas.microsoft.com/office/drawing/2014/main" id="{7384516B-23AB-AB8C-9BA7-D97BBEFA5A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60384" y="2560730"/>
            <a:ext cx="416907" cy="416907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44E6E303-E962-8DEE-7A58-B64595D4354B}"/>
              </a:ext>
            </a:extLst>
          </p:cNvPr>
          <p:cNvSpPr txBox="1"/>
          <p:nvPr/>
        </p:nvSpPr>
        <p:spPr>
          <a:xfrm>
            <a:off x="1539979" y="1351182"/>
            <a:ext cx="856433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400" b="1" dirty="0"/>
              <a:t>STRUCTURE VERTICALE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2739A60-7540-921B-575A-7925726E9986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9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7035630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DF09027-9953-1E80-439F-9596B3FE4135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Densité des tiges ha-1</a:t>
            </a:r>
            <a:endParaRPr lang="fr-FR" sz="4000" b="1" dirty="0">
              <a:solidFill>
                <a:srgbClr val="0070C0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2A9D966-A148-9437-7176-79FF8DCBD9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75" y="964514"/>
            <a:ext cx="9413407" cy="553691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6FC7AD6-7AAD-7392-892C-307390B2ABFF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10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266053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248FB4F-DD1A-9A39-B904-2D8925113FB6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Problématique</a:t>
            </a:r>
            <a:endParaRPr lang="fr-FR" sz="4000" b="1" dirty="0"/>
          </a:p>
        </p:txBody>
      </p:sp>
      <p:graphicFrame>
        <p:nvGraphicFramePr>
          <p:cNvPr id="12" name="Espace réservé du contenu 6">
            <a:extLst>
              <a:ext uri="{FF2B5EF4-FFF2-40B4-BE49-F238E27FC236}">
                <a16:creationId xmlns:a16="http://schemas.microsoft.com/office/drawing/2014/main" id="{5EC02359-D810-8DD3-E4DF-8003E1313B1E}"/>
              </a:ext>
            </a:extLst>
          </p:cNvPr>
          <p:cNvGraphicFramePr>
            <a:graphicFrameLocks/>
          </p:cNvGraphicFramePr>
          <p:nvPr/>
        </p:nvGraphicFramePr>
        <p:xfrm>
          <a:off x="347467" y="1259934"/>
          <a:ext cx="5527133" cy="5189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3" name="Espace réservé du contenu 6">
            <a:extLst>
              <a:ext uri="{FF2B5EF4-FFF2-40B4-BE49-F238E27FC236}">
                <a16:creationId xmlns:a16="http://schemas.microsoft.com/office/drawing/2014/main" id="{CD62F998-E131-2D17-C24C-372CBD309305}"/>
              </a:ext>
            </a:extLst>
          </p:cNvPr>
          <p:cNvGraphicFramePr>
            <a:graphicFrameLocks/>
          </p:cNvGraphicFramePr>
          <p:nvPr/>
        </p:nvGraphicFramePr>
        <p:xfrm>
          <a:off x="5874600" y="1259935"/>
          <a:ext cx="4929587" cy="5189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78F76A36-9296-891E-1240-AB02C98CA3D8}"/>
              </a:ext>
            </a:extLst>
          </p:cNvPr>
          <p:cNvSpPr txBox="1"/>
          <p:nvPr/>
        </p:nvSpPr>
        <p:spPr>
          <a:xfrm>
            <a:off x="120962" y="6454684"/>
            <a:ext cx="142462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(Cyr et al., 2009)</a:t>
            </a:r>
            <a:r>
              <a:rPr lang="fr-CA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fr-FR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rbe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5FB03A6-7599-80FC-5CF2-09C70AB67276}"/>
              </a:ext>
            </a:extLst>
          </p:cNvPr>
          <p:cNvSpPr txBox="1"/>
          <p:nvPr/>
        </p:nvSpPr>
        <p:spPr>
          <a:xfrm>
            <a:off x="11648661" y="6387836"/>
            <a:ext cx="26849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orbe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5046084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DF09027-9953-1E80-439F-9596B3FE4135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Densité des tiges ha-1</a:t>
            </a:r>
            <a:endParaRPr lang="fr-FR" sz="4000" b="1" dirty="0">
              <a:solidFill>
                <a:srgbClr val="0070C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6FC7AD6-7AAD-7392-892C-307390B2ABFF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11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F20F1F-7DBA-962F-6385-CBE04BF13E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92" y="1308597"/>
            <a:ext cx="7772400" cy="4983514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FF1BFBF-8A33-4173-A2B3-9599DD2C28B7}"/>
              </a:ext>
            </a:extLst>
          </p:cNvPr>
          <p:cNvCxnSpPr>
            <a:cxnSpLocks/>
          </p:cNvCxnSpPr>
          <p:nvPr/>
        </p:nvCxnSpPr>
        <p:spPr>
          <a:xfrm flipH="1">
            <a:off x="8956015" y="5887234"/>
            <a:ext cx="104026" cy="220959"/>
          </a:xfrm>
          <a:prstGeom prst="line">
            <a:avLst/>
          </a:prstGeom>
          <a:noFill/>
          <a:ln w="22225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A41D194-D5E8-06E0-05FD-9ADCACA77329}"/>
              </a:ext>
            </a:extLst>
          </p:cNvPr>
          <p:cNvCxnSpPr>
            <a:cxnSpLocks/>
          </p:cNvCxnSpPr>
          <p:nvPr/>
        </p:nvCxnSpPr>
        <p:spPr>
          <a:xfrm flipH="1">
            <a:off x="8904002" y="5884275"/>
            <a:ext cx="104026" cy="220959"/>
          </a:xfrm>
          <a:prstGeom prst="line">
            <a:avLst/>
          </a:prstGeom>
          <a:noFill/>
          <a:ln w="22225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4B0115E6-C696-4EE5-21C7-6A9F1456E7E7}"/>
              </a:ext>
            </a:extLst>
          </p:cNvPr>
          <p:cNvSpPr txBox="1"/>
          <p:nvPr/>
        </p:nvSpPr>
        <p:spPr>
          <a:xfrm>
            <a:off x="9708070" y="2308749"/>
            <a:ext cx="202608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dirty="0"/>
              <a:t>Vieilles sapinières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B9FDCDD-BB46-9930-C966-E132F4612484}"/>
              </a:ext>
            </a:extLst>
          </p:cNvPr>
          <p:cNvCxnSpPr/>
          <p:nvPr/>
        </p:nvCxnSpPr>
        <p:spPr>
          <a:xfrm flipH="1">
            <a:off x="9060041" y="2495616"/>
            <a:ext cx="622998" cy="301450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FF6C81A5-360D-6E01-54B3-7F0EF1DCDB2D}"/>
              </a:ext>
            </a:extLst>
          </p:cNvPr>
          <p:cNvSpPr/>
          <p:nvPr/>
        </p:nvSpPr>
        <p:spPr>
          <a:xfrm>
            <a:off x="5329961" y="3338502"/>
            <a:ext cx="334943" cy="309848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2376E71-ADCC-E989-DE60-67F618B965DE}"/>
              </a:ext>
            </a:extLst>
          </p:cNvPr>
          <p:cNvCxnSpPr>
            <a:cxnSpLocks/>
          </p:cNvCxnSpPr>
          <p:nvPr/>
        </p:nvCxnSpPr>
        <p:spPr>
          <a:xfrm flipH="1" flipV="1">
            <a:off x="5497431" y="3506105"/>
            <a:ext cx="9661" cy="2775615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C17ADBC4-9E74-4A94-7EC7-E8A5324C9B79}"/>
              </a:ext>
            </a:extLst>
          </p:cNvPr>
          <p:cNvSpPr txBox="1"/>
          <p:nvPr/>
        </p:nvSpPr>
        <p:spPr>
          <a:xfrm>
            <a:off x="5329961" y="6281720"/>
            <a:ext cx="202608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dirty="0"/>
              <a:t> 40 ans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71581656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917042-A0EC-04D6-F9C1-DC06F93EDB9A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Conclusion hypothèse 1</a:t>
            </a:r>
            <a:endParaRPr lang="fr-FR" sz="4000" b="1" dirty="0">
              <a:solidFill>
                <a:srgbClr val="0064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E1D4A2A-46EF-51AA-A618-00BC91ADC9CD}"/>
              </a:ext>
            </a:extLst>
          </p:cNvPr>
          <p:cNvSpPr/>
          <p:nvPr/>
        </p:nvSpPr>
        <p:spPr>
          <a:xfrm>
            <a:off x="1389121" y="2266602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CA9E3D1-5955-4F9E-71DA-D3A447BCE752}"/>
              </a:ext>
            </a:extLst>
          </p:cNvPr>
          <p:cNvSpPr txBox="1"/>
          <p:nvPr/>
        </p:nvSpPr>
        <p:spPr>
          <a:xfrm>
            <a:off x="1452770" y="2612747"/>
            <a:ext cx="137482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Complexité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341FB0A-243B-5110-7452-837F1949188E}"/>
              </a:ext>
            </a:extLst>
          </p:cNvPr>
          <p:cNvSpPr/>
          <p:nvPr/>
        </p:nvSpPr>
        <p:spPr>
          <a:xfrm>
            <a:off x="1389121" y="3849008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AD2881-D17D-3155-8B17-F7D1554FE809}"/>
              </a:ext>
            </a:extLst>
          </p:cNvPr>
          <p:cNvSpPr txBox="1"/>
          <p:nvPr/>
        </p:nvSpPr>
        <p:spPr>
          <a:xfrm>
            <a:off x="1452770" y="4069468"/>
            <a:ext cx="137482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Densité des tiges ha-1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257DB12-AF08-6C25-1E10-E0E4E22567CF}"/>
              </a:ext>
            </a:extLst>
          </p:cNvPr>
          <p:cNvSpPr/>
          <p:nvPr/>
        </p:nvSpPr>
        <p:spPr>
          <a:xfrm>
            <a:off x="1389121" y="5431414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85C3AE3-F923-2677-4ACF-68BF964A61A1}"/>
              </a:ext>
            </a:extLst>
          </p:cNvPr>
          <p:cNvSpPr txBox="1"/>
          <p:nvPr/>
        </p:nvSpPr>
        <p:spPr>
          <a:xfrm>
            <a:off x="1474961" y="5692496"/>
            <a:ext cx="137482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Conditions des tiges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0BB057CF-7E17-338A-1D98-9EAC9C9EFB84}"/>
              </a:ext>
            </a:extLst>
          </p:cNvPr>
          <p:cNvSpPr/>
          <p:nvPr/>
        </p:nvSpPr>
        <p:spPr>
          <a:xfrm>
            <a:off x="1389121" y="1202655"/>
            <a:ext cx="8866049" cy="715088"/>
          </a:xfrm>
          <a:prstGeom prst="roundRect">
            <a:avLst/>
          </a:prstGeom>
          <a:solidFill>
            <a:srgbClr val="D4A24F">
              <a:alpha val="50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99ABC922-61EB-67DC-E264-389C3CAD3935}"/>
              </a:ext>
            </a:extLst>
          </p:cNvPr>
          <p:cNvSpPr/>
          <p:nvPr/>
        </p:nvSpPr>
        <p:spPr>
          <a:xfrm>
            <a:off x="3313848" y="2450761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FEAFBFF-DBBE-C5D2-CC1F-22A8034B8DC5}"/>
              </a:ext>
            </a:extLst>
          </p:cNvPr>
          <p:cNvSpPr txBox="1"/>
          <p:nvPr/>
        </p:nvSpPr>
        <p:spPr>
          <a:xfrm>
            <a:off x="3645934" y="2528228"/>
            <a:ext cx="614492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Structure complexe représenté par une courbe en J inversé des classes de DHP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F347E648-29A6-49CA-761D-272DB8F5E523}"/>
              </a:ext>
            </a:extLst>
          </p:cNvPr>
          <p:cNvSpPr/>
          <p:nvPr/>
        </p:nvSpPr>
        <p:spPr>
          <a:xfrm>
            <a:off x="3313848" y="3928401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70EC679-CC56-7421-A32F-53D66C9EE4DB}"/>
              </a:ext>
            </a:extLst>
          </p:cNvPr>
          <p:cNvSpPr txBox="1"/>
          <p:nvPr/>
        </p:nvSpPr>
        <p:spPr>
          <a:xfrm>
            <a:off x="3645934" y="4005868"/>
            <a:ext cx="614492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Diminution de la densité des peuplements</a:t>
            </a:r>
          </a:p>
          <a:p>
            <a:pPr algn="ctr"/>
            <a:r>
              <a:rPr lang="fr-CA" sz="2000" dirty="0"/>
              <a:t> (nombre de tiges ha-1)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F59FDCAF-B974-6975-E3FB-CFF670ACF35E}"/>
              </a:ext>
            </a:extLst>
          </p:cNvPr>
          <p:cNvSpPr/>
          <p:nvPr/>
        </p:nvSpPr>
        <p:spPr>
          <a:xfrm>
            <a:off x="3313848" y="5481537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863A872-EE46-C1EA-1B5C-05086440592C}"/>
              </a:ext>
            </a:extLst>
          </p:cNvPr>
          <p:cNvSpPr txBox="1"/>
          <p:nvPr/>
        </p:nvSpPr>
        <p:spPr>
          <a:xfrm>
            <a:off x="3645934" y="5559004"/>
            <a:ext cx="614492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Diminution du nombre d’arbres vivants</a:t>
            </a:r>
          </a:p>
          <a:p>
            <a:pPr algn="ctr"/>
            <a:r>
              <a:rPr lang="fr-CA" sz="2000" dirty="0"/>
              <a:t> (proportion &amp; nombre de tiges ha-1)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9A9808-112C-9F70-E961-A2E05192FBA8}"/>
              </a:ext>
            </a:extLst>
          </p:cNvPr>
          <p:cNvSpPr txBox="1"/>
          <p:nvPr/>
        </p:nvSpPr>
        <p:spPr>
          <a:xfrm>
            <a:off x="235338" y="2769184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b="1" dirty="0">
                <a:solidFill>
                  <a:srgbClr val="006400"/>
                </a:solidFill>
              </a:rPr>
              <a:t>Maintenu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BA899B-3C40-0DDB-1DE5-8C62FCD369B2}"/>
              </a:ext>
            </a:extLst>
          </p:cNvPr>
          <p:cNvSpPr txBox="1"/>
          <p:nvPr/>
        </p:nvSpPr>
        <p:spPr>
          <a:xfrm>
            <a:off x="238698" y="2495811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strike="sngStrike" dirty="0"/>
              <a:t>Restauré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D6B3D4-01DE-4E4F-AB9E-56F5F3A26139}"/>
              </a:ext>
            </a:extLst>
          </p:cNvPr>
          <p:cNvSpPr txBox="1"/>
          <p:nvPr/>
        </p:nvSpPr>
        <p:spPr>
          <a:xfrm>
            <a:off x="237399" y="4322584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b="1" dirty="0">
                <a:solidFill>
                  <a:srgbClr val="006400"/>
                </a:solidFill>
              </a:rPr>
              <a:t>Maintenu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0D3E2F-71F5-7720-88E3-B8CE67622354}"/>
              </a:ext>
            </a:extLst>
          </p:cNvPr>
          <p:cNvSpPr txBox="1"/>
          <p:nvPr/>
        </p:nvSpPr>
        <p:spPr>
          <a:xfrm>
            <a:off x="240759" y="4049211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strike="sngStrike" dirty="0"/>
              <a:t>Restauré</a:t>
            </a:r>
          </a:p>
        </p:txBody>
      </p:sp>
      <p:pic>
        <p:nvPicPr>
          <p:cNvPr id="32" name="Graphique 31" descr="Checkmark avec un remplissage uni">
            <a:extLst>
              <a:ext uri="{FF2B5EF4-FFF2-40B4-BE49-F238E27FC236}">
                <a16:creationId xmlns:a16="http://schemas.microsoft.com/office/drawing/2014/main" id="{7384516B-23AB-AB8C-9BA7-D97BBEFA5A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60384" y="2560730"/>
            <a:ext cx="416907" cy="416907"/>
          </a:xfrm>
          <a:prstGeom prst="rect">
            <a:avLst/>
          </a:prstGeom>
        </p:spPr>
      </p:pic>
      <p:pic>
        <p:nvPicPr>
          <p:cNvPr id="33" name="Graphique 32" descr="Checkmark avec un remplissage uni">
            <a:extLst>
              <a:ext uri="{FF2B5EF4-FFF2-40B4-BE49-F238E27FC236}">
                <a16:creationId xmlns:a16="http://schemas.microsoft.com/office/drawing/2014/main" id="{7ED92C9B-0AFD-7AFB-94A7-55E5FA12E0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60384" y="4186316"/>
            <a:ext cx="416907" cy="416907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FC6426D1-F87F-3AF2-48CD-11B0D5568C3F}"/>
              </a:ext>
            </a:extLst>
          </p:cNvPr>
          <p:cNvSpPr txBox="1"/>
          <p:nvPr/>
        </p:nvSpPr>
        <p:spPr>
          <a:xfrm>
            <a:off x="1539979" y="1351182"/>
            <a:ext cx="856433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400" b="1" dirty="0"/>
              <a:t>STRUCTURE VERTICALE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6FB5196-7A28-419E-C2B3-F1BE9ADB567E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12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1255523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DF09027-9953-1E80-439F-9596B3FE4135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Condition des arbres</a:t>
            </a:r>
            <a:endParaRPr lang="fr-FR" sz="4000" b="1" dirty="0">
              <a:solidFill>
                <a:srgbClr val="0070C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4F8AF9-EDCC-198B-C01E-49A48CD14F1D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13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A71C683-1840-DBBB-2CDE-2BBDDD5C803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0"/>
          <a:stretch/>
        </p:blipFill>
        <p:spPr>
          <a:xfrm>
            <a:off x="3784600" y="1531079"/>
            <a:ext cx="4317749" cy="38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583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A71C683-1840-DBBB-2CDE-2BBDDD5C803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0"/>
          <a:stretch/>
        </p:blipFill>
        <p:spPr>
          <a:xfrm>
            <a:off x="7743813" y="1006933"/>
            <a:ext cx="3203855" cy="282696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36F0E72-B816-0911-CC99-C40CE87D71E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84" b="4723"/>
          <a:stretch/>
        </p:blipFill>
        <p:spPr>
          <a:xfrm>
            <a:off x="481997" y="1006933"/>
            <a:ext cx="2546369" cy="280224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B0F4DC4-AA94-04E9-70BC-A9156862CDA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40" b="788"/>
          <a:stretch/>
        </p:blipFill>
        <p:spPr>
          <a:xfrm>
            <a:off x="487934" y="3832300"/>
            <a:ext cx="2540432" cy="292791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FBD4A7C-B9E1-50D8-5032-5EB23687D73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59" b="4834"/>
          <a:stretch/>
        </p:blipFill>
        <p:spPr>
          <a:xfrm>
            <a:off x="3093938" y="1012906"/>
            <a:ext cx="2557428" cy="279627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393E5D1E-B388-6E2F-5FE9-64EB5703EB0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39"/>
          <a:stretch/>
        </p:blipFill>
        <p:spPr>
          <a:xfrm>
            <a:off x="3100994" y="3832300"/>
            <a:ext cx="2552198" cy="292791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28E8748-6C20-12DE-9029-7040C963B1A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r="23268"/>
          <a:stretch/>
        </p:blipFill>
        <p:spPr>
          <a:xfrm>
            <a:off x="7837398" y="3809182"/>
            <a:ext cx="2372874" cy="292950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E4C5F86E-C883-332E-EE71-314B961BEB4B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13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ACAD0536-76A3-87AC-3FE0-7C9E62141B24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Condition des arbres</a:t>
            </a:r>
            <a:endParaRPr lang="fr-FR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24047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A44F8AF9-EDCC-198B-C01E-49A48CD14F1D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14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391A7F4-412A-49C0-93BF-7AEC779D3E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97" y="1137042"/>
            <a:ext cx="8926971" cy="5250794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C205A71-A130-542B-DA7C-88EE3B9E4625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Condition des arbres</a:t>
            </a:r>
            <a:endParaRPr lang="fr-FR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95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917042-A0EC-04D6-F9C1-DC06F93EDB9A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Conclusion hypothèse 1</a:t>
            </a:r>
            <a:endParaRPr lang="fr-FR" sz="4000" b="1" dirty="0">
              <a:solidFill>
                <a:srgbClr val="0064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E1D4A2A-46EF-51AA-A618-00BC91ADC9CD}"/>
              </a:ext>
            </a:extLst>
          </p:cNvPr>
          <p:cNvSpPr/>
          <p:nvPr/>
        </p:nvSpPr>
        <p:spPr>
          <a:xfrm>
            <a:off x="1389121" y="2266602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CA9E3D1-5955-4F9E-71DA-D3A447BCE752}"/>
              </a:ext>
            </a:extLst>
          </p:cNvPr>
          <p:cNvSpPr txBox="1"/>
          <p:nvPr/>
        </p:nvSpPr>
        <p:spPr>
          <a:xfrm>
            <a:off x="1452770" y="2612747"/>
            <a:ext cx="1374828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Complexité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341FB0A-243B-5110-7452-837F1949188E}"/>
              </a:ext>
            </a:extLst>
          </p:cNvPr>
          <p:cNvSpPr/>
          <p:nvPr/>
        </p:nvSpPr>
        <p:spPr>
          <a:xfrm>
            <a:off x="1389121" y="3849008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2AD2881-D17D-3155-8B17-F7D1554FE809}"/>
              </a:ext>
            </a:extLst>
          </p:cNvPr>
          <p:cNvSpPr txBox="1"/>
          <p:nvPr/>
        </p:nvSpPr>
        <p:spPr>
          <a:xfrm>
            <a:off x="1452770" y="4069468"/>
            <a:ext cx="137482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Densité des tiges ha-1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257DB12-AF08-6C25-1E10-E0E4E22567CF}"/>
              </a:ext>
            </a:extLst>
          </p:cNvPr>
          <p:cNvSpPr/>
          <p:nvPr/>
        </p:nvSpPr>
        <p:spPr>
          <a:xfrm>
            <a:off x="1389121" y="5431414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85C3AE3-F923-2677-4ACF-68BF964A61A1}"/>
              </a:ext>
            </a:extLst>
          </p:cNvPr>
          <p:cNvSpPr txBox="1"/>
          <p:nvPr/>
        </p:nvSpPr>
        <p:spPr>
          <a:xfrm>
            <a:off x="1474961" y="5692496"/>
            <a:ext cx="137482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Conditions des tiges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0BB057CF-7E17-338A-1D98-9EAC9C9EFB84}"/>
              </a:ext>
            </a:extLst>
          </p:cNvPr>
          <p:cNvSpPr/>
          <p:nvPr/>
        </p:nvSpPr>
        <p:spPr>
          <a:xfrm>
            <a:off x="1389121" y="1202655"/>
            <a:ext cx="8866049" cy="715088"/>
          </a:xfrm>
          <a:prstGeom prst="roundRect">
            <a:avLst/>
          </a:prstGeom>
          <a:solidFill>
            <a:srgbClr val="D4A24F">
              <a:alpha val="50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99ABC922-61EB-67DC-E264-389C3CAD3935}"/>
              </a:ext>
            </a:extLst>
          </p:cNvPr>
          <p:cNvSpPr/>
          <p:nvPr/>
        </p:nvSpPr>
        <p:spPr>
          <a:xfrm>
            <a:off x="3313848" y="2450761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FEAFBFF-DBBE-C5D2-CC1F-22A8034B8DC5}"/>
              </a:ext>
            </a:extLst>
          </p:cNvPr>
          <p:cNvSpPr txBox="1"/>
          <p:nvPr/>
        </p:nvSpPr>
        <p:spPr>
          <a:xfrm>
            <a:off x="3645934" y="2528228"/>
            <a:ext cx="614492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Structure complexe représenté par une courbe en J inversé des classes de DHP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F347E648-29A6-49CA-761D-272DB8F5E523}"/>
              </a:ext>
            </a:extLst>
          </p:cNvPr>
          <p:cNvSpPr/>
          <p:nvPr/>
        </p:nvSpPr>
        <p:spPr>
          <a:xfrm>
            <a:off x="3313848" y="3928401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70EC679-CC56-7421-A32F-53D66C9EE4DB}"/>
              </a:ext>
            </a:extLst>
          </p:cNvPr>
          <p:cNvSpPr txBox="1"/>
          <p:nvPr/>
        </p:nvSpPr>
        <p:spPr>
          <a:xfrm>
            <a:off x="3645934" y="4005868"/>
            <a:ext cx="614492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Diminution de la densité des peuplements</a:t>
            </a:r>
          </a:p>
          <a:p>
            <a:pPr algn="ctr"/>
            <a:r>
              <a:rPr lang="fr-CA" sz="2000" dirty="0"/>
              <a:t> (nombre de tiges ha-1)</a:t>
            </a: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F59FDCAF-B974-6975-E3FB-CFF670ACF35E}"/>
              </a:ext>
            </a:extLst>
          </p:cNvPr>
          <p:cNvSpPr/>
          <p:nvPr/>
        </p:nvSpPr>
        <p:spPr>
          <a:xfrm>
            <a:off x="3313848" y="5481537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863A872-EE46-C1EA-1B5C-05086440592C}"/>
              </a:ext>
            </a:extLst>
          </p:cNvPr>
          <p:cNvSpPr txBox="1"/>
          <p:nvPr/>
        </p:nvSpPr>
        <p:spPr>
          <a:xfrm>
            <a:off x="3645934" y="5559004"/>
            <a:ext cx="6144928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Diminution du nombre d’arbres vivants</a:t>
            </a:r>
          </a:p>
          <a:p>
            <a:pPr algn="ctr"/>
            <a:r>
              <a:rPr lang="fr-CA" sz="2000" dirty="0"/>
              <a:t> (proportion &amp; nombre de tiges ha-1)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19A9808-112C-9F70-E961-A2E05192FBA8}"/>
              </a:ext>
            </a:extLst>
          </p:cNvPr>
          <p:cNvSpPr txBox="1"/>
          <p:nvPr/>
        </p:nvSpPr>
        <p:spPr>
          <a:xfrm>
            <a:off x="235338" y="2769184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b="1" dirty="0">
                <a:solidFill>
                  <a:srgbClr val="006400"/>
                </a:solidFill>
              </a:rPr>
              <a:t>Maintenu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BA899B-3C40-0DDB-1DE5-8C62FCD369B2}"/>
              </a:ext>
            </a:extLst>
          </p:cNvPr>
          <p:cNvSpPr txBox="1"/>
          <p:nvPr/>
        </p:nvSpPr>
        <p:spPr>
          <a:xfrm>
            <a:off x="238698" y="2495811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strike="sngStrike" dirty="0"/>
              <a:t>Restauré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D6B3D4-01DE-4E4F-AB9E-56F5F3A26139}"/>
              </a:ext>
            </a:extLst>
          </p:cNvPr>
          <p:cNvSpPr txBox="1"/>
          <p:nvPr/>
        </p:nvSpPr>
        <p:spPr>
          <a:xfrm>
            <a:off x="237399" y="4322584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b="1" dirty="0">
                <a:solidFill>
                  <a:srgbClr val="006400"/>
                </a:solidFill>
              </a:rPr>
              <a:t>Maintenu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20D3E2F-71F5-7720-88E3-B8CE67622354}"/>
              </a:ext>
            </a:extLst>
          </p:cNvPr>
          <p:cNvSpPr txBox="1"/>
          <p:nvPr/>
        </p:nvSpPr>
        <p:spPr>
          <a:xfrm>
            <a:off x="240759" y="4049211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strike="sngStrike" dirty="0"/>
              <a:t>Restauré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497BCE1-86E5-87C4-8792-DF2C3D92544E}"/>
              </a:ext>
            </a:extLst>
          </p:cNvPr>
          <p:cNvSpPr txBox="1"/>
          <p:nvPr/>
        </p:nvSpPr>
        <p:spPr>
          <a:xfrm>
            <a:off x="235338" y="5900791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b="1" dirty="0">
                <a:solidFill>
                  <a:srgbClr val="006400"/>
                </a:solidFill>
              </a:rPr>
              <a:t>Maintenu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E10A3E9-2FEC-7F01-9217-64EFE1312ECA}"/>
              </a:ext>
            </a:extLst>
          </p:cNvPr>
          <p:cNvSpPr txBox="1"/>
          <p:nvPr/>
        </p:nvSpPr>
        <p:spPr>
          <a:xfrm>
            <a:off x="238698" y="5627418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b="1" dirty="0">
                <a:solidFill>
                  <a:srgbClr val="006400"/>
                </a:solidFill>
              </a:rPr>
              <a:t>Restauré</a:t>
            </a:r>
          </a:p>
        </p:txBody>
      </p:sp>
      <p:pic>
        <p:nvPicPr>
          <p:cNvPr id="32" name="Graphique 31" descr="Checkmark avec un remplissage uni">
            <a:extLst>
              <a:ext uri="{FF2B5EF4-FFF2-40B4-BE49-F238E27FC236}">
                <a16:creationId xmlns:a16="http://schemas.microsoft.com/office/drawing/2014/main" id="{7384516B-23AB-AB8C-9BA7-D97BBEFA5A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60384" y="2560730"/>
            <a:ext cx="416907" cy="416907"/>
          </a:xfrm>
          <a:prstGeom prst="rect">
            <a:avLst/>
          </a:prstGeom>
        </p:spPr>
      </p:pic>
      <p:pic>
        <p:nvPicPr>
          <p:cNvPr id="33" name="Graphique 32" descr="Checkmark avec un remplissage uni">
            <a:extLst>
              <a:ext uri="{FF2B5EF4-FFF2-40B4-BE49-F238E27FC236}">
                <a16:creationId xmlns:a16="http://schemas.microsoft.com/office/drawing/2014/main" id="{7ED92C9B-0AFD-7AFB-94A7-55E5FA12E0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60384" y="4186316"/>
            <a:ext cx="416907" cy="416907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02627056-E47E-FF2E-E4CB-7648DE5858B1}"/>
              </a:ext>
            </a:extLst>
          </p:cNvPr>
          <p:cNvSpPr txBox="1"/>
          <p:nvPr/>
        </p:nvSpPr>
        <p:spPr>
          <a:xfrm>
            <a:off x="1539979" y="1351182"/>
            <a:ext cx="856433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400" b="1" dirty="0"/>
              <a:t>STRUCTURE VERTICALE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FE779D2-4B0D-5EB7-47C4-94EBF94B3B49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15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pic>
        <p:nvPicPr>
          <p:cNvPr id="39" name="Graphique 38" descr="Checkmark avec un remplissage uni">
            <a:extLst>
              <a:ext uri="{FF2B5EF4-FFF2-40B4-BE49-F238E27FC236}">
                <a16:creationId xmlns:a16="http://schemas.microsoft.com/office/drawing/2014/main" id="{FE356FF4-BF88-58C6-CE3C-7F77556611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27175" y="5819933"/>
            <a:ext cx="416907" cy="4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7255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96FE940-1021-C046-7E7D-7F086BB5F477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16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E1D4A2A-46EF-51AA-A618-00BC91ADC9CD}"/>
              </a:ext>
            </a:extLst>
          </p:cNvPr>
          <p:cNvSpPr/>
          <p:nvPr/>
        </p:nvSpPr>
        <p:spPr>
          <a:xfrm>
            <a:off x="1389121" y="2266602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CA9E3D1-5955-4F9E-71DA-D3A447BCE752}"/>
              </a:ext>
            </a:extLst>
          </p:cNvPr>
          <p:cNvSpPr txBox="1"/>
          <p:nvPr/>
        </p:nvSpPr>
        <p:spPr>
          <a:xfrm>
            <a:off x="1483943" y="2469307"/>
            <a:ext cx="137482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Volume </a:t>
            </a:r>
          </a:p>
          <a:p>
            <a:pPr algn="ctr"/>
            <a:r>
              <a:rPr lang="fr-CA" sz="1600" dirty="0"/>
              <a:t>M3 ha-1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0BB057CF-7E17-338A-1D98-9EAC9C9EFB84}"/>
              </a:ext>
            </a:extLst>
          </p:cNvPr>
          <p:cNvSpPr/>
          <p:nvPr/>
        </p:nvSpPr>
        <p:spPr>
          <a:xfrm>
            <a:off x="1389121" y="1202655"/>
            <a:ext cx="8866049" cy="715088"/>
          </a:xfrm>
          <a:prstGeom prst="roundRect">
            <a:avLst/>
          </a:prstGeom>
          <a:solidFill>
            <a:srgbClr val="D4A24F">
              <a:alpha val="50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C87A848-56FD-987D-FB8E-C4ED536D8A96}"/>
              </a:ext>
            </a:extLst>
          </p:cNvPr>
          <p:cNvSpPr txBox="1"/>
          <p:nvPr/>
        </p:nvSpPr>
        <p:spPr>
          <a:xfrm>
            <a:off x="1539979" y="1351182"/>
            <a:ext cx="856433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400" b="1" dirty="0"/>
              <a:t>BOIS MORT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99ABC922-61EB-67DC-E264-389C3CAD3935}"/>
              </a:ext>
            </a:extLst>
          </p:cNvPr>
          <p:cNvSpPr/>
          <p:nvPr/>
        </p:nvSpPr>
        <p:spPr>
          <a:xfrm>
            <a:off x="3313848" y="2450761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70E956-91EF-4723-700E-6FBFAB69FADD}"/>
              </a:ext>
            </a:extLst>
          </p:cNvPr>
          <p:cNvSpPr txBox="1"/>
          <p:nvPr/>
        </p:nvSpPr>
        <p:spPr>
          <a:xfrm>
            <a:off x="3861739" y="2669435"/>
            <a:ext cx="58455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sz="2000" dirty="0"/>
              <a:t>Maintien des volumes de bois mort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5018314-EBC9-E9C0-1D3B-F87EEDB68BF6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Résultats – hypothèse 3</a:t>
            </a:r>
            <a:endParaRPr lang="fr-FR" sz="4000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3819C24-ABEB-11C4-886A-FEA9688FC100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F6F81E65-08EF-08D5-57CF-3B9D43116B5C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33" name="Graphique 32" descr="Professor male avec un remplissage uni">
                <a:extLst>
                  <a:ext uri="{FF2B5EF4-FFF2-40B4-BE49-F238E27FC236}">
                    <a16:creationId xmlns:a16="http://schemas.microsoft.com/office/drawing/2014/main" id="{E75F36F9-1661-96F8-8579-4ECFB1D76A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36" name="Graphique 35" descr="Gears avec un remplissage uni">
                <a:extLst>
                  <a:ext uri="{FF2B5EF4-FFF2-40B4-BE49-F238E27FC236}">
                    <a16:creationId xmlns:a16="http://schemas.microsoft.com/office/drawing/2014/main" id="{F1B5F73C-4351-597E-4215-BA3B9010E4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37" name="Graphique 36" descr="Bar chart avec un remplissage uni">
                <a:extLst>
                  <a:ext uri="{FF2B5EF4-FFF2-40B4-BE49-F238E27FC236}">
                    <a16:creationId xmlns:a16="http://schemas.microsoft.com/office/drawing/2014/main" id="{A05B1655-3046-7572-04CF-E61A94911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4942E2EE-D03B-0C50-1CF6-15291A43DF45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EB205FB8-20B5-600E-D82C-7B355050956F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EA42D514-1B54-D496-1788-0098E2FD607C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49337759-37F2-C560-452E-D8DCB038349A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42" name="Graphique 41" descr="Completed avec un remplissage uni">
                <a:extLst>
                  <a:ext uri="{FF2B5EF4-FFF2-40B4-BE49-F238E27FC236}">
                    <a16:creationId xmlns:a16="http://schemas.microsoft.com/office/drawing/2014/main" id="{29898697-4A02-AD27-1486-8EE7469434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8B5FAEBB-10FC-6238-ED52-A2ECEEA4A20E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86AC6BA-DBCE-F5C3-0822-068FD3014451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863E15F-CB34-7CA5-0FBA-346CD80E3042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C3A668C7-83FB-D8B9-D2B6-1B475B1505AF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113722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DF09027-9953-1E80-439F-9596B3FE4135}"/>
              </a:ext>
            </a:extLst>
          </p:cNvPr>
          <p:cNvSpPr/>
          <p:nvPr/>
        </p:nvSpPr>
        <p:spPr>
          <a:xfrm>
            <a:off x="655896" y="215376"/>
            <a:ext cx="10069975" cy="7831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000" dirty="0">
                <a:solidFill>
                  <a:schemeClr val="tx1"/>
                </a:solidFill>
              </a:rPr>
              <a:t>Volume de bois mort ha-1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4F8AF9-EDCC-198B-C01E-49A48CD14F1D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orbel"/>
              </a:rPr>
              <a:t>17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5666EB7-7D60-A82B-BB92-2B2102D272C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5"/>
          <a:stretch/>
        </p:blipFill>
        <p:spPr>
          <a:xfrm>
            <a:off x="1334184" y="1490403"/>
            <a:ext cx="8713398" cy="47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8617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DF09027-9953-1E80-439F-9596B3FE4135}"/>
              </a:ext>
            </a:extLst>
          </p:cNvPr>
          <p:cNvSpPr/>
          <p:nvPr/>
        </p:nvSpPr>
        <p:spPr>
          <a:xfrm>
            <a:off x="655896" y="215376"/>
            <a:ext cx="10069975" cy="7831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000" dirty="0">
                <a:solidFill>
                  <a:schemeClr val="tx1"/>
                </a:solidFill>
              </a:rPr>
              <a:t>Volume de bois mort ha-1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4F8AF9-EDCC-198B-C01E-49A48CD14F1D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18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F5053F1-309A-D0CE-686C-7AD4D43845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80" y="1317711"/>
            <a:ext cx="8306205" cy="4885663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2E77C55-8DC2-868E-7FA8-D853BDC70287}"/>
              </a:ext>
            </a:extLst>
          </p:cNvPr>
          <p:cNvCxnSpPr>
            <a:cxnSpLocks/>
          </p:cNvCxnSpPr>
          <p:nvPr/>
        </p:nvCxnSpPr>
        <p:spPr>
          <a:xfrm flipH="1">
            <a:off x="9443232" y="5824891"/>
            <a:ext cx="104026" cy="220959"/>
          </a:xfrm>
          <a:prstGeom prst="line">
            <a:avLst/>
          </a:prstGeom>
          <a:noFill/>
          <a:ln w="22225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E2AD23F-3638-BCF5-ECE6-715BBD788AEF}"/>
              </a:ext>
            </a:extLst>
          </p:cNvPr>
          <p:cNvCxnSpPr>
            <a:cxnSpLocks/>
          </p:cNvCxnSpPr>
          <p:nvPr/>
        </p:nvCxnSpPr>
        <p:spPr>
          <a:xfrm flipH="1">
            <a:off x="9391219" y="5821932"/>
            <a:ext cx="104026" cy="220959"/>
          </a:xfrm>
          <a:prstGeom prst="line">
            <a:avLst/>
          </a:prstGeom>
          <a:noFill/>
          <a:ln w="22225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7271562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D96FE940-1021-C046-7E7D-7F086BB5F477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19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917042-A0EC-04D6-F9C1-DC06F93EDB9A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Conclusion hypothèse 3</a:t>
            </a:r>
            <a:endParaRPr lang="fr-FR" sz="4000" b="1" dirty="0">
              <a:solidFill>
                <a:srgbClr val="0064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E1D4A2A-46EF-51AA-A618-00BC91ADC9CD}"/>
              </a:ext>
            </a:extLst>
          </p:cNvPr>
          <p:cNvSpPr/>
          <p:nvPr/>
        </p:nvSpPr>
        <p:spPr>
          <a:xfrm>
            <a:off x="1389121" y="2266602"/>
            <a:ext cx="1547411" cy="1030842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0BB057CF-7E17-338A-1D98-9EAC9C9EFB84}"/>
              </a:ext>
            </a:extLst>
          </p:cNvPr>
          <p:cNvSpPr/>
          <p:nvPr/>
        </p:nvSpPr>
        <p:spPr>
          <a:xfrm>
            <a:off x="1389121" y="1202655"/>
            <a:ext cx="8866049" cy="715088"/>
          </a:xfrm>
          <a:prstGeom prst="roundRect">
            <a:avLst/>
          </a:prstGeom>
          <a:solidFill>
            <a:srgbClr val="D4A24F">
              <a:alpha val="50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99ABC922-61EB-67DC-E264-389C3CAD3935}"/>
              </a:ext>
            </a:extLst>
          </p:cNvPr>
          <p:cNvSpPr/>
          <p:nvPr/>
        </p:nvSpPr>
        <p:spPr>
          <a:xfrm>
            <a:off x="3313848" y="2450761"/>
            <a:ext cx="6941322" cy="846683"/>
          </a:xfrm>
          <a:prstGeom prst="roundRect">
            <a:avLst/>
          </a:prstGeom>
          <a:solidFill>
            <a:srgbClr val="D4A24F">
              <a:alpha val="25000"/>
            </a:srgbClr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70E956-91EF-4723-700E-6FBFAB69FADD}"/>
              </a:ext>
            </a:extLst>
          </p:cNvPr>
          <p:cNvSpPr txBox="1"/>
          <p:nvPr/>
        </p:nvSpPr>
        <p:spPr>
          <a:xfrm>
            <a:off x="3861739" y="2669435"/>
            <a:ext cx="58455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sz="2000" dirty="0"/>
              <a:t>Maintien des volumes de bois mort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70605B0-4418-D868-C87A-43362BB42175}"/>
              </a:ext>
            </a:extLst>
          </p:cNvPr>
          <p:cNvSpPr txBox="1"/>
          <p:nvPr/>
        </p:nvSpPr>
        <p:spPr>
          <a:xfrm>
            <a:off x="235338" y="2769184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strike="sngStrike" dirty="0">
                <a:solidFill>
                  <a:schemeClr val="tx1"/>
                </a:solidFill>
              </a:rPr>
              <a:t>Maintenu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8FEBFCB-3A6E-36EB-94FD-13CF2A1A4753}"/>
              </a:ext>
            </a:extLst>
          </p:cNvPr>
          <p:cNvSpPr txBox="1"/>
          <p:nvPr/>
        </p:nvSpPr>
        <p:spPr>
          <a:xfrm>
            <a:off x="238698" y="2495811"/>
            <a:ext cx="1374828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1400" b="1" dirty="0">
                <a:solidFill>
                  <a:srgbClr val="C00000"/>
                </a:solidFill>
              </a:rPr>
              <a:t>Restauré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76F95F1-6399-BC8B-DC4A-106DD6C37D2F}"/>
              </a:ext>
            </a:extLst>
          </p:cNvPr>
          <p:cNvSpPr txBox="1"/>
          <p:nvPr/>
        </p:nvSpPr>
        <p:spPr>
          <a:xfrm>
            <a:off x="1483943" y="2469307"/>
            <a:ext cx="137482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Volume </a:t>
            </a:r>
          </a:p>
          <a:p>
            <a:pPr algn="ctr"/>
            <a:r>
              <a:rPr lang="fr-CA" sz="1600" dirty="0"/>
              <a:t>M3 ha-1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248A82B-DC08-1B59-ADB2-317B7E1BA0FE}"/>
              </a:ext>
            </a:extLst>
          </p:cNvPr>
          <p:cNvSpPr txBox="1"/>
          <p:nvPr/>
        </p:nvSpPr>
        <p:spPr>
          <a:xfrm>
            <a:off x="1539979" y="1351182"/>
            <a:ext cx="856433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400" b="1" dirty="0"/>
              <a:t>BOIS MORT</a:t>
            </a:r>
          </a:p>
        </p:txBody>
      </p:sp>
      <p:pic>
        <p:nvPicPr>
          <p:cNvPr id="39" name="Graphique 38" descr="Close avec un remplissage uni">
            <a:extLst>
              <a:ext uri="{FF2B5EF4-FFF2-40B4-BE49-F238E27FC236}">
                <a16:creationId xmlns:a16="http://schemas.microsoft.com/office/drawing/2014/main" id="{A2867CCD-B41D-522F-481C-58269FF845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28078" y="2573569"/>
            <a:ext cx="416907" cy="4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4469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1DCF1B-EE90-1DC9-9793-8869A95873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 b="22375"/>
          <a:stretch/>
        </p:blipFill>
        <p:spPr>
          <a:xfrm>
            <a:off x="655896" y="1293371"/>
            <a:ext cx="10069975" cy="4866107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" name="Graphique 5" descr="Professor male avec un remplissage uni">
                <a:extLst>
                  <a:ext uri="{FF2B5EF4-FFF2-40B4-BE49-F238E27FC236}">
                    <a16:creationId xmlns:a16="http://schemas.microsoft.com/office/drawing/2014/main" id="{7070A304-342B-8DB2-9796-4B891ECA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7" name="Graphique 6" descr="Gears avec un remplissage uni">
                <a:extLst>
                  <a:ext uri="{FF2B5EF4-FFF2-40B4-BE49-F238E27FC236}">
                    <a16:creationId xmlns:a16="http://schemas.microsoft.com/office/drawing/2014/main" id="{69630D30-6B29-4B51-F9B3-B9D087BC62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B449D9D4-D75F-7E9F-8DE2-98D2090753D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8D7FA506-CF06-8FDD-8C92-A99876AD707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8532755E-2721-B48B-4E63-B67D2013BC5A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Mon projet - </a:t>
            </a:r>
            <a:r>
              <a:rPr lang="fr-FR" sz="3600" b="1" dirty="0"/>
              <a:t>Objectif</a:t>
            </a:r>
            <a:endParaRPr lang="fr-FR" sz="4000" b="1" dirty="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340F7B-3B02-9DD9-E369-442CA26248B8}"/>
              </a:ext>
            </a:extLst>
          </p:cNvPr>
          <p:cNvSpPr/>
          <p:nvPr/>
        </p:nvSpPr>
        <p:spPr>
          <a:xfrm>
            <a:off x="1466129" y="2717346"/>
            <a:ext cx="8801100" cy="2032000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A8F3BF-13D7-5FA4-813A-9E52608D3BC2}"/>
              </a:ext>
            </a:extLst>
          </p:cNvPr>
          <p:cNvSpPr txBox="1"/>
          <p:nvPr/>
        </p:nvSpPr>
        <p:spPr>
          <a:xfrm>
            <a:off x="1675679" y="3064705"/>
            <a:ext cx="8382000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>
              <a:buNone/>
            </a:pPr>
            <a:r>
              <a:rPr lang="fr-CA" sz="2000" dirty="0">
                <a:solidFill>
                  <a:schemeClr val="tx1"/>
                </a:solidFill>
              </a:rPr>
              <a:t>Évaluer la </a:t>
            </a:r>
            <a:r>
              <a:rPr lang="fr-CA" sz="2000" b="1" dirty="0">
                <a:solidFill>
                  <a:schemeClr val="tx1"/>
                </a:solidFill>
              </a:rPr>
              <a:t>performance</a:t>
            </a:r>
            <a:r>
              <a:rPr lang="fr-CA" sz="2000" dirty="0">
                <a:solidFill>
                  <a:schemeClr val="tx1"/>
                </a:solidFill>
              </a:rPr>
              <a:t> de différents types de coupes partielles à des taux de récolte entre </a:t>
            </a:r>
            <a:r>
              <a:rPr lang="fr-CA" sz="2000" b="1" dirty="0">
                <a:solidFill>
                  <a:srgbClr val="006400"/>
                </a:solidFill>
              </a:rPr>
              <a:t>25% et 40% </a:t>
            </a:r>
            <a:r>
              <a:rPr lang="fr-CA" sz="2000" dirty="0">
                <a:solidFill>
                  <a:schemeClr val="tx1"/>
                </a:solidFill>
              </a:rPr>
              <a:t>comme outil de maintien et de restauration des </a:t>
            </a:r>
            <a:r>
              <a:rPr lang="fr-CA" sz="2000" b="1" dirty="0">
                <a:solidFill>
                  <a:schemeClr val="tx1"/>
                </a:solidFill>
              </a:rPr>
              <a:t>attributs</a:t>
            </a:r>
            <a:r>
              <a:rPr lang="fr-CA" sz="2000" dirty="0">
                <a:solidFill>
                  <a:schemeClr val="tx1"/>
                </a:solidFill>
              </a:rPr>
              <a:t> de vieilles forêts des peuplements </a:t>
            </a:r>
            <a:r>
              <a:rPr lang="fr-CA" sz="2000" b="1" dirty="0">
                <a:solidFill>
                  <a:schemeClr val="tx1"/>
                </a:solidFill>
              </a:rPr>
              <a:t>d’origine </a:t>
            </a:r>
            <a:r>
              <a:rPr lang="fr-CA" sz="2000" dirty="0">
                <a:solidFill>
                  <a:schemeClr val="tx1"/>
                </a:solidFill>
              </a:rPr>
              <a:t>de la sapinière à bouleau blanc de l’est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A9590F-000C-D8CC-83AC-322712732FA3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orbe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9400825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1DCF1B-EE90-1DC9-9793-8869A95873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 b="22375"/>
          <a:stretch/>
        </p:blipFill>
        <p:spPr>
          <a:xfrm>
            <a:off x="655896" y="1293371"/>
            <a:ext cx="10069975" cy="4866107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F8930458-FF2C-4A07-DF5D-981DD80741FD}"/>
              </a:ext>
            </a:extLst>
          </p:cNvPr>
          <p:cNvSpPr/>
          <p:nvPr/>
        </p:nvSpPr>
        <p:spPr>
          <a:xfrm>
            <a:off x="1753636" y="1341013"/>
            <a:ext cx="1442621" cy="1324557"/>
          </a:xfrm>
          <a:prstGeom prst="ellipse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44A385C-28F1-80EC-7B3C-3B916E4BF501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Conclusion</a:t>
            </a:r>
            <a:endParaRPr lang="fr-FR" sz="40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48F96E-F554-2D3D-5D38-3534868B268C}"/>
              </a:ext>
            </a:extLst>
          </p:cNvPr>
          <p:cNvSpPr txBox="1"/>
          <p:nvPr/>
        </p:nvSpPr>
        <p:spPr>
          <a:xfrm>
            <a:off x="1784809" y="1624191"/>
            <a:ext cx="13799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sz="2000" b="1" dirty="0">
                <a:solidFill>
                  <a:schemeClr val="tx1"/>
                </a:solidFill>
              </a:rPr>
              <a:t>Structure verticale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13ECC22-2551-761E-2A7B-7D29A4C540A3}"/>
              </a:ext>
            </a:extLst>
          </p:cNvPr>
          <p:cNvSpPr/>
          <p:nvPr/>
        </p:nvSpPr>
        <p:spPr>
          <a:xfrm>
            <a:off x="1021821" y="2874800"/>
            <a:ext cx="2899098" cy="1789441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7EB7156-2877-08E8-2276-33EC6B7339A2}"/>
              </a:ext>
            </a:extLst>
          </p:cNvPr>
          <p:cNvSpPr txBox="1"/>
          <p:nvPr/>
        </p:nvSpPr>
        <p:spPr>
          <a:xfrm>
            <a:off x="1139175" y="3071712"/>
            <a:ext cx="2726466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CA" sz="1400" dirty="0"/>
              <a:t>Structure complexe représenté par un indice de diversité de Shannon élevé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CA" sz="1400" dirty="0"/>
              <a:t>Diminution des densités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CA" sz="1400" dirty="0"/>
              <a:t>Diminution proportion d’arbres vivants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4165D9B-8047-0CC8-2885-1D165F2AC814}"/>
              </a:ext>
            </a:extLst>
          </p:cNvPr>
          <p:cNvSpPr txBox="1"/>
          <p:nvPr/>
        </p:nvSpPr>
        <p:spPr>
          <a:xfrm>
            <a:off x="11648661" y="6387836"/>
            <a:ext cx="35271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orbel"/>
              </a:rPr>
              <a:t>24</a:t>
            </a:r>
          </a:p>
        </p:txBody>
      </p:sp>
      <p:pic>
        <p:nvPicPr>
          <p:cNvPr id="7" name="Graphique 6" descr="Checkmark avec un remplissage uni">
            <a:extLst>
              <a:ext uri="{FF2B5EF4-FFF2-40B4-BE49-F238E27FC236}">
                <a16:creationId xmlns:a16="http://schemas.microsoft.com/office/drawing/2014/main" id="{B7EFE628-0EF7-C695-06F3-EA780F27A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033" y="1737001"/>
            <a:ext cx="2064674" cy="2064674"/>
          </a:xfrm>
          <a:prstGeom prst="rect">
            <a:avLst/>
          </a:prstGeom>
        </p:spPr>
      </p:pic>
      <p:grpSp>
        <p:nvGrpSpPr>
          <p:cNvPr id="60" name="Groupe 59">
            <a:extLst>
              <a:ext uri="{FF2B5EF4-FFF2-40B4-BE49-F238E27FC236}">
                <a16:creationId xmlns:a16="http://schemas.microsoft.com/office/drawing/2014/main" id="{05CAA78D-D51F-BB0B-311E-990BE196BC82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A0E46446-D9D5-798B-D83D-A5DEAC8F7F39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66" name="Graphique 65" descr="Professor male avec un remplissage uni">
                <a:extLst>
                  <a:ext uri="{FF2B5EF4-FFF2-40B4-BE49-F238E27FC236}">
                    <a16:creationId xmlns:a16="http://schemas.microsoft.com/office/drawing/2014/main" id="{CD42F748-8DC7-A2E1-8517-DF2F438480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67" name="Graphique 66" descr="Gears avec un remplissage uni">
                <a:extLst>
                  <a:ext uri="{FF2B5EF4-FFF2-40B4-BE49-F238E27FC236}">
                    <a16:creationId xmlns:a16="http://schemas.microsoft.com/office/drawing/2014/main" id="{C23E0973-8955-E5DC-A957-BDE02C0A58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68" name="Graphique 67" descr="Bar chart avec un remplissage uni">
                <a:extLst>
                  <a:ext uri="{FF2B5EF4-FFF2-40B4-BE49-F238E27FC236}">
                    <a16:creationId xmlns:a16="http://schemas.microsoft.com/office/drawing/2014/main" id="{C1AC9B56-9611-E04B-02AA-C1590EB51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0DD165DF-5061-48EB-3D42-F8C413C7EB9C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70" name="Ellipse 69">
                <a:extLst>
                  <a:ext uri="{FF2B5EF4-FFF2-40B4-BE49-F238E27FC236}">
                    <a16:creationId xmlns:a16="http://schemas.microsoft.com/office/drawing/2014/main" id="{980EA851-9C45-69B7-B4A6-4F70A84FE914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FCF476CF-DA55-C46D-A7C0-0EE59812E917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06043663-F0F0-4F46-5522-2FB1B52A1EFA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73" name="Graphique 72" descr="Completed avec un remplissage uni">
                <a:extLst>
                  <a:ext uri="{FF2B5EF4-FFF2-40B4-BE49-F238E27FC236}">
                    <a16:creationId xmlns:a16="http://schemas.microsoft.com/office/drawing/2014/main" id="{E7F4A647-55C5-B55A-EFC8-87E029343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E464C439-D730-1DD4-508D-7B5290795E25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681CB7DA-4383-0175-CC7A-E48321A6A1D9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B5D888C7-C5A4-16C4-447A-85FD42664DD1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8239FE95-4AE4-08EA-88CC-E1536D996804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866326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1DCF1B-EE90-1DC9-9793-8869A95873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 b="22375"/>
          <a:stretch/>
        </p:blipFill>
        <p:spPr>
          <a:xfrm>
            <a:off x="655896" y="1293371"/>
            <a:ext cx="10069975" cy="4866107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F8930458-FF2C-4A07-DF5D-981DD80741FD}"/>
              </a:ext>
            </a:extLst>
          </p:cNvPr>
          <p:cNvSpPr/>
          <p:nvPr/>
        </p:nvSpPr>
        <p:spPr>
          <a:xfrm>
            <a:off x="1753636" y="1341013"/>
            <a:ext cx="1442621" cy="1324557"/>
          </a:xfrm>
          <a:prstGeom prst="ellipse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FC56370-705D-DA95-4364-850224B46816}"/>
              </a:ext>
            </a:extLst>
          </p:cNvPr>
          <p:cNvSpPr/>
          <p:nvPr/>
        </p:nvSpPr>
        <p:spPr>
          <a:xfrm>
            <a:off x="4776063" y="1341012"/>
            <a:ext cx="1442621" cy="1324557"/>
          </a:xfrm>
          <a:prstGeom prst="ellipse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44A385C-28F1-80EC-7B3C-3B916E4BF501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Conclusion</a:t>
            </a:r>
            <a:endParaRPr lang="fr-FR" sz="40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48F96E-F554-2D3D-5D38-3534868B268C}"/>
              </a:ext>
            </a:extLst>
          </p:cNvPr>
          <p:cNvSpPr txBox="1"/>
          <p:nvPr/>
        </p:nvSpPr>
        <p:spPr>
          <a:xfrm>
            <a:off x="1784809" y="1624191"/>
            <a:ext cx="13799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sz="2000" b="1" dirty="0">
                <a:solidFill>
                  <a:schemeClr val="tx1"/>
                </a:solidFill>
              </a:rPr>
              <a:t>Structure verticale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22E494-76D9-AF14-3352-F7625CFBE952}"/>
              </a:ext>
            </a:extLst>
          </p:cNvPr>
          <p:cNvSpPr txBox="1"/>
          <p:nvPr/>
        </p:nvSpPr>
        <p:spPr>
          <a:xfrm>
            <a:off x="4825058" y="1624191"/>
            <a:ext cx="13799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sz="2000" b="1" dirty="0">
                <a:solidFill>
                  <a:schemeClr val="tx1"/>
                </a:solidFill>
              </a:rPr>
              <a:t>Structure horizontale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13ECC22-2551-761E-2A7B-7D29A4C540A3}"/>
              </a:ext>
            </a:extLst>
          </p:cNvPr>
          <p:cNvSpPr/>
          <p:nvPr/>
        </p:nvSpPr>
        <p:spPr>
          <a:xfrm>
            <a:off x="1021821" y="2874800"/>
            <a:ext cx="2899098" cy="1789441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93F0F9C-5494-E38D-E2C6-A43BED75E8D3}"/>
              </a:ext>
            </a:extLst>
          </p:cNvPr>
          <p:cNvSpPr/>
          <p:nvPr/>
        </p:nvSpPr>
        <p:spPr>
          <a:xfrm>
            <a:off x="4357707" y="3024100"/>
            <a:ext cx="2506464" cy="1455595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7CF1C23-A24B-C509-B466-2AB8FA132A3B}"/>
              </a:ext>
            </a:extLst>
          </p:cNvPr>
          <p:cNvSpPr txBox="1"/>
          <p:nvPr/>
        </p:nvSpPr>
        <p:spPr>
          <a:xfrm>
            <a:off x="4458196" y="3371843"/>
            <a:ext cx="240951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fr-CA" sz="1400" dirty="0"/>
              <a:t>Distribution hétérogène des structures verticales dans le paysage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7EB7156-2877-08E8-2276-33EC6B7339A2}"/>
              </a:ext>
            </a:extLst>
          </p:cNvPr>
          <p:cNvSpPr txBox="1"/>
          <p:nvPr/>
        </p:nvSpPr>
        <p:spPr>
          <a:xfrm>
            <a:off x="1139175" y="3071712"/>
            <a:ext cx="2726466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CA" sz="1400" dirty="0"/>
              <a:t>Structure complexe représenté par un indice de diversité de Shannon élevé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CA" sz="1400" dirty="0"/>
              <a:t>Diminution des densités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CA" sz="1400" dirty="0"/>
              <a:t>Diminution proportion d’arbres vivants</a:t>
            </a:r>
          </a:p>
        </p:txBody>
      </p:sp>
      <p:pic>
        <p:nvPicPr>
          <p:cNvPr id="7" name="Graphique 6" descr="Checkmark avec un remplissage uni">
            <a:extLst>
              <a:ext uri="{FF2B5EF4-FFF2-40B4-BE49-F238E27FC236}">
                <a16:creationId xmlns:a16="http://schemas.microsoft.com/office/drawing/2014/main" id="{B7EFE628-0EF7-C695-06F3-EA780F27A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033" y="1737001"/>
            <a:ext cx="2064674" cy="2064674"/>
          </a:xfrm>
          <a:prstGeom prst="rect">
            <a:avLst/>
          </a:prstGeom>
        </p:spPr>
      </p:pic>
      <p:pic>
        <p:nvPicPr>
          <p:cNvPr id="41" name="Graphique 40" descr="Checkmark avec un remplissage uni">
            <a:extLst>
              <a:ext uri="{FF2B5EF4-FFF2-40B4-BE49-F238E27FC236}">
                <a16:creationId xmlns:a16="http://schemas.microsoft.com/office/drawing/2014/main" id="{30BD0B80-51FB-1351-0CA1-B42635EEC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191" y="1737001"/>
            <a:ext cx="2064674" cy="2064674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73C771B0-EB78-EE66-21BC-119136E59864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904C3F44-194E-547C-B382-6338A11CCD74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32" name="Graphique 31" descr="Professor male avec un remplissage uni">
                <a:extLst>
                  <a:ext uri="{FF2B5EF4-FFF2-40B4-BE49-F238E27FC236}">
                    <a16:creationId xmlns:a16="http://schemas.microsoft.com/office/drawing/2014/main" id="{EC93A20B-A2AC-7379-C31A-18251952BA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33" name="Graphique 32" descr="Gears avec un remplissage uni">
                <a:extLst>
                  <a:ext uri="{FF2B5EF4-FFF2-40B4-BE49-F238E27FC236}">
                    <a16:creationId xmlns:a16="http://schemas.microsoft.com/office/drawing/2014/main" id="{9AE34F3D-EBF9-547E-FDAD-CAE4B21635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34" name="Graphique 33" descr="Bar chart avec un remplissage uni">
                <a:extLst>
                  <a:ext uri="{FF2B5EF4-FFF2-40B4-BE49-F238E27FC236}">
                    <a16:creationId xmlns:a16="http://schemas.microsoft.com/office/drawing/2014/main" id="{6C335FE2-12F4-A69F-4268-3C26E180B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7433F4A8-8FFB-F00A-5864-4AF829B8E5F3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7D5B703A-981B-C511-459E-AF7E3A5BE23A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9E2B32FC-70B9-5E50-D6C3-AB78A3311563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1B91D678-6F5A-EB09-1AE9-7547EB474DB8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42" name="Graphique 41" descr="Completed avec un remplissage uni">
                <a:extLst>
                  <a:ext uri="{FF2B5EF4-FFF2-40B4-BE49-F238E27FC236}">
                    <a16:creationId xmlns:a16="http://schemas.microsoft.com/office/drawing/2014/main" id="{3FCA99DA-FEC9-8964-116A-503420B4E8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0B205D3-2C8F-6A18-15A5-162B6B477F56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FC1D313-B4D8-A4F7-AC54-D6F504F1AA24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B108F70-3574-AB50-7CED-9D89DF5F1C77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72F5D918-EF8D-6A77-9B5A-BEA74EDB871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43" name="ZoneTexte 42">
            <a:extLst>
              <a:ext uri="{FF2B5EF4-FFF2-40B4-BE49-F238E27FC236}">
                <a16:creationId xmlns:a16="http://schemas.microsoft.com/office/drawing/2014/main" id="{302788D7-466D-9C58-FC02-CF4ABAE6A88A}"/>
              </a:ext>
            </a:extLst>
          </p:cNvPr>
          <p:cNvSpPr txBox="1"/>
          <p:nvPr/>
        </p:nvSpPr>
        <p:spPr>
          <a:xfrm>
            <a:off x="11648661" y="6387836"/>
            <a:ext cx="35271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orbel"/>
              </a:rPr>
              <a:t>24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CE26499-EC1F-4DE5-B2AF-D41AF5A457BD}"/>
              </a:ext>
            </a:extLst>
          </p:cNvPr>
          <p:cNvSpPr txBox="1"/>
          <p:nvPr/>
        </p:nvSpPr>
        <p:spPr>
          <a:xfrm>
            <a:off x="760196" y="5054904"/>
            <a:ext cx="666799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/>
            <a:r>
              <a:rPr lang="fr-CA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LA COUPE PARTIELLE, C’EST OUI!</a:t>
            </a:r>
          </a:p>
        </p:txBody>
      </p:sp>
    </p:spTree>
    <p:extLst>
      <p:ext uri="{BB962C8B-B14F-4D97-AF65-F5344CB8AC3E}">
        <p14:creationId xmlns:p14="http://schemas.microsoft.com/office/powerpoint/2010/main" val="9164099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1DCF1B-EE90-1DC9-9793-8869A95873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 b="22375"/>
          <a:stretch/>
        </p:blipFill>
        <p:spPr>
          <a:xfrm>
            <a:off x="655896" y="1293371"/>
            <a:ext cx="10069975" cy="4866107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F8930458-FF2C-4A07-DF5D-981DD80741FD}"/>
              </a:ext>
            </a:extLst>
          </p:cNvPr>
          <p:cNvSpPr/>
          <p:nvPr/>
        </p:nvSpPr>
        <p:spPr>
          <a:xfrm>
            <a:off x="1753636" y="1341013"/>
            <a:ext cx="1442621" cy="1324557"/>
          </a:xfrm>
          <a:prstGeom prst="ellipse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5C882D0-D5E4-39ED-33CD-98CBDA7C2A13}"/>
              </a:ext>
            </a:extLst>
          </p:cNvPr>
          <p:cNvSpPr/>
          <p:nvPr/>
        </p:nvSpPr>
        <p:spPr>
          <a:xfrm>
            <a:off x="7957969" y="1341011"/>
            <a:ext cx="1442621" cy="1324557"/>
          </a:xfrm>
          <a:prstGeom prst="ellipse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FC56370-705D-DA95-4364-850224B46816}"/>
              </a:ext>
            </a:extLst>
          </p:cNvPr>
          <p:cNvSpPr/>
          <p:nvPr/>
        </p:nvSpPr>
        <p:spPr>
          <a:xfrm>
            <a:off x="4776063" y="1341012"/>
            <a:ext cx="1442621" cy="1324557"/>
          </a:xfrm>
          <a:prstGeom prst="ellipse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44A385C-28F1-80EC-7B3C-3B916E4BF501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Conclusion</a:t>
            </a:r>
            <a:endParaRPr lang="fr-FR" sz="40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48F96E-F554-2D3D-5D38-3534868B268C}"/>
              </a:ext>
            </a:extLst>
          </p:cNvPr>
          <p:cNvSpPr txBox="1"/>
          <p:nvPr/>
        </p:nvSpPr>
        <p:spPr>
          <a:xfrm>
            <a:off x="1784809" y="1624191"/>
            <a:ext cx="13799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sz="2000" b="1" dirty="0">
                <a:solidFill>
                  <a:schemeClr val="tx1"/>
                </a:solidFill>
              </a:rPr>
              <a:t>Structure verticale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22E494-76D9-AF14-3352-F7625CFBE952}"/>
              </a:ext>
            </a:extLst>
          </p:cNvPr>
          <p:cNvSpPr txBox="1"/>
          <p:nvPr/>
        </p:nvSpPr>
        <p:spPr>
          <a:xfrm>
            <a:off x="4825058" y="1624191"/>
            <a:ext cx="13799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sz="2000" b="1" dirty="0">
                <a:solidFill>
                  <a:schemeClr val="tx1"/>
                </a:solidFill>
              </a:rPr>
              <a:t>Structure horizontale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DBD44F-F11A-DE90-3D2A-96D259D54822}"/>
              </a:ext>
            </a:extLst>
          </p:cNvPr>
          <p:cNvSpPr txBox="1"/>
          <p:nvPr/>
        </p:nvSpPr>
        <p:spPr>
          <a:xfrm>
            <a:off x="7977442" y="1550322"/>
            <a:ext cx="13799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b="1" dirty="0">
                <a:solidFill>
                  <a:schemeClr val="tx1"/>
                </a:solidFill>
              </a:rPr>
              <a:t>Quantité et qualité de bois mort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13ECC22-2551-761E-2A7B-7D29A4C540A3}"/>
              </a:ext>
            </a:extLst>
          </p:cNvPr>
          <p:cNvSpPr/>
          <p:nvPr/>
        </p:nvSpPr>
        <p:spPr>
          <a:xfrm>
            <a:off x="1021821" y="2874800"/>
            <a:ext cx="2899098" cy="1789441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93F0F9C-5494-E38D-E2C6-A43BED75E8D3}"/>
              </a:ext>
            </a:extLst>
          </p:cNvPr>
          <p:cNvSpPr/>
          <p:nvPr/>
        </p:nvSpPr>
        <p:spPr>
          <a:xfrm>
            <a:off x="4357707" y="3024100"/>
            <a:ext cx="2506464" cy="1455595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7CF1C23-A24B-C509-B466-2AB8FA132A3B}"/>
              </a:ext>
            </a:extLst>
          </p:cNvPr>
          <p:cNvSpPr txBox="1"/>
          <p:nvPr/>
        </p:nvSpPr>
        <p:spPr>
          <a:xfrm>
            <a:off x="4458196" y="3371843"/>
            <a:ext cx="240951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fr-CA" sz="1400" dirty="0"/>
              <a:t>Distribution hétérogène des structures verticales dans le paysage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7EB7156-2877-08E8-2276-33EC6B7339A2}"/>
              </a:ext>
            </a:extLst>
          </p:cNvPr>
          <p:cNvSpPr txBox="1"/>
          <p:nvPr/>
        </p:nvSpPr>
        <p:spPr>
          <a:xfrm>
            <a:off x="1139175" y="3071712"/>
            <a:ext cx="2726466" cy="13849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fr-CA" sz="1400" dirty="0"/>
              <a:t>Structure complexe représenté par un indice de diversité de Shannon élevé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CA" sz="1400" dirty="0"/>
              <a:t>Diminution des densités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fr-CA" sz="1400" dirty="0"/>
              <a:t>Diminution proportion d’arbres vivants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AF4DC73C-7C44-8A55-9FD0-72B964D3108B}"/>
              </a:ext>
            </a:extLst>
          </p:cNvPr>
          <p:cNvSpPr/>
          <p:nvPr/>
        </p:nvSpPr>
        <p:spPr>
          <a:xfrm>
            <a:off x="7268761" y="2869489"/>
            <a:ext cx="2929769" cy="1789441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8F1F0BA-83A8-0881-E365-207CA67B1CA3}"/>
              </a:ext>
            </a:extLst>
          </p:cNvPr>
          <p:cNvSpPr txBox="1"/>
          <p:nvPr/>
        </p:nvSpPr>
        <p:spPr>
          <a:xfrm>
            <a:off x="7342911" y="3177515"/>
            <a:ext cx="2869102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Wingdings" pitchFamily="2" charset="2"/>
              <a:buChar char="ü"/>
            </a:pPr>
            <a:r>
              <a:rPr lang="fr-CA" sz="1400" dirty="0"/>
              <a:t>Maintien des volumes de bois mort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fr-CA" sz="1400" dirty="0"/>
              <a:t>Augmentation de la classe 1 et maintien de la représentation des autres classes de décomposition</a:t>
            </a:r>
          </a:p>
        </p:txBody>
      </p:sp>
      <p:pic>
        <p:nvPicPr>
          <p:cNvPr id="7" name="Graphique 6" descr="Checkmark avec un remplissage uni">
            <a:extLst>
              <a:ext uri="{FF2B5EF4-FFF2-40B4-BE49-F238E27FC236}">
                <a16:creationId xmlns:a16="http://schemas.microsoft.com/office/drawing/2014/main" id="{B7EFE628-0EF7-C695-06F3-EA780F27A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9033" y="1737001"/>
            <a:ext cx="2064674" cy="2064674"/>
          </a:xfrm>
          <a:prstGeom prst="rect">
            <a:avLst/>
          </a:prstGeom>
        </p:spPr>
      </p:pic>
      <p:pic>
        <p:nvPicPr>
          <p:cNvPr id="41" name="Graphique 40" descr="Checkmark avec un remplissage uni">
            <a:extLst>
              <a:ext uri="{FF2B5EF4-FFF2-40B4-BE49-F238E27FC236}">
                <a16:creationId xmlns:a16="http://schemas.microsoft.com/office/drawing/2014/main" id="{30BD0B80-51FB-1351-0CA1-B42635EEC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191" y="1737001"/>
            <a:ext cx="2064674" cy="2064674"/>
          </a:xfrm>
          <a:prstGeom prst="rect">
            <a:avLst/>
          </a:prstGeom>
        </p:spPr>
      </p:pic>
      <p:pic>
        <p:nvPicPr>
          <p:cNvPr id="43" name="Graphique 42" descr="Question Mark avec un remplissage uni">
            <a:extLst>
              <a:ext uri="{FF2B5EF4-FFF2-40B4-BE49-F238E27FC236}">
                <a16:creationId xmlns:a16="http://schemas.microsoft.com/office/drawing/2014/main" id="{4A275DF6-C441-78DA-39D2-C031493E6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46942" y="1941257"/>
            <a:ext cx="2064673" cy="2064673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7DEBB2D4-F36C-F520-F1CB-D28DA1198EF7}"/>
              </a:ext>
            </a:extLst>
          </p:cNvPr>
          <p:cNvSpPr txBox="1"/>
          <p:nvPr/>
        </p:nvSpPr>
        <p:spPr>
          <a:xfrm>
            <a:off x="7268761" y="4920274"/>
            <a:ext cx="365421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/>
            <a:r>
              <a:rPr lang="fr-CA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LE TEMPS?</a:t>
            </a:r>
          </a:p>
          <a:p>
            <a:pPr lvl="0"/>
            <a:r>
              <a:rPr lang="fr-CA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D’AUTRES FACTEURS ?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28F1A55-1D29-DE53-FDCB-59A81D44F577}"/>
              </a:ext>
            </a:extLst>
          </p:cNvPr>
          <p:cNvSpPr txBox="1"/>
          <p:nvPr/>
        </p:nvSpPr>
        <p:spPr>
          <a:xfrm>
            <a:off x="760196" y="5054904"/>
            <a:ext cx="666799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/>
            <a:r>
              <a:rPr lang="fr-CA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LA COUPE PARTIELLE, C’EST OUI!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355ACEE-1AEC-9122-78FE-C894A45F7BE1}"/>
              </a:ext>
            </a:extLst>
          </p:cNvPr>
          <p:cNvGrpSpPr/>
          <p:nvPr/>
        </p:nvGrpSpPr>
        <p:grpSpPr>
          <a:xfrm>
            <a:off x="11405593" y="2374037"/>
            <a:ext cx="832707" cy="3885182"/>
            <a:chOff x="11415179" y="2631473"/>
            <a:chExt cx="832707" cy="3885182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F3FC7853-96B6-030E-8D9A-037F3AF4F919}"/>
                </a:ext>
              </a:extLst>
            </p:cNvPr>
            <p:cNvGrpSpPr/>
            <p:nvPr/>
          </p:nvGrpSpPr>
          <p:grpSpPr>
            <a:xfrm>
              <a:off x="11476522" y="2631473"/>
              <a:ext cx="545724" cy="3664223"/>
              <a:chOff x="118247" y="223520"/>
              <a:chExt cx="1037453" cy="6651268"/>
            </a:xfrm>
          </p:grpSpPr>
          <p:pic>
            <p:nvPicPr>
              <p:cNvPr id="34" name="Graphique 33" descr="Professor male avec un remplissage uni">
                <a:extLst>
                  <a:ext uri="{FF2B5EF4-FFF2-40B4-BE49-F238E27FC236}">
                    <a16:creationId xmlns:a16="http://schemas.microsoft.com/office/drawing/2014/main" id="{E1850C5D-312D-6795-734B-D703D753C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64355" y="362788"/>
                <a:ext cx="760071" cy="760071"/>
              </a:xfrm>
              <a:prstGeom prst="rect">
                <a:avLst/>
              </a:prstGeom>
            </p:spPr>
          </p:pic>
          <p:pic>
            <p:nvPicPr>
              <p:cNvPr id="37" name="Graphique 36" descr="Gears avec un remplissage uni">
                <a:extLst>
                  <a:ext uri="{FF2B5EF4-FFF2-40B4-BE49-F238E27FC236}">
                    <a16:creationId xmlns:a16="http://schemas.microsoft.com/office/drawing/2014/main" id="{1ACE8E2B-9FE1-D858-7899-3E6619EBF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14077" y="2151172"/>
                <a:ext cx="760072" cy="760072"/>
              </a:xfrm>
              <a:prstGeom prst="rect">
                <a:avLst/>
              </a:prstGeom>
            </p:spPr>
          </p:pic>
          <p:pic>
            <p:nvPicPr>
              <p:cNvPr id="39" name="Graphique 38" descr="Bar chart avec un remplissage uni">
                <a:extLst>
                  <a:ext uri="{FF2B5EF4-FFF2-40B4-BE49-F238E27FC236}">
                    <a16:creationId xmlns:a16="http://schemas.microsoft.com/office/drawing/2014/main" id="{412EC192-4814-851C-B52A-FA0A3EAC5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E5F70D4D-3FAC-1E69-80C5-91C379436C72}"/>
                  </a:ext>
                </a:extLst>
              </p:cNvPr>
              <p:cNvSpPr/>
              <p:nvPr/>
            </p:nvSpPr>
            <p:spPr>
              <a:xfrm>
                <a:off x="139700" y="223520"/>
                <a:ext cx="1016000" cy="1000760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3ADBBAFD-4E9E-D493-45CA-0A8207D8CDFF}"/>
                  </a:ext>
                </a:extLst>
              </p:cNvPr>
              <p:cNvSpPr/>
              <p:nvPr/>
            </p:nvSpPr>
            <p:spPr>
              <a:xfrm>
                <a:off x="118247" y="2047294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C90E0C6E-46FA-438F-8F97-8D61A3E0E831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3CF39831-917C-6103-FF92-5AD13BCBE4DD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49" name="Graphique 48" descr="Completed avec un remplissage uni">
                <a:extLst>
                  <a:ext uri="{FF2B5EF4-FFF2-40B4-BE49-F238E27FC236}">
                    <a16:creationId xmlns:a16="http://schemas.microsoft.com/office/drawing/2014/main" id="{63603B9D-5E76-63B0-32BD-1FC14AB521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B3D2F5E-3418-4CF6-7CD2-83848ACAECB7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977FAE7-CC81-21DF-5D6C-73CBB9920CA9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B8D2209-E3F6-5309-7816-525F5355DEA8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1E1EA246-1719-6E8F-7B01-8CE6649761FE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8B27EE72-CE5C-E2A6-58E0-DB5B4CA538CD}"/>
              </a:ext>
            </a:extLst>
          </p:cNvPr>
          <p:cNvSpPr txBox="1"/>
          <p:nvPr/>
        </p:nvSpPr>
        <p:spPr>
          <a:xfrm>
            <a:off x="11648661" y="6387836"/>
            <a:ext cx="35271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orbel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26050251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6CBAEAC-5CAF-269D-1BB5-6AA4EB93E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55" y="196981"/>
            <a:ext cx="11366508" cy="490178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Cyr, D., Gauthier, S., Bergeron, Y., &amp; </a:t>
            </a: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Carcaillet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C. (2009). Forest management </a:t>
            </a: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is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driving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the </a:t>
            </a: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eastern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North American </a:t>
            </a: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boreal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forest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outside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its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natural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range of </a:t>
            </a: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variability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fr-FR" sz="12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Frontiers</a:t>
            </a:r>
            <a:r>
              <a:rPr lang="fr-FR" sz="1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in </a:t>
            </a:r>
            <a:r>
              <a:rPr lang="fr-FR" sz="12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Ecology</a:t>
            </a:r>
            <a:r>
              <a:rPr lang="fr-FR" sz="1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and the </a:t>
            </a:r>
            <a:r>
              <a:rPr lang="fr-FR" sz="12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Environment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7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(10), 519–524. 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hlinkClick r:id="rId3"/>
              </a:rPr>
              <a:t>https://doi.org/10.1890/080088</a:t>
            </a:r>
            <a:endParaRPr lang="fr-FR" sz="1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Girona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M. M. (2019). </a:t>
            </a:r>
            <a:r>
              <a:rPr lang="fr-FR" sz="1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New </a:t>
            </a:r>
            <a:r>
              <a:rPr lang="fr-FR" sz="12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Silvicultural</a:t>
            </a:r>
            <a:r>
              <a:rPr lang="fr-FR" sz="1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Treatments</a:t>
            </a:r>
            <a:r>
              <a:rPr lang="fr-FR" sz="1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to </a:t>
            </a:r>
            <a:r>
              <a:rPr lang="fr-FR" sz="12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Achieve</a:t>
            </a:r>
            <a:r>
              <a:rPr lang="fr-FR" sz="1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Sustainable</a:t>
            </a:r>
            <a:r>
              <a:rPr lang="fr-FR" sz="1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Management of Canadian </a:t>
            </a:r>
            <a:r>
              <a:rPr lang="fr-FR" sz="12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Boreal</a:t>
            </a:r>
            <a:r>
              <a:rPr lang="fr-FR" sz="1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Forest PhD </a:t>
            </a:r>
            <a:r>
              <a:rPr lang="fr-FR" sz="12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Thesis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fr-FR" sz="12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February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https://</a:t>
            </a: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doi.org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/10.13140/RG.2.2.23497.39522</a:t>
            </a:r>
            <a:endParaRPr lang="fr-CA" sz="1200" dirty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Johnson, E. A., &amp; Van Wagner, C. . (1985). </a:t>
            </a:r>
            <a:r>
              <a:rPr lang="en-US" sz="1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 theory and use of two fire history models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fr-CA" sz="1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IPCC, 2021: </a:t>
            </a:r>
            <a:r>
              <a:rPr lang="fr-CA" sz="1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fr-CA" sz="1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Change 2021: The Physical Science Basis. Contribution of </a:t>
            </a:r>
            <a:r>
              <a:rPr lang="fr-CA" sz="1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fr-CA" sz="1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Group I to the </a:t>
            </a:r>
            <a:r>
              <a:rPr lang="fr-CA" sz="1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Sixth</a:t>
            </a:r>
            <a:r>
              <a:rPr lang="fr-CA" sz="1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1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Assessment</a:t>
            </a:r>
            <a:r>
              <a:rPr lang="fr-CA" sz="1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Report of the </a:t>
            </a:r>
            <a:r>
              <a:rPr lang="fr-CA" sz="1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Intergovernmental</a:t>
            </a:r>
            <a:r>
              <a:rPr lang="fr-CA" sz="1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Panel on </a:t>
            </a:r>
            <a:r>
              <a:rPr lang="fr-CA" sz="12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fr-CA" sz="12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Change 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[Masson-Delmotte, V., P.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Zhai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Pirani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S.L. Connors, C.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Péan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S. Berger, N.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Caud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Y. Chen, L.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Goldfarb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M.I.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Gomis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M. Huang, K.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Leitzell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E.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Lonnoy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J.B.R. Matthews, T.K.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Maycock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Waterfield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O.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Yelekçi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R. Yu, and B. Zhou (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eds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.)]. Cambridge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Press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Cambridge, United </a:t>
            </a:r>
            <a:r>
              <a:rPr lang="fr-CA" sz="12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Kingdom</a:t>
            </a:r>
            <a:r>
              <a:rPr lang="fr-CA" sz="12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New York, NY, USA, 2391 pp. doi:</a:t>
            </a:r>
            <a:r>
              <a:rPr lang="fr-CA" sz="1200" b="0" dirty="0">
                <a:solidFill>
                  <a:srgbClr val="4FA5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10.1017/9781009157896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Martin, M., Boucher, Y., Fenton, N. J., Marchand, P., &amp; Morin, H. (2020). Forest management has reduced the structural diversity of residual boreal old-growth forest landscapes in Eastern Canada. </a:t>
            </a:r>
            <a:r>
              <a:rPr lang="en-US" sz="1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Forest Ecology and Management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458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(November 2019), 117765. https://</a:t>
            </a:r>
            <a:r>
              <a:rPr lang="en-US" sz="1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doi.org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/10.1016/j.foreco.2019.117765</a:t>
            </a:r>
            <a:endParaRPr lang="fr-CA" sz="1200" dirty="0">
              <a:solidFill>
                <a:srgbClr val="4FA5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Moore, </a:t>
            </a:r>
            <a:r>
              <a:rPr lang="fr-FR" sz="1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Y., Ruel, J. C., Lapointe, M. A., &amp; Lussier, J. M. (2012). 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Evaluating the profitability of selection cuts in irregular boreal forests: An approach based on Monte Carlo simulations. </a:t>
            </a:r>
            <a:r>
              <a:rPr lang="en-US" sz="1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Forestry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85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(1), 63–77. 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https://doi.org/10.1093/forestry/cpr057</a:t>
            </a:r>
            <a:endParaRPr lang="fr-CA" sz="1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Moussaoui, L., Leduc, A., </a:t>
            </a: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Girona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M. M., Bélisle, A. C., Lafleur, B., Fenton, N. J., &amp; Bergeron, Y. (2020). </a:t>
            </a:r>
            <a:r>
              <a:rPr lang="en-US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Success factors for experimental partial harvesting in unmanaged boreal forest: 10‐year stand yield results. </a:t>
            </a:r>
            <a:r>
              <a:rPr lang="fr-FR" sz="1200" i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Forests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11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(11), 1–24. https://</a:t>
            </a:r>
            <a:r>
              <a:rPr lang="fr-FR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doi.org</a:t>
            </a:r>
            <a:r>
              <a:rPr lang="fr-FR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/10.3390/f11111199</a:t>
            </a:r>
            <a:endParaRPr lang="fr-CA" sz="1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Raymond, P., &amp; Bédard, S. (2017). The irregular shelterwood system as an alternative to clearcutting to achieve compositional and structural objectives in temperate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mixedwood</a:t>
            </a:r>
            <a:r>
              <a:rPr lang="en-US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stands.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Forest Ecology and Management</a:t>
            </a:r>
            <a:r>
              <a:rPr lang="en-US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398</a:t>
            </a:r>
            <a:r>
              <a:rPr lang="en-US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91–100. </a:t>
            </a:r>
            <a:r>
              <a:rPr lang="en-US" sz="12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hlinkClick r:id="rId5"/>
              </a:rPr>
              <a:t>https://doi.org/10.1016/j.foreco.2017.04.042</a:t>
            </a:r>
            <a:endParaRPr lang="fr-C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BE49311C-65B9-76A7-23EC-49590E2CB302}"/>
              </a:ext>
            </a:extLst>
          </p:cNvPr>
          <p:cNvSpPr txBox="1">
            <a:spLocks/>
          </p:cNvSpPr>
          <p:nvPr/>
        </p:nvSpPr>
        <p:spPr>
          <a:xfrm>
            <a:off x="334955" y="4347745"/>
            <a:ext cx="9137658" cy="2332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rbel"/>
              </a:defRPr>
            </a:lvl1pPr>
            <a:lvl2pPr marL="718457" marR="0" indent="-261257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rbel"/>
              </a:defRPr>
            </a:lvl2pPr>
            <a:lvl3pPr marL="1219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rbel"/>
              </a:defRPr>
            </a:lvl3pPr>
            <a:lvl4pPr marL="17373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rbel"/>
              </a:defRPr>
            </a:lvl4pPr>
            <a:lvl5pPr marL="21945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rbel"/>
              </a:defRPr>
            </a:lvl5pPr>
            <a:lvl6pPr marL="26517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rbel"/>
              </a:defRPr>
            </a:lvl6pPr>
            <a:lvl7pPr marL="3108960" marR="0" indent="-36576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rbel"/>
              </a:defRPr>
            </a:lvl7pPr>
            <a:lvl8pPr marL="3566159" marR="0" indent="-36575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rbel"/>
              </a:defRPr>
            </a:lvl8pPr>
            <a:lvl9pPr marL="4023359" marR="0" indent="-36575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orbel"/>
              </a:defRPr>
            </a:lvl9pPr>
          </a:lstStyle>
          <a:p>
            <a:pPr marL="0" indent="0" hangingPunct="1">
              <a:lnSpc>
                <a:spcPct val="100000"/>
              </a:lnSpc>
              <a:buFont typeface="Arial"/>
              <a:buNone/>
            </a:pP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Ruel, J. C., Fortin, D., &amp; Pothier, D. (2013). Partial </a:t>
            </a:r>
            <a:r>
              <a:rPr lang="fr-FR" sz="1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cutting</a:t>
            </a: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in </a:t>
            </a:r>
            <a:r>
              <a:rPr lang="fr-FR" sz="1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old-growth</a:t>
            </a: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boreal</a:t>
            </a: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stands: An </a:t>
            </a:r>
            <a:r>
              <a:rPr lang="fr-FR" sz="1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integrated</a:t>
            </a: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experiment</a:t>
            </a: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fr-FR" sz="1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Forestry</a:t>
            </a:r>
            <a:r>
              <a:rPr lang="fr-FR" sz="1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Chronicle</a:t>
            </a: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89</a:t>
            </a: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(3), 360–369. https://</a:t>
            </a:r>
            <a:r>
              <a:rPr lang="fr-FR" sz="1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doi.org</a:t>
            </a: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/10.5558/tfc2013-066</a:t>
            </a:r>
            <a:endParaRPr lang="fr-CA" sz="1200" dirty="0"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 hangingPunct="1">
              <a:lnSpc>
                <a:spcPct val="100000"/>
              </a:lnSpc>
              <a:buFont typeface="Arial"/>
              <a:buNone/>
            </a:pP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Ruel, J., Roy, V., Lussier, J., Pothier, D., &amp; Fortin, P. M. D. (2007). </a:t>
            </a:r>
            <a:r>
              <a:rPr lang="fr-FR" sz="1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Mise au point d ’ une sylviculture adaptée à la forêt boréale irrégulière</a:t>
            </a: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fr-FR" sz="1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83</a:t>
            </a: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(3), 367–374.</a:t>
            </a:r>
            <a:endParaRPr lang="fr-C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hangingPunct="1">
              <a:lnSpc>
                <a:spcPct val="100000"/>
              </a:lnSpc>
              <a:buFont typeface="Arial"/>
              <a:buNone/>
            </a:pP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Wirth, C., &amp; </a:t>
            </a:r>
            <a:r>
              <a:rPr lang="en-US" sz="12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Gleixner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G. (2009). </a:t>
            </a:r>
            <a:r>
              <a:rPr lang="en-US" sz="12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Old-Growth Forests</a:t>
            </a:r>
            <a:r>
              <a:rPr lang="en-US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(Ecological Studies (ed.)). </a:t>
            </a:r>
            <a:r>
              <a:rPr lang="fr-FR" sz="12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Springer.</a:t>
            </a:r>
            <a:endParaRPr lang="fr-C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hangingPunct="1">
              <a:lnSpc>
                <a:spcPct val="100000"/>
              </a:lnSpc>
              <a:buFont typeface="Arial"/>
              <a:buNone/>
            </a:pP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Yoan Paillet et Marion Gosselin, « Relations entre les pratiques de </a:t>
            </a:r>
            <a:r>
              <a:rPr lang="fr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préservation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la </a:t>
            </a:r>
            <a:r>
              <a:rPr lang="fr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biodiversite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fr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forestière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la </a:t>
            </a:r>
            <a:r>
              <a:rPr lang="fr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productivite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́, la </a:t>
            </a:r>
            <a:r>
              <a:rPr lang="fr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résistance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la </a:t>
            </a:r>
            <a:r>
              <a:rPr lang="fr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résilience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Etat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connaissances en </a:t>
            </a:r>
            <a:r>
              <a:rPr lang="fr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forêt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tempérée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européenne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», </a:t>
            </a:r>
            <a:r>
              <a:rPr lang="fr-C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VertigO</a:t>
            </a:r>
            <a:r>
              <a:rPr lang="fr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la revue </a:t>
            </a:r>
            <a:r>
              <a:rPr lang="fr-C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électronique</a:t>
            </a:r>
            <a:r>
              <a:rPr lang="fr-C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 sciences de l'environnement 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[En ligne], Volume 11 </a:t>
            </a:r>
            <a:r>
              <a:rPr lang="fr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Numéro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| septembre 2011, mis en ligne le 09 septembre 2011, consulté le 17 novembre 2022. URL : http://</a:t>
            </a:r>
            <a:r>
              <a:rPr lang="fr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journals.openedition.org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/vertigo/11133 ; DOI : https://</a:t>
            </a:r>
            <a:r>
              <a:rPr lang="fr-CA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/10.4000/vertigo.11133 </a:t>
            </a:r>
          </a:p>
          <a:p>
            <a:pPr marL="0" indent="0" hangingPunct="1">
              <a:spcBef>
                <a:spcPts val="600"/>
              </a:spcBef>
              <a:buFont typeface="Arial"/>
              <a:buNone/>
            </a:pPr>
            <a:endParaRPr lang="fr-CA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05008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D862DC3-1CDA-B240-B023-1CC93C9A26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1169" b="13845"/>
          <a:stretch/>
        </p:blipFill>
        <p:spPr>
          <a:xfrm>
            <a:off x="2692" y="12110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C64B9D-2FA3-45CA-32D1-AD53C9B81E9F}"/>
              </a:ext>
            </a:extLst>
          </p:cNvPr>
          <p:cNvSpPr/>
          <p:nvPr/>
        </p:nvSpPr>
        <p:spPr>
          <a:xfrm>
            <a:off x="-50824" y="5456783"/>
            <a:ext cx="12242824" cy="1449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75F942-C0CE-A740-9583-CA7827D4B2BD}"/>
              </a:ext>
            </a:extLst>
          </p:cNvPr>
          <p:cNvSpPr/>
          <p:nvPr/>
        </p:nvSpPr>
        <p:spPr>
          <a:xfrm>
            <a:off x="-1880" y="366351"/>
            <a:ext cx="5272088" cy="15295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800" dirty="0"/>
              <a:t>Merci!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2FE6A0-E3AE-C0B6-92FA-50E235DB9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75" y="6506853"/>
            <a:ext cx="875076" cy="3797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029739-8063-19F0-C674-B2EB88F3C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870" y="6099257"/>
            <a:ext cx="957164" cy="4093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4D6BDF6-5777-9E4D-9078-1B55A917B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0323" y="5520982"/>
            <a:ext cx="1491310" cy="639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33D92F-429D-6DEB-1313-3DE08A2B5A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464" y="6101340"/>
            <a:ext cx="554379" cy="7174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2E22AB8-9C64-DA46-C2A5-A73827B7A3AB}"/>
              </a:ext>
            </a:extLst>
          </p:cNvPr>
          <p:cNvSpPr txBox="1"/>
          <p:nvPr/>
        </p:nvSpPr>
        <p:spPr>
          <a:xfrm>
            <a:off x="1488572" y="1487906"/>
            <a:ext cx="2469065" cy="38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fr-CA" sz="1400" dirty="0">
                <a:solidFill>
                  <a:schemeClr val="bg1"/>
                </a:solidFill>
              </a:rPr>
              <a:t>marilou.yargeau.1@ulaval.ca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AB631E6-087B-E729-93CE-E7E0E7B49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80" y="5694732"/>
            <a:ext cx="1275227" cy="3743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698525-EEFA-465B-A0F9-B23D55225D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7440" y="6265388"/>
            <a:ext cx="1438099" cy="48176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DCA9B5D-B323-0174-EA9F-53A16CC56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2431" y="1056936"/>
            <a:ext cx="297113" cy="9999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5735E1A-96C0-1D04-F07D-4724763D8D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6929" y="5607756"/>
            <a:ext cx="958474" cy="34037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D5D5603-8083-D217-6A76-AF7193D15C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8911" y="5591377"/>
            <a:ext cx="480524" cy="34390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956840C-B420-890D-9DE4-1342C75B7C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2115" y="5469332"/>
            <a:ext cx="981589" cy="99829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8726A3F-164F-0ED8-E0FF-8A8509824C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73119" y="6194578"/>
            <a:ext cx="1438098" cy="6250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852D6ED-657B-8E0B-35FC-CC0CA7C153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41157" y="5951955"/>
            <a:ext cx="1698988" cy="89196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A282D386-A01D-9C33-CDB8-FE94F57DA43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816" y="6202937"/>
            <a:ext cx="1586103" cy="54903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9E1BFE2-989B-A70A-F414-B7CBEC54E6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69376" y="5566078"/>
            <a:ext cx="1665928" cy="63166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4A4C8A0-DB36-1059-B562-48C0B478C2F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27486" y="5541027"/>
            <a:ext cx="1098886" cy="89284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0CE96FC-E07A-CC80-0A41-6E0CEBB35A2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22738" y="5724291"/>
            <a:ext cx="883672" cy="354414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05E26875-AFAF-052C-6DAA-4D9C005551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89445" y="5964994"/>
            <a:ext cx="1438099" cy="565290"/>
          </a:xfrm>
          <a:prstGeom prst="rect">
            <a:avLst/>
          </a:prstGeom>
        </p:spPr>
      </p:pic>
      <p:pic>
        <p:nvPicPr>
          <p:cNvPr id="41" name="Graphique 40">
            <a:extLst>
              <a:ext uri="{FF2B5EF4-FFF2-40B4-BE49-F238E27FC236}">
                <a16:creationId xmlns:a16="http://schemas.microsoft.com/office/drawing/2014/main" id="{8ED540CE-CDBC-7814-2C0B-FB5BB5FF9C7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500432" y="5559937"/>
            <a:ext cx="1138170" cy="530754"/>
          </a:xfrm>
          <a:prstGeom prst="rect">
            <a:avLst/>
          </a:prstGeom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F0B0A78C-C69B-266A-E9A5-8E5072FE804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112222" y="6237327"/>
            <a:ext cx="1009752" cy="620673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4E4641A5-4804-7F3D-36FF-209A16A55BD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727301" y="5579386"/>
            <a:ext cx="1264035" cy="257716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3F100670-9B0C-D38B-2C9A-E430C3B6C22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559212" y="6477455"/>
            <a:ext cx="1197717" cy="395246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8F50DBD3-164A-4CE1-2679-E53625BA156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23137" y="6419801"/>
            <a:ext cx="1565226" cy="426089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A2A4E0E6-95A3-2C89-E1CF-347B1996B6E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014783" y="5976532"/>
            <a:ext cx="832409" cy="27451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8B4D9A-0531-F277-8501-4CFBF0D42581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12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2586043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1DCF1B-EE90-1DC9-9793-8869A95873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 b="22375"/>
          <a:stretch/>
        </p:blipFill>
        <p:spPr>
          <a:xfrm>
            <a:off x="655896" y="1293371"/>
            <a:ext cx="10069975" cy="4866107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F8930458-FF2C-4A07-DF5D-981DD80741FD}"/>
              </a:ext>
            </a:extLst>
          </p:cNvPr>
          <p:cNvSpPr/>
          <p:nvPr/>
        </p:nvSpPr>
        <p:spPr>
          <a:xfrm>
            <a:off x="1805591" y="1973353"/>
            <a:ext cx="1442621" cy="1324557"/>
          </a:xfrm>
          <a:prstGeom prst="ellipse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962113"/>
            <a:ext cx="832707" cy="3297106"/>
            <a:chOff x="11415179" y="3219549"/>
            <a:chExt cx="832707" cy="329710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4706474"/>
              <a:ext cx="545724" cy="1589222"/>
              <a:chOff x="118247" y="3990045"/>
              <a:chExt cx="1037453" cy="2884743"/>
            </a:xfrm>
          </p:grpSpPr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27" name="Ellipse 26">
            <a:extLst>
              <a:ext uri="{FF2B5EF4-FFF2-40B4-BE49-F238E27FC236}">
                <a16:creationId xmlns:a16="http://schemas.microsoft.com/office/drawing/2014/main" id="{85C882D0-D5E4-39ED-33CD-98CBDA7C2A13}"/>
              </a:ext>
            </a:extLst>
          </p:cNvPr>
          <p:cNvSpPr/>
          <p:nvPr/>
        </p:nvSpPr>
        <p:spPr>
          <a:xfrm>
            <a:off x="8009924" y="1973351"/>
            <a:ext cx="1442621" cy="1324557"/>
          </a:xfrm>
          <a:prstGeom prst="ellipse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FC56370-705D-DA95-4364-850224B46816}"/>
              </a:ext>
            </a:extLst>
          </p:cNvPr>
          <p:cNvSpPr/>
          <p:nvPr/>
        </p:nvSpPr>
        <p:spPr>
          <a:xfrm>
            <a:off x="4828018" y="1973352"/>
            <a:ext cx="1442621" cy="1324557"/>
          </a:xfrm>
          <a:prstGeom prst="ellipse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pic>
        <p:nvPicPr>
          <p:cNvPr id="2" name="Graphique 1" descr="Professor male avec un remplissage uni">
            <a:extLst>
              <a:ext uri="{FF2B5EF4-FFF2-40B4-BE49-F238E27FC236}">
                <a16:creationId xmlns:a16="http://schemas.microsoft.com/office/drawing/2014/main" id="{863B07AE-6B0E-0C29-C934-C91D09DFC1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43792" y="2450761"/>
            <a:ext cx="399815" cy="418728"/>
          </a:xfrm>
          <a:prstGeom prst="rect">
            <a:avLst/>
          </a:prstGeom>
        </p:spPr>
      </p:pic>
      <p:pic>
        <p:nvPicPr>
          <p:cNvPr id="4" name="Graphique 3" descr="Gears avec un remplissage uni">
            <a:extLst>
              <a:ext uri="{FF2B5EF4-FFF2-40B4-BE49-F238E27FC236}">
                <a16:creationId xmlns:a16="http://schemas.microsoft.com/office/drawing/2014/main" id="{418BD158-1F53-5C50-AD25-13C933A08C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17345" y="3435992"/>
            <a:ext cx="399815" cy="418728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A1496BDD-26CE-5738-4CFA-FA8C36B03C09}"/>
              </a:ext>
            </a:extLst>
          </p:cNvPr>
          <p:cNvSpPr/>
          <p:nvPr/>
        </p:nvSpPr>
        <p:spPr>
          <a:xfrm>
            <a:off x="11478221" y="2374037"/>
            <a:ext cx="534439" cy="551325"/>
          </a:xfrm>
          <a:prstGeom prst="ellipse">
            <a:avLst/>
          </a:pr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A534984-FE1B-D78F-8CC6-08FB525D4B04}"/>
              </a:ext>
            </a:extLst>
          </p:cNvPr>
          <p:cNvSpPr/>
          <p:nvPr/>
        </p:nvSpPr>
        <p:spPr>
          <a:xfrm>
            <a:off x="11466936" y="3378765"/>
            <a:ext cx="534439" cy="551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44A385C-28F1-80EC-7B3C-3B916E4BF501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Mon projet – </a:t>
            </a:r>
            <a:r>
              <a:rPr lang="fr-FR" sz="3600" b="1" dirty="0"/>
              <a:t>Sous-objectifs </a:t>
            </a:r>
            <a:endParaRPr lang="fr-FR" sz="40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48F96E-F554-2D3D-5D38-3534868B268C}"/>
              </a:ext>
            </a:extLst>
          </p:cNvPr>
          <p:cNvSpPr txBox="1"/>
          <p:nvPr/>
        </p:nvSpPr>
        <p:spPr>
          <a:xfrm>
            <a:off x="1836764" y="2256531"/>
            <a:ext cx="13799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sz="2000" b="1" dirty="0">
                <a:solidFill>
                  <a:schemeClr val="tx1"/>
                </a:solidFill>
              </a:rPr>
              <a:t>Structure verticale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22E494-76D9-AF14-3352-F7625CFBE952}"/>
              </a:ext>
            </a:extLst>
          </p:cNvPr>
          <p:cNvSpPr txBox="1"/>
          <p:nvPr/>
        </p:nvSpPr>
        <p:spPr>
          <a:xfrm>
            <a:off x="4877013" y="2256531"/>
            <a:ext cx="13799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sz="2000" b="1" dirty="0">
                <a:solidFill>
                  <a:schemeClr val="tx1"/>
                </a:solidFill>
              </a:rPr>
              <a:t>Structure horizontale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DBD44F-F11A-DE90-3D2A-96D259D54822}"/>
              </a:ext>
            </a:extLst>
          </p:cNvPr>
          <p:cNvSpPr txBox="1"/>
          <p:nvPr/>
        </p:nvSpPr>
        <p:spPr>
          <a:xfrm>
            <a:off x="8029397" y="2182662"/>
            <a:ext cx="13799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b="1" dirty="0">
                <a:solidFill>
                  <a:schemeClr val="tx1"/>
                </a:solidFill>
              </a:rPr>
              <a:t>Quantité et qualité de bois mort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66A32E-F9D3-F1F0-9C3D-A86593F9E77F}"/>
              </a:ext>
            </a:extLst>
          </p:cNvPr>
          <p:cNvSpPr/>
          <p:nvPr/>
        </p:nvSpPr>
        <p:spPr>
          <a:xfrm>
            <a:off x="1274258" y="4184315"/>
            <a:ext cx="2562950" cy="959611"/>
          </a:xfrm>
          <a:prstGeom prst="rect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8970A2A-9CA3-8B95-6B84-4DDDA68A5437}"/>
              </a:ext>
            </a:extLst>
          </p:cNvPr>
          <p:cNvSpPr txBox="1"/>
          <p:nvPr/>
        </p:nvSpPr>
        <p:spPr>
          <a:xfrm>
            <a:off x="1480822" y="4283019"/>
            <a:ext cx="2097963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chemeClr val="tx1"/>
                </a:solidFill>
              </a:rPr>
              <a:t>Distribution des DHP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chemeClr val="tx1"/>
                </a:solidFill>
              </a:rPr>
              <a:t>Densité des tiges à l’ha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chemeClr val="tx1"/>
                </a:solidFill>
              </a:rPr>
              <a:t>Conditions des arbres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EBE4740-B8EB-F7C9-9068-789F9AE38AF7}"/>
              </a:ext>
            </a:extLst>
          </p:cNvPr>
          <p:cNvSpPr/>
          <p:nvPr/>
        </p:nvSpPr>
        <p:spPr>
          <a:xfrm>
            <a:off x="4363482" y="4192431"/>
            <a:ext cx="2562950" cy="959611"/>
          </a:xfrm>
          <a:prstGeom prst="rect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6227275-499D-3FEE-6D7E-261630C93AC0}"/>
              </a:ext>
            </a:extLst>
          </p:cNvPr>
          <p:cNvSpPr txBox="1"/>
          <p:nvPr/>
        </p:nvSpPr>
        <p:spPr>
          <a:xfrm>
            <a:off x="4436304" y="4390741"/>
            <a:ext cx="256295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chemeClr val="tx1"/>
                </a:solidFill>
              </a:rPr>
              <a:t>Distribution des structures verticales dans l’espace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2ADFF29-5FFF-2993-AD36-F1C83CDABBD4}"/>
              </a:ext>
            </a:extLst>
          </p:cNvPr>
          <p:cNvSpPr/>
          <p:nvPr/>
        </p:nvSpPr>
        <p:spPr>
          <a:xfrm>
            <a:off x="7443564" y="4193169"/>
            <a:ext cx="2562950" cy="959611"/>
          </a:xfrm>
          <a:prstGeom prst="rect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BE2D0B0-A81A-1938-94DA-E66AB79E2602}"/>
              </a:ext>
            </a:extLst>
          </p:cNvPr>
          <p:cNvSpPr txBox="1"/>
          <p:nvPr/>
        </p:nvSpPr>
        <p:spPr>
          <a:xfrm>
            <a:off x="7523646" y="4302905"/>
            <a:ext cx="2402786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chemeClr val="tx1"/>
                </a:solidFill>
              </a:rPr>
              <a:t>Volume (m3 ha-1)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chemeClr val="tx1"/>
                </a:solidFill>
              </a:rPr>
              <a:t>Représentativité des classes de décomposition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05B04CC-390B-5868-2355-BC075619FF69}"/>
              </a:ext>
            </a:extLst>
          </p:cNvPr>
          <p:cNvSpPr txBox="1"/>
          <p:nvPr/>
        </p:nvSpPr>
        <p:spPr>
          <a:xfrm rot="16200000">
            <a:off x="-212388" y="2338183"/>
            <a:ext cx="110936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orbel"/>
              </a:rPr>
              <a:t>Attributs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4A164D2-E9D9-57A1-041E-8602AAF69E60}"/>
              </a:ext>
            </a:extLst>
          </p:cNvPr>
          <p:cNvSpPr txBox="1"/>
          <p:nvPr/>
        </p:nvSpPr>
        <p:spPr>
          <a:xfrm rot="16200000">
            <a:off x="-146723" y="4450479"/>
            <a:ext cx="110936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orbel"/>
              </a:rPr>
              <a:t>Variables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4165D9B-8047-0CC8-2885-1D165F2AC814}"/>
              </a:ext>
            </a:extLst>
          </p:cNvPr>
          <p:cNvSpPr txBox="1"/>
          <p:nvPr/>
        </p:nvSpPr>
        <p:spPr>
          <a:xfrm>
            <a:off x="11648661" y="6387836"/>
            <a:ext cx="26849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orbe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0015132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1DCF1B-EE90-1DC9-9793-8869A95873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 b="22375"/>
          <a:stretch/>
        </p:blipFill>
        <p:spPr>
          <a:xfrm>
            <a:off x="655896" y="1293371"/>
            <a:ext cx="10069975" cy="4866107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F8930458-FF2C-4A07-DF5D-981DD80741FD}"/>
              </a:ext>
            </a:extLst>
          </p:cNvPr>
          <p:cNvSpPr/>
          <p:nvPr/>
        </p:nvSpPr>
        <p:spPr>
          <a:xfrm>
            <a:off x="1805591" y="1973353"/>
            <a:ext cx="1442621" cy="1324557"/>
          </a:xfrm>
          <a:prstGeom prst="ellipse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962113"/>
            <a:ext cx="832707" cy="3297106"/>
            <a:chOff x="11415179" y="3219549"/>
            <a:chExt cx="832707" cy="329710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4706474"/>
              <a:ext cx="545724" cy="1589222"/>
              <a:chOff x="118247" y="3990045"/>
              <a:chExt cx="1037453" cy="2884743"/>
            </a:xfrm>
          </p:grpSpPr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sp>
        <p:nvSpPr>
          <p:cNvPr id="27" name="Ellipse 26">
            <a:extLst>
              <a:ext uri="{FF2B5EF4-FFF2-40B4-BE49-F238E27FC236}">
                <a16:creationId xmlns:a16="http://schemas.microsoft.com/office/drawing/2014/main" id="{85C882D0-D5E4-39ED-33CD-98CBDA7C2A13}"/>
              </a:ext>
            </a:extLst>
          </p:cNvPr>
          <p:cNvSpPr/>
          <p:nvPr/>
        </p:nvSpPr>
        <p:spPr>
          <a:xfrm>
            <a:off x="8009924" y="1973351"/>
            <a:ext cx="1442621" cy="1324557"/>
          </a:xfrm>
          <a:prstGeom prst="ellipse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pic>
        <p:nvPicPr>
          <p:cNvPr id="2" name="Graphique 1" descr="Professor male avec un remplissage uni">
            <a:extLst>
              <a:ext uri="{FF2B5EF4-FFF2-40B4-BE49-F238E27FC236}">
                <a16:creationId xmlns:a16="http://schemas.microsoft.com/office/drawing/2014/main" id="{863B07AE-6B0E-0C29-C934-C91D09DFC1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543792" y="2450761"/>
            <a:ext cx="399815" cy="418728"/>
          </a:xfrm>
          <a:prstGeom prst="rect">
            <a:avLst/>
          </a:prstGeom>
        </p:spPr>
      </p:pic>
      <p:pic>
        <p:nvPicPr>
          <p:cNvPr id="4" name="Graphique 3" descr="Gears avec un remplissage uni">
            <a:extLst>
              <a:ext uri="{FF2B5EF4-FFF2-40B4-BE49-F238E27FC236}">
                <a16:creationId xmlns:a16="http://schemas.microsoft.com/office/drawing/2014/main" id="{418BD158-1F53-5C50-AD25-13C933A08C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17345" y="3435992"/>
            <a:ext cx="399815" cy="418728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A1496BDD-26CE-5738-4CFA-FA8C36B03C09}"/>
              </a:ext>
            </a:extLst>
          </p:cNvPr>
          <p:cNvSpPr/>
          <p:nvPr/>
        </p:nvSpPr>
        <p:spPr>
          <a:xfrm>
            <a:off x="11478221" y="2374037"/>
            <a:ext cx="534439" cy="551325"/>
          </a:xfrm>
          <a:prstGeom prst="ellipse">
            <a:avLst/>
          </a:pr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A534984-FE1B-D78F-8CC6-08FB525D4B04}"/>
              </a:ext>
            </a:extLst>
          </p:cNvPr>
          <p:cNvSpPr/>
          <p:nvPr/>
        </p:nvSpPr>
        <p:spPr>
          <a:xfrm>
            <a:off x="11466936" y="3378765"/>
            <a:ext cx="534439" cy="551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944A385C-28F1-80EC-7B3C-3B916E4BF501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Mon projet – </a:t>
            </a:r>
            <a:r>
              <a:rPr lang="fr-FR" sz="3600" b="1" dirty="0"/>
              <a:t>Sous-objectifs </a:t>
            </a:r>
            <a:endParaRPr lang="fr-FR" sz="40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48F96E-F554-2D3D-5D38-3534868B268C}"/>
              </a:ext>
            </a:extLst>
          </p:cNvPr>
          <p:cNvSpPr txBox="1"/>
          <p:nvPr/>
        </p:nvSpPr>
        <p:spPr>
          <a:xfrm>
            <a:off x="1836764" y="2256531"/>
            <a:ext cx="13799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sz="2000" b="1" dirty="0">
                <a:solidFill>
                  <a:schemeClr val="tx1"/>
                </a:solidFill>
              </a:rPr>
              <a:t>Structure verticale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22E494-76D9-AF14-3352-F7625CFBE952}"/>
              </a:ext>
            </a:extLst>
          </p:cNvPr>
          <p:cNvSpPr txBox="1"/>
          <p:nvPr/>
        </p:nvSpPr>
        <p:spPr>
          <a:xfrm>
            <a:off x="4877013" y="2256531"/>
            <a:ext cx="13799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sz="2000" b="1" dirty="0">
                <a:solidFill>
                  <a:schemeClr val="tx1"/>
                </a:solidFill>
              </a:rPr>
              <a:t>Structure horizontale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DBD44F-F11A-DE90-3D2A-96D259D54822}"/>
              </a:ext>
            </a:extLst>
          </p:cNvPr>
          <p:cNvSpPr txBox="1"/>
          <p:nvPr/>
        </p:nvSpPr>
        <p:spPr>
          <a:xfrm>
            <a:off x="8029397" y="2182662"/>
            <a:ext cx="13799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vl="0" algn="ctr"/>
            <a:r>
              <a:rPr lang="fr-CA" b="1" dirty="0">
                <a:solidFill>
                  <a:schemeClr val="tx1"/>
                </a:solidFill>
              </a:rPr>
              <a:t>Quantité et qualité de bois mort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66A32E-F9D3-F1F0-9C3D-A86593F9E77F}"/>
              </a:ext>
            </a:extLst>
          </p:cNvPr>
          <p:cNvSpPr/>
          <p:nvPr/>
        </p:nvSpPr>
        <p:spPr>
          <a:xfrm>
            <a:off x="1274258" y="4184315"/>
            <a:ext cx="2562950" cy="959611"/>
          </a:xfrm>
          <a:prstGeom prst="rect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8970A2A-9CA3-8B95-6B84-4DDDA68A5437}"/>
              </a:ext>
            </a:extLst>
          </p:cNvPr>
          <p:cNvSpPr txBox="1"/>
          <p:nvPr/>
        </p:nvSpPr>
        <p:spPr>
          <a:xfrm>
            <a:off x="1480822" y="4283019"/>
            <a:ext cx="2097963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chemeClr val="tx1"/>
                </a:solidFill>
              </a:rPr>
              <a:t>Distribution des DHP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chemeClr val="tx1"/>
                </a:solidFill>
              </a:rPr>
              <a:t>Densité des tiges à l’ha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chemeClr val="tx1"/>
                </a:solidFill>
              </a:rPr>
              <a:t>Conditions des arbres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6227275-499D-3FEE-6D7E-261630C93AC0}"/>
              </a:ext>
            </a:extLst>
          </p:cNvPr>
          <p:cNvSpPr txBox="1"/>
          <p:nvPr/>
        </p:nvSpPr>
        <p:spPr>
          <a:xfrm>
            <a:off x="4436304" y="4390741"/>
            <a:ext cx="256295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chemeClr val="tx1"/>
                </a:solidFill>
              </a:rPr>
              <a:t>Distribution des structures verticales dans l’espace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2ADFF29-5FFF-2993-AD36-F1C83CDABBD4}"/>
              </a:ext>
            </a:extLst>
          </p:cNvPr>
          <p:cNvSpPr/>
          <p:nvPr/>
        </p:nvSpPr>
        <p:spPr>
          <a:xfrm>
            <a:off x="7443564" y="4193169"/>
            <a:ext cx="2562950" cy="411872"/>
          </a:xfrm>
          <a:prstGeom prst="rect">
            <a:avLst/>
          </a:prstGeom>
          <a:solidFill>
            <a:srgbClr val="FFFFFF">
              <a:alpha val="8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BE2D0B0-A81A-1938-94DA-E66AB79E2602}"/>
              </a:ext>
            </a:extLst>
          </p:cNvPr>
          <p:cNvSpPr txBox="1"/>
          <p:nvPr/>
        </p:nvSpPr>
        <p:spPr>
          <a:xfrm>
            <a:off x="7523646" y="4302905"/>
            <a:ext cx="2402786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chemeClr val="tx1"/>
                </a:solidFill>
              </a:rPr>
              <a:t>Volume (m3 ha-1)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r-CA" sz="1400" dirty="0">
                <a:solidFill>
                  <a:schemeClr val="tx1"/>
                </a:solidFill>
              </a:rPr>
              <a:t>Représentativité des classes de décomposition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B05B04CC-390B-5868-2355-BC075619FF69}"/>
              </a:ext>
            </a:extLst>
          </p:cNvPr>
          <p:cNvSpPr txBox="1"/>
          <p:nvPr/>
        </p:nvSpPr>
        <p:spPr>
          <a:xfrm rot="16200000">
            <a:off x="-212388" y="2338183"/>
            <a:ext cx="110936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orbel"/>
              </a:rPr>
              <a:t>Attributs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4A164D2-E9D9-57A1-041E-8602AAF69E60}"/>
              </a:ext>
            </a:extLst>
          </p:cNvPr>
          <p:cNvSpPr txBox="1"/>
          <p:nvPr/>
        </p:nvSpPr>
        <p:spPr>
          <a:xfrm rot="16200000">
            <a:off x="-146723" y="4450479"/>
            <a:ext cx="110936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orbel"/>
              </a:rPr>
              <a:t>Variables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4165D9B-8047-0CC8-2885-1D165F2AC814}"/>
              </a:ext>
            </a:extLst>
          </p:cNvPr>
          <p:cNvSpPr txBox="1"/>
          <p:nvPr/>
        </p:nvSpPr>
        <p:spPr>
          <a:xfrm>
            <a:off x="11648661" y="6387836"/>
            <a:ext cx="26849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orbel"/>
              </a:rPr>
              <a:t>3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FC56370-705D-DA95-4364-850224B46816}"/>
              </a:ext>
            </a:extLst>
          </p:cNvPr>
          <p:cNvSpPr/>
          <p:nvPr/>
        </p:nvSpPr>
        <p:spPr>
          <a:xfrm>
            <a:off x="4828018" y="1973352"/>
            <a:ext cx="1442621" cy="1324557"/>
          </a:xfrm>
          <a:prstGeom prst="ellipse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rgbClr val="DDDDDD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EBE4740-B8EB-F7C9-9068-789F9AE38AF7}"/>
              </a:ext>
            </a:extLst>
          </p:cNvPr>
          <p:cNvSpPr/>
          <p:nvPr/>
        </p:nvSpPr>
        <p:spPr>
          <a:xfrm>
            <a:off x="4363482" y="4192431"/>
            <a:ext cx="2562950" cy="959611"/>
          </a:xfrm>
          <a:prstGeom prst="rect">
            <a:avLst/>
          </a:prstGeom>
          <a:solidFill>
            <a:srgbClr val="FFFFFF">
              <a:alpha val="85000"/>
            </a:srgbClr>
          </a:solidFill>
          <a:ln w="12700" cap="flat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AEF41E-619D-A9A7-2922-AD869A683837}"/>
              </a:ext>
            </a:extLst>
          </p:cNvPr>
          <p:cNvSpPr/>
          <p:nvPr/>
        </p:nvSpPr>
        <p:spPr>
          <a:xfrm>
            <a:off x="7445443" y="4605041"/>
            <a:ext cx="2561071" cy="523217"/>
          </a:xfrm>
          <a:prstGeom prst="rect">
            <a:avLst/>
          </a:prstGeom>
          <a:solidFill>
            <a:srgbClr val="FFFFFF">
              <a:alpha val="8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059076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962113"/>
            <a:ext cx="832707" cy="3297106"/>
            <a:chOff x="11415179" y="3219549"/>
            <a:chExt cx="832707" cy="329710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4706474"/>
              <a:ext cx="545724" cy="1589222"/>
              <a:chOff x="118247" y="3990045"/>
              <a:chExt cx="1037453" cy="2884743"/>
            </a:xfrm>
          </p:grpSpPr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pic>
        <p:nvPicPr>
          <p:cNvPr id="2" name="Graphique 1" descr="Professor male avec un remplissage uni">
            <a:extLst>
              <a:ext uri="{FF2B5EF4-FFF2-40B4-BE49-F238E27FC236}">
                <a16:creationId xmlns:a16="http://schemas.microsoft.com/office/drawing/2014/main" id="{77A3ECF2-00CF-AB57-D05B-5BE0B6402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43792" y="2450761"/>
            <a:ext cx="399815" cy="418728"/>
          </a:xfrm>
          <a:prstGeom prst="rect">
            <a:avLst/>
          </a:prstGeom>
        </p:spPr>
      </p:pic>
      <p:pic>
        <p:nvPicPr>
          <p:cNvPr id="4" name="Graphique 3" descr="Gears avec un remplissage uni">
            <a:extLst>
              <a:ext uri="{FF2B5EF4-FFF2-40B4-BE49-F238E27FC236}">
                <a16:creationId xmlns:a16="http://schemas.microsoft.com/office/drawing/2014/main" id="{1A13E7C5-C87C-6A74-DFED-CBD38A973D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7345" y="3435992"/>
            <a:ext cx="399815" cy="41872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6B6F280-D709-6B11-FD74-C5417853CCD2}"/>
              </a:ext>
            </a:extLst>
          </p:cNvPr>
          <p:cNvSpPr/>
          <p:nvPr/>
        </p:nvSpPr>
        <p:spPr>
          <a:xfrm>
            <a:off x="11478221" y="2374037"/>
            <a:ext cx="534439" cy="551325"/>
          </a:xfrm>
          <a:prstGeom prst="ellipse">
            <a:avLst/>
          </a:pr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94A5FC4-283F-23B2-B8D8-2C8365E9EB51}"/>
              </a:ext>
            </a:extLst>
          </p:cNvPr>
          <p:cNvSpPr/>
          <p:nvPr/>
        </p:nvSpPr>
        <p:spPr>
          <a:xfrm>
            <a:off x="11466936" y="3378765"/>
            <a:ext cx="534439" cy="551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374041D-5FE4-8715-842D-4E0ACA9C3832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Mon projet – </a:t>
            </a:r>
            <a:r>
              <a:rPr lang="fr-FR" sz="3600" b="1" dirty="0"/>
              <a:t>Aire d’étude</a:t>
            </a:r>
            <a:endParaRPr lang="fr-FR" sz="40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30666C-48CD-A716-5766-0489C28F6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2"/>
          <a:stretch/>
        </p:blipFill>
        <p:spPr>
          <a:xfrm>
            <a:off x="558555" y="1049349"/>
            <a:ext cx="5021429" cy="58313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7A6C1A8-9B3F-BBB8-8EE5-EF5357847FE8}"/>
              </a:ext>
            </a:extLst>
          </p:cNvPr>
          <p:cNvSpPr txBox="1"/>
          <p:nvPr/>
        </p:nvSpPr>
        <p:spPr>
          <a:xfrm>
            <a:off x="1064815" y="1336239"/>
            <a:ext cx="205799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  <a:latin typeface="+mj-lt"/>
              </a:rPr>
              <a:t>Forêt Montmorency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1A79BC3-5623-E7F8-D200-4A8A0A149C90}"/>
              </a:ext>
            </a:extLst>
          </p:cNvPr>
          <p:cNvSpPr/>
          <p:nvPr/>
        </p:nvSpPr>
        <p:spPr>
          <a:xfrm>
            <a:off x="6485751" y="1195313"/>
            <a:ext cx="1417260" cy="1331009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A8F3BF-13D7-5FA4-813A-9E52608D3BC2}"/>
              </a:ext>
            </a:extLst>
          </p:cNvPr>
          <p:cNvSpPr txBox="1"/>
          <p:nvPr/>
        </p:nvSpPr>
        <p:spPr>
          <a:xfrm>
            <a:off x="6491113" y="1447600"/>
            <a:ext cx="137482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Sapinière à bouleau blanc de l’est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647A4C0-33BA-52CA-A5E0-47709E4C1EB0}"/>
              </a:ext>
            </a:extLst>
          </p:cNvPr>
          <p:cNvSpPr/>
          <p:nvPr/>
        </p:nvSpPr>
        <p:spPr>
          <a:xfrm>
            <a:off x="8162176" y="1195313"/>
            <a:ext cx="1717743" cy="1335567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88ACB65-9304-07CF-FA5B-54350EDF2228}"/>
              </a:ext>
            </a:extLst>
          </p:cNvPr>
          <p:cNvSpPr txBox="1"/>
          <p:nvPr/>
        </p:nvSpPr>
        <p:spPr>
          <a:xfrm>
            <a:off x="8199245" y="1354528"/>
            <a:ext cx="160245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Reçoit annuellement 1583 mm de pluie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C7E61D-FBB1-7C6B-3118-81894DDF6ECC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4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D2EEE96-1E91-9B78-7174-652C6BE32F43}"/>
              </a:ext>
            </a:extLst>
          </p:cNvPr>
          <p:cNvSpPr/>
          <p:nvPr/>
        </p:nvSpPr>
        <p:spPr>
          <a:xfrm>
            <a:off x="3433547" y="5573974"/>
            <a:ext cx="1123824" cy="551326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F4B533-2BB8-A772-E254-03DD7989E278}"/>
              </a:ext>
            </a:extLst>
          </p:cNvPr>
          <p:cNvSpPr txBox="1"/>
          <p:nvPr/>
        </p:nvSpPr>
        <p:spPr>
          <a:xfrm>
            <a:off x="3404971" y="5649583"/>
            <a:ext cx="112382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Québec</a:t>
            </a:r>
          </a:p>
        </p:txBody>
      </p:sp>
    </p:spTree>
    <p:extLst>
      <p:ext uri="{BB962C8B-B14F-4D97-AF65-F5344CB8AC3E}">
        <p14:creationId xmlns:p14="http://schemas.microsoft.com/office/powerpoint/2010/main" val="38495225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llipse 37">
            <a:extLst>
              <a:ext uri="{FF2B5EF4-FFF2-40B4-BE49-F238E27FC236}">
                <a16:creationId xmlns:a16="http://schemas.microsoft.com/office/drawing/2014/main" id="{62E8B747-B4FE-FC0F-375E-9964049C3C93}"/>
              </a:ext>
            </a:extLst>
          </p:cNvPr>
          <p:cNvSpPr/>
          <p:nvPr/>
        </p:nvSpPr>
        <p:spPr>
          <a:xfrm>
            <a:off x="9426225" y="2894359"/>
            <a:ext cx="1454070" cy="1411468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962113"/>
            <a:ext cx="832707" cy="3297106"/>
            <a:chOff x="11415179" y="3219549"/>
            <a:chExt cx="832707" cy="329710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4706474"/>
              <a:ext cx="545724" cy="1589222"/>
              <a:chOff x="118247" y="3990045"/>
              <a:chExt cx="1037453" cy="2884743"/>
            </a:xfrm>
          </p:grpSpPr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pic>
        <p:nvPicPr>
          <p:cNvPr id="2" name="Graphique 1" descr="Professor male avec un remplissage uni">
            <a:extLst>
              <a:ext uri="{FF2B5EF4-FFF2-40B4-BE49-F238E27FC236}">
                <a16:creationId xmlns:a16="http://schemas.microsoft.com/office/drawing/2014/main" id="{77A3ECF2-00CF-AB57-D05B-5BE0B6402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43792" y="2450761"/>
            <a:ext cx="399815" cy="418728"/>
          </a:xfrm>
          <a:prstGeom prst="rect">
            <a:avLst/>
          </a:prstGeom>
        </p:spPr>
      </p:pic>
      <p:pic>
        <p:nvPicPr>
          <p:cNvPr id="4" name="Graphique 3" descr="Gears avec un remplissage uni">
            <a:extLst>
              <a:ext uri="{FF2B5EF4-FFF2-40B4-BE49-F238E27FC236}">
                <a16:creationId xmlns:a16="http://schemas.microsoft.com/office/drawing/2014/main" id="{1A13E7C5-C87C-6A74-DFED-CBD38A973D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7345" y="3435992"/>
            <a:ext cx="399815" cy="41872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6B6F280-D709-6B11-FD74-C5417853CCD2}"/>
              </a:ext>
            </a:extLst>
          </p:cNvPr>
          <p:cNvSpPr/>
          <p:nvPr/>
        </p:nvSpPr>
        <p:spPr>
          <a:xfrm>
            <a:off x="11478221" y="2374037"/>
            <a:ext cx="534439" cy="551325"/>
          </a:xfrm>
          <a:prstGeom prst="ellipse">
            <a:avLst/>
          </a:pr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94A5FC4-283F-23B2-B8D8-2C8365E9EB51}"/>
              </a:ext>
            </a:extLst>
          </p:cNvPr>
          <p:cNvSpPr/>
          <p:nvPr/>
        </p:nvSpPr>
        <p:spPr>
          <a:xfrm>
            <a:off x="11466936" y="3378765"/>
            <a:ext cx="534439" cy="551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374041D-5FE4-8715-842D-4E0ACA9C3832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Mon projet – </a:t>
            </a:r>
            <a:r>
              <a:rPr lang="fr-FR" sz="3600" b="1" dirty="0"/>
              <a:t>Aire d’étude</a:t>
            </a:r>
            <a:endParaRPr lang="fr-FR" sz="40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30666C-48CD-A716-5766-0489C28F6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2"/>
          <a:stretch/>
        </p:blipFill>
        <p:spPr>
          <a:xfrm>
            <a:off x="558555" y="1049349"/>
            <a:ext cx="5021429" cy="58313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7A6C1A8-9B3F-BBB8-8EE5-EF5357847FE8}"/>
              </a:ext>
            </a:extLst>
          </p:cNvPr>
          <p:cNvSpPr txBox="1"/>
          <p:nvPr/>
        </p:nvSpPr>
        <p:spPr>
          <a:xfrm>
            <a:off x="1064815" y="1336239"/>
            <a:ext cx="205799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  <a:latin typeface="+mj-lt"/>
              </a:rPr>
              <a:t>Forêt Montmorency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1A79BC3-5623-E7F8-D200-4A8A0A149C90}"/>
              </a:ext>
            </a:extLst>
          </p:cNvPr>
          <p:cNvSpPr/>
          <p:nvPr/>
        </p:nvSpPr>
        <p:spPr>
          <a:xfrm>
            <a:off x="6485751" y="1195313"/>
            <a:ext cx="1417260" cy="1331009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A8F3BF-13D7-5FA4-813A-9E52608D3BC2}"/>
              </a:ext>
            </a:extLst>
          </p:cNvPr>
          <p:cNvSpPr txBox="1"/>
          <p:nvPr/>
        </p:nvSpPr>
        <p:spPr>
          <a:xfrm>
            <a:off x="6491113" y="1447600"/>
            <a:ext cx="137482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Sapinière à bouleau blanc de l’est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647A4C0-33BA-52CA-A5E0-47709E4C1EB0}"/>
              </a:ext>
            </a:extLst>
          </p:cNvPr>
          <p:cNvSpPr/>
          <p:nvPr/>
        </p:nvSpPr>
        <p:spPr>
          <a:xfrm>
            <a:off x="8162176" y="1195313"/>
            <a:ext cx="1717743" cy="1335567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88ACB65-9304-07CF-FA5B-54350EDF2228}"/>
              </a:ext>
            </a:extLst>
          </p:cNvPr>
          <p:cNvSpPr txBox="1"/>
          <p:nvPr/>
        </p:nvSpPr>
        <p:spPr>
          <a:xfrm>
            <a:off x="8199245" y="1354528"/>
            <a:ext cx="160245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Reçoit annuellement 1583 mm de pluie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C7E61D-FBB1-7C6B-3118-81894DDF6ECC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4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D2EEE96-1E91-9B78-7174-652C6BE32F43}"/>
              </a:ext>
            </a:extLst>
          </p:cNvPr>
          <p:cNvSpPr/>
          <p:nvPr/>
        </p:nvSpPr>
        <p:spPr>
          <a:xfrm>
            <a:off x="3433547" y="5573974"/>
            <a:ext cx="1123824" cy="551326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F4B533-2BB8-A772-E254-03DD7989E278}"/>
              </a:ext>
            </a:extLst>
          </p:cNvPr>
          <p:cNvSpPr txBox="1"/>
          <p:nvPr/>
        </p:nvSpPr>
        <p:spPr>
          <a:xfrm>
            <a:off x="3404971" y="5649583"/>
            <a:ext cx="112382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Québec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0327AF6-1D55-1D17-4AD3-B316617B03EB}"/>
              </a:ext>
            </a:extLst>
          </p:cNvPr>
          <p:cNvSpPr/>
          <p:nvPr/>
        </p:nvSpPr>
        <p:spPr>
          <a:xfrm>
            <a:off x="5685868" y="2934886"/>
            <a:ext cx="1411898" cy="1335567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34831D5-1D03-CB8D-66CA-2CF326196380}"/>
              </a:ext>
            </a:extLst>
          </p:cNvPr>
          <p:cNvSpPr txBox="1"/>
          <p:nvPr/>
        </p:nvSpPr>
        <p:spPr>
          <a:xfrm>
            <a:off x="5685868" y="3187173"/>
            <a:ext cx="137482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Chablis et épidémies d’insectes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5525101-6779-ECB8-7293-E0993869A350}"/>
              </a:ext>
            </a:extLst>
          </p:cNvPr>
          <p:cNvSpPr txBox="1"/>
          <p:nvPr/>
        </p:nvSpPr>
        <p:spPr>
          <a:xfrm>
            <a:off x="9458364" y="3187173"/>
            <a:ext cx="138979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Vieilles forêts</a:t>
            </a:r>
          </a:p>
          <a:p>
            <a:pPr algn="ctr"/>
            <a:r>
              <a:rPr lang="fr-CA" sz="1600" dirty="0"/>
              <a:t> = 10%</a:t>
            </a:r>
          </a:p>
          <a:p>
            <a:pPr algn="ctr"/>
            <a:r>
              <a:rPr lang="fr-CA" sz="1600" dirty="0"/>
              <a:t>Objectif = 20%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8A83D7A-BBEC-5A70-9226-828BEEFA95F7}"/>
              </a:ext>
            </a:extLst>
          </p:cNvPr>
          <p:cNvSpPr/>
          <p:nvPr/>
        </p:nvSpPr>
        <p:spPr>
          <a:xfrm>
            <a:off x="7313369" y="2894359"/>
            <a:ext cx="1849174" cy="1525386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C5EC1CB-311A-9C73-0846-F2B9183AED08}"/>
              </a:ext>
            </a:extLst>
          </p:cNvPr>
          <p:cNvSpPr txBox="1"/>
          <p:nvPr/>
        </p:nvSpPr>
        <p:spPr>
          <a:xfrm>
            <a:off x="7372735" y="3244880"/>
            <a:ext cx="171774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Développement d’une mosaïque : échelle de 10 km2</a:t>
            </a:r>
          </a:p>
        </p:txBody>
      </p:sp>
    </p:spTree>
    <p:extLst>
      <p:ext uri="{BB962C8B-B14F-4D97-AF65-F5344CB8AC3E}">
        <p14:creationId xmlns:p14="http://schemas.microsoft.com/office/powerpoint/2010/main" val="154501133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llipse 37">
            <a:extLst>
              <a:ext uri="{FF2B5EF4-FFF2-40B4-BE49-F238E27FC236}">
                <a16:creationId xmlns:a16="http://schemas.microsoft.com/office/drawing/2014/main" id="{62E8B747-B4FE-FC0F-375E-9964049C3C93}"/>
              </a:ext>
            </a:extLst>
          </p:cNvPr>
          <p:cNvSpPr/>
          <p:nvPr/>
        </p:nvSpPr>
        <p:spPr>
          <a:xfrm>
            <a:off x="9426225" y="2894359"/>
            <a:ext cx="1454070" cy="1411468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962113"/>
            <a:ext cx="832707" cy="3297106"/>
            <a:chOff x="11415179" y="3219549"/>
            <a:chExt cx="832707" cy="329710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4706474"/>
              <a:ext cx="545724" cy="1589222"/>
              <a:chOff x="118247" y="3990045"/>
              <a:chExt cx="1037453" cy="2884743"/>
            </a:xfrm>
          </p:grpSpPr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pic>
        <p:nvPicPr>
          <p:cNvPr id="2" name="Graphique 1" descr="Professor male avec un remplissage uni">
            <a:extLst>
              <a:ext uri="{FF2B5EF4-FFF2-40B4-BE49-F238E27FC236}">
                <a16:creationId xmlns:a16="http://schemas.microsoft.com/office/drawing/2014/main" id="{77A3ECF2-00CF-AB57-D05B-5BE0B6402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43792" y="2450761"/>
            <a:ext cx="399815" cy="418728"/>
          </a:xfrm>
          <a:prstGeom prst="rect">
            <a:avLst/>
          </a:prstGeom>
        </p:spPr>
      </p:pic>
      <p:pic>
        <p:nvPicPr>
          <p:cNvPr id="4" name="Graphique 3" descr="Gears avec un remplissage uni">
            <a:extLst>
              <a:ext uri="{FF2B5EF4-FFF2-40B4-BE49-F238E27FC236}">
                <a16:creationId xmlns:a16="http://schemas.microsoft.com/office/drawing/2014/main" id="{1A13E7C5-C87C-6A74-DFED-CBD38A973D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7345" y="3435992"/>
            <a:ext cx="399815" cy="41872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6B6F280-D709-6B11-FD74-C5417853CCD2}"/>
              </a:ext>
            </a:extLst>
          </p:cNvPr>
          <p:cNvSpPr/>
          <p:nvPr/>
        </p:nvSpPr>
        <p:spPr>
          <a:xfrm>
            <a:off x="11478221" y="2374037"/>
            <a:ext cx="534439" cy="551325"/>
          </a:xfrm>
          <a:prstGeom prst="ellipse">
            <a:avLst/>
          </a:pr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94A5FC4-283F-23B2-B8D8-2C8365E9EB51}"/>
              </a:ext>
            </a:extLst>
          </p:cNvPr>
          <p:cNvSpPr/>
          <p:nvPr/>
        </p:nvSpPr>
        <p:spPr>
          <a:xfrm>
            <a:off x="11466936" y="3378765"/>
            <a:ext cx="534439" cy="551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374041D-5FE4-8715-842D-4E0ACA9C3832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Mon projet – </a:t>
            </a:r>
            <a:r>
              <a:rPr lang="fr-FR" sz="3600" b="1" dirty="0"/>
              <a:t>Aire d’étude</a:t>
            </a:r>
            <a:endParaRPr lang="fr-FR" sz="40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30666C-48CD-A716-5766-0489C28F63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2"/>
          <a:stretch/>
        </p:blipFill>
        <p:spPr>
          <a:xfrm>
            <a:off x="558555" y="1049349"/>
            <a:ext cx="5021429" cy="58313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7A6C1A8-9B3F-BBB8-8EE5-EF5357847FE8}"/>
              </a:ext>
            </a:extLst>
          </p:cNvPr>
          <p:cNvSpPr txBox="1"/>
          <p:nvPr/>
        </p:nvSpPr>
        <p:spPr>
          <a:xfrm>
            <a:off x="1064815" y="1336239"/>
            <a:ext cx="2057996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fr-CA" sz="2400" dirty="0">
                <a:solidFill>
                  <a:schemeClr val="bg1"/>
                </a:solidFill>
                <a:latin typeface="+mj-lt"/>
              </a:rPr>
              <a:t>Forêt Montmorency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1A79BC3-5623-E7F8-D200-4A8A0A149C90}"/>
              </a:ext>
            </a:extLst>
          </p:cNvPr>
          <p:cNvSpPr/>
          <p:nvPr/>
        </p:nvSpPr>
        <p:spPr>
          <a:xfrm>
            <a:off x="6485751" y="1195313"/>
            <a:ext cx="1417260" cy="1331009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A8F3BF-13D7-5FA4-813A-9E52608D3BC2}"/>
              </a:ext>
            </a:extLst>
          </p:cNvPr>
          <p:cNvSpPr txBox="1"/>
          <p:nvPr/>
        </p:nvSpPr>
        <p:spPr>
          <a:xfrm>
            <a:off x="6491113" y="1447600"/>
            <a:ext cx="137482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Sapinière à bouleau blanc de l’est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647A4C0-33BA-52CA-A5E0-47709E4C1EB0}"/>
              </a:ext>
            </a:extLst>
          </p:cNvPr>
          <p:cNvSpPr/>
          <p:nvPr/>
        </p:nvSpPr>
        <p:spPr>
          <a:xfrm>
            <a:off x="8162176" y="1195313"/>
            <a:ext cx="1717743" cy="1335567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88ACB65-9304-07CF-FA5B-54350EDF2228}"/>
              </a:ext>
            </a:extLst>
          </p:cNvPr>
          <p:cNvSpPr txBox="1"/>
          <p:nvPr/>
        </p:nvSpPr>
        <p:spPr>
          <a:xfrm>
            <a:off x="8199245" y="1354528"/>
            <a:ext cx="160245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Reçoit annuellement 1583 mm de pluie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C7E61D-FBB1-7C6B-3118-81894DDF6ECC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4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D2EEE96-1E91-9B78-7174-652C6BE32F43}"/>
              </a:ext>
            </a:extLst>
          </p:cNvPr>
          <p:cNvSpPr/>
          <p:nvPr/>
        </p:nvSpPr>
        <p:spPr>
          <a:xfrm>
            <a:off x="3433547" y="5573974"/>
            <a:ext cx="1123824" cy="551326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F4B533-2BB8-A772-E254-03DD7989E278}"/>
              </a:ext>
            </a:extLst>
          </p:cNvPr>
          <p:cNvSpPr txBox="1"/>
          <p:nvPr/>
        </p:nvSpPr>
        <p:spPr>
          <a:xfrm>
            <a:off x="3404971" y="5649583"/>
            <a:ext cx="112382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Québec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C98AA3E-2A3C-6E68-77FA-D570E41C1C99}"/>
              </a:ext>
            </a:extLst>
          </p:cNvPr>
          <p:cNvSpPr/>
          <p:nvPr/>
        </p:nvSpPr>
        <p:spPr>
          <a:xfrm>
            <a:off x="6411803" y="4777341"/>
            <a:ext cx="1411898" cy="1335567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57A2E49-BD91-EBF8-0100-3ED929A8A207}"/>
              </a:ext>
            </a:extLst>
          </p:cNvPr>
          <p:cNvSpPr txBox="1"/>
          <p:nvPr/>
        </p:nvSpPr>
        <p:spPr>
          <a:xfrm>
            <a:off x="6423257" y="5153201"/>
            <a:ext cx="137482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90 ha récoltés chaque année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89C9C64D-5E5E-C69A-8D04-34F871883AA9}"/>
              </a:ext>
            </a:extLst>
          </p:cNvPr>
          <p:cNvSpPr/>
          <p:nvPr/>
        </p:nvSpPr>
        <p:spPr>
          <a:xfrm>
            <a:off x="8300424" y="4683173"/>
            <a:ext cx="1643131" cy="1533610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7EDCC1A-BA24-DBF4-56FF-64A181BACF4F}"/>
              </a:ext>
            </a:extLst>
          </p:cNvPr>
          <p:cNvSpPr txBox="1"/>
          <p:nvPr/>
        </p:nvSpPr>
        <p:spPr>
          <a:xfrm>
            <a:off x="8279627" y="4911370"/>
            <a:ext cx="1684726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89% en coupe totale</a:t>
            </a:r>
          </a:p>
          <a:p>
            <a:pPr algn="ctr"/>
            <a:r>
              <a:rPr lang="fr-CA" sz="1600" dirty="0"/>
              <a:t>11% coupe partielle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0327AF6-1D55-1D17-4AD3-B316617B03EB}"/>
              </a:ext>
            </a:extLst>
          </p:cNvPr>
          <p:cNvSpPr/>
          <p:nvPr/>
        </p:nvSpPr>
        <p:spPr>
          <a:xfrm>
            <a:off x="5685868" y="2934886"/>
            <a:ext cx="1411898" cy="1335567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34831D5-1D03-CB8D-66CA-2CF326196380}"/>
              </a:ext>
            </a:extLst>
          </p:cNvPr>
          <p:cNvSpPr txBox="1"/>
          <p:nvPr/>
        </p:nvSpPr>
        <p:spPr>
          <a:xfrm>
            <a:off x="5685868" y="3187173"/>
            <a:ext cx="1374828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Chablis et épidémies d’insectes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5525101-6779-ECB8-7293-E0993869A350}"/>
              </a:ext>
            </a:extLst>
          </p:cNvPr>
          <p:cNvSpPr txBox="1"/>
          <p:nvPr/>
        </p:nvSpPr>
        <p:spPr>
          <a:xfrm>
            <a:off x="9458364" y="3187173"/>
            <a:ext cx="138979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Vieilles forêts</a:t>
            </a:r>
          </a:p>
          <a:p>
            <a:pPr algn="ctr"/>
            <a:r>
              <a:rPr lang="fr-CA" sz="1600" dirty="0"/>
              <a:t> = 10%</a:t>
            </a:r>
          </a:p>
          <a:p>
            <a:pPr algn="ctr"/>
            <a:r>
              <a:rPr lang="fr-CA" sz="1600" dirty="0"/>
              <a:t>Objectif = 20%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E8A83D7A-BBEC-5A70-9226-828BEEFA95F7}"/>
              </a:ext>
            </a:extLst>
          </p:cNvPr>
          <p:cNvSpPr/>
          <p:nvPr/>
        </p:nvSpPr>
        <p:spPr>
          <a:xfrm>
            <a:off x="7313369" y="2894359"/>
            <a:ext cx="1849174" cy="1525386"/>
          </a:xfrm>
          <a:prstGeom prst="ellipse">
            <a:avLst/>
          </a:prstGeom>
          <a:solidFill>
            <a:srgbClr val="D4A24F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C5EC1CB-311A-9C73-0846-F2B9183AED08}"/>
              </a:ext>
            </a:extLst>
          </p:cNvPr>
          <p:cNvSpPr txBox="1"/>
          <p:nvPr/>
        </p:nvSpPr>
        <p:spPr>
          <a:xfrm>
            <a:off x="7372735" y="3244880"/>
            <a:ext cx="171774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1600" dirty="0"/>
              <a:t>Développement d’une mosaïque : échelle de 10 km2</a:t>
            </a:r>
          </a:p>
        </p:txBody>
      </p:sp>
    </p:spTree>
    <p:extLst>
      <p:ext uri="{BB962C8B-B14F-4D97-AF65-F5344CB8AC3E}">
        <p14:creationId xmlns:p14="http://schemas.microsoft.com/office/powerpoint/2010/main" val="33050232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F54B2AFE-9333-6FCC-52C8-F4AAC767394C}"/>
              </a:ext>
            </a:extLst>
          </p:cNvPr>
          <p:cNvGrpSpPr/>
          <p:nvPr/>
        </p:nvGrpSpPr>
        <p:grpSpPr>
          <a:xfrm>
            <a:off x="11405593" y="2962113"/>
            <a:ext cx="832707" cy="3297106"/>
            <a:chOff x="11415179" y="3219549"/>
            <a:chExt cx="832707" cy="3297106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B270DD20-6086-01F0-B8B0-F9D2288BB5B1}"/>
                </a:ext>
              </a:extLst>
            </p:cNvPr>
            <p:cNvGrpSpPr/>
            <p:nvPr/>
          </p:nvGrpSpPr>
          <p:grpSpPr>
            <a:xfrm>
              <a:off x="11476522" y="4706474"/>
              <a:ext cx="545724" cy="1589222"/>
              <a:chOff x="118247" y="3990045"/>
              <a:chExt cx="1037453" cy="2884743"/>
            </a:xfrm>
          </p:grpSpPr>
          <p:pic>
            <p:nvPicPr>
              <p:cNvPr id="8" name="Graphique 7" descr="Bar chart avec un remplissage uni">
                <a:extLst>
                  <a:ext uri="{FF2B5EF4-FFF2-40B4-BE49-F238E27FC236}">
                    <a16:creationId xmlns:a16="http://schemas.microsoft.com/office/drawing/2014/main" id="{4EA5AC93-BFD9-374F-129D-CD0A0BC402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3891" y="4124743"/>
                <a:ext cx="760070" cy="760072"/>
              </a:xfrm>
              <a:prstGeom prst="rect">
                <a:avLst/>
              </a:prstGeom>
            </p:spPr>
          </p:pic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E4F6969-2F10-6CEA-5B71-4F137AFDEFCF}"/>
                  </a:ext>
                </a:extLst>
              </p:cNvPr>
              <p:cNvSpPr/>
              <p:nvPr/>
            </p:nvSpPr>
            <p:spPr>
              <a:xfrm>
                <a:off x="118247" y="3990045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628A046-E2C4-044A-E395-5C53F5262DCC}"/>
                  </a:ext>
                </a:extLst>
              </p:cNvPr>
              <p:cNvSpPr/>
              <p:nvPr/>
            </p:nvSpPr>
            <p:spPr>
              <a:xfrm>
                <a:off x="139700" y="5874027"/>
                <a:ext cx="1016000" cy="1000761"/>
              </a:xfrm>
              <a:prstGeom prst="ellipse">
                <a:avLst/>
              </a:prstGeom>
              <a:noFill/>
              <a:ln>
                <a:solidFill>
                  <a:schemeClr val="bg1">
                    <a:alpha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pic>
            <p:nvPicPr>
              <p:cNvPr id="17" name="Graphique 16" descr="Completed avec un remplissage uni">
                <a:extLst>
                  <a:ext uri="{FF2B5EF4-FFF2-40B4-BE49-F238E27FC236}">
                    <a16:creationId xmlns:a16="http://schemas.microsoft.com/office/drawing/2014/main" id="{80089DEA-EE33-F9CF-3962-90DC6403E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4970" y="6043153"/>
                <a:ext cx="752665" cy="752666"/>
              </a:xfrm>
              <a:prstGeom prst="rect">
                <a:avLst/>
              </a:prstGeom>
            </p:spPr>
          </p:pic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105ACBE0-1112-5A0D-4160-DA8281752192}"/>
                </a:ext>
              </a:extLst>
            </p:cNvPr>
            <p:cNvSpPr txBox="1"/>
            <p:nvPr/>
          </p:nvSpPr>
          <p:spPr>
            <a:xfrm>
              <a:off x="11415179" y="3219549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Contexte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06B14B25-90C7-7A57-EE7C-67E2C4518115}"/>
                </a:ext>
              </a:extLst>
            </p:cNvPr>
            <p:cNvSpPr txBox="1"/>
            <p:nvPr/>
          </p:nvSpPr>
          <p:spPr>
            <a:xfrm>
              <a:off x="11426083" y="5292580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Résultats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DFF122D-B766-6468-D8E3-AE5D67F3C479}"/>
                </a:ext>
              </a:extLst>
            </p:cNvPr>
            <p:cNvSpPr txBox="1"/>
            <p:nvPr/>
          </p:nvSpPr>
          <p:spPr>
            <a:xfrm>
              <a:off x="11415179" y="628582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Discussion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76BB25-9C59-7303-A9B2-8DB63B272DE2}"/>
                </a:ext>
              </a:extLst>
            </p:cNvPr>
            <p:cNvSpPr txBox="1"/>
            <p:nvPr/>
          </p:nvSpPr>
          <p:spPr>
            <a:xfrm>
              <a:off x="11415180" y="4222483"/>
              <a:ext cx="8218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900" dirty="0">
                  <a:solidFill>
                    <a:schemeClr val="bg1"/>
                  </a:solidFill>
                </a:rPr>
                <a:t>Méthodes</a:t>
              </a:r>
            </a:p>
          </p:txBody>
        </p:sp>
      </p:grpSp>
      <p:pic>
        <p:nvPicPr>
          <p:cNvPr id="2" name="Graphique 1" descr="Professor male avec un remplissage uni">
            <a:extLst>
              <a:ext uri="{FF2B5EF4-FFF2-40B4-BE49-F238E27FC236}">
                <a16:creationId xmlns:a16="http://schemas.microsoft.com/office/drawing/2014/main" id="{77A3ECF2-00CF-AB57-D05B-5BE0B6402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43792" y="2450761"/>
            <a:ext cx="399815" cy="418728"/>
          </a:xfrm>
          <a:prstGeom prst="rect">
            <a:avLst/>
          </a:prstGeom>
        </p:spPr>
      </p:pic>
      <p:pic>
        <p:nvPicPr>
          <p:cNvPr id="4" name="Graphique 3" descr="Gears avec un remplissage uni">
            <a:extLst>
              <a:ext uri="{FF2B5EF4-FFF2-40B4-BE49-F238E27FC236}">
                <a16:creationId xmlns:a16="http://schemas.microsoft.com/office/drawing/2014/main" id="{1A13E7C5-C87C-6A74-DFED-CBD38A973D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17345" y="3435992"/>
            <a:ext cx="399815" cy="41872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6B6F280-D709-6B11-FD74-C5417853CCD2}"/>
              </a:ext>
            </a:extLst>
          </p:cNvPr>
          <p:cNvSpPr/>
          <p:nvPr/>
        </p:nvSpPr>
        <p:spPr>
          <a:xfrm>
            <a:off x="11478221" y="2374037"/>
            <a:ext cx="534439" cy="551325"/>
          </a:xfrm>
          <a:prstGeom prst="ellipse">
            <a:avLst/>
          </a:prstGeom>
          <a:noFill/>
          <a:ln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94A5FC4-283F-23B2-B8D8-2C8365E9EB51}"/>
              </a:ext>
            </a:extLst>
          </p:cNvPr>
          <p:cNvSpPr/>
          <p:nvPr/>
        </p:nvSpPr>
        <p:spPr>
          <a:xfrm>
            <a:off x="11466936" y="3378765"/>
            <a:ext cx="534439" cy="5513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94780069-7409-0884-E80C-30DC72242AB1}"/>
              </a:ext>
            </a:extLst>
          </p:cNvPr>
          <p:cNvSpPr/>
          <p:nvPr/>
        </p:nvSpPr>
        <p:spPr>
          <a:xfrm>
            <a:off x="1736422" y="3606582"/>
            <a:ext cx="7908921" cy="916662"/>
          </a:xfrm>
          <a:prstGeom prst="rightArrow">
            <a:avLst/>
          </a:prstGeom>
          <a:solidFill>
            <a:srgbClr val="D4A24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D8FD4E-2E97-90DD-73B4-153FB27FBFE5}"/>
              </a:ext>
            </a:extLst>
          </p:cNvPr>
          <p:cNvSpPr txBox="1"/>
          <p:nvPr/>
        </p:nvSpPr>
        <p:spPr>
          <a:xfrm>
            <a:off x="4074470" y="3859874"/>
            <a:ext cx="312596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Âge des peuplements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7BDB6FB-CAC6-2A8A-C924-94D705F8A4BD}"/>
              </a:ext>
            </a:extLst>
          </p:cNvPr>
          <p:cNvSpPr txBox="1"/>
          <p:nvPr/>
        </p:nvSpPr>
        <p:spPr>
          <a:xfrm>
            <a:off x="1278183" y="3859874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0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84C7364-CFCB-C0A0-2900-679007CDF638}"/>
              </a:ext>
            </a:extLst>
          </p:cNvPr>
          <p:cNvSpPr/>
          <p:nvPr/>
        </p:nvSpPr>
        <p:spPr>
          <a:xfrm>
            <a:off x="7136935" y="1828006"/>
            <a:ext cx="1001480" cy="916662"/>
          </a:xfrm>
          <a:prstGeom prst="ellipse">
            <a:avLst/>
          </a:prstGeom>
          <a:solidFill>
            <a:srgbClr val="002060">
              <a:alpha val="25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id="{5A015D79-78AF-01E3-3ED6-7DA26655A5DC}"/>
              </a:ext>
            </a:extLst>
          </p:cNvPr>
          <p:cNvSpPr/>
          <p:nvPr/>
        </p:nvSpPr>
        <p:spPr>
          <a:xfrm rot="5400000">
            <a:off x="4909178" y="-1607820"/>
            <a:ext cx="403421" cy="6748933"/>
          </a:xfrm>
          <a:prstGeom prst="leftBrace">
            <a:avLst/>
          </a:prstGeom>
          <a:noFill/>
          <a:ln w="28575" cap="flat">
            <a:solidFill>
              <a:srgbClr val="D4A24F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4730886-12B4-A598-1896-A63C127E329B}"/>
              </a:ext>
            </a:extLst>
          </p:cNvPr>
          <p:cNvCxnSpPr>
            <a:cxnSpLocks/>
          </p:cNvCxnSpPr>
          <p:nvPr/>
        </p:nvCxnSpPr>
        <p:spPr>
          <a:xfrm flipH="1">
            <a:off x="8744035" y="3607767"/>
            <a:ext cx="253199" cy="84127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F829A628-D699-42C7-F06F-00E220714206}"/>
              </a:ext>
            </a:extLst>
          </p:cNvPr>
          <p:cNvCxnSpPr>
            <a:cxnSpLocks/>
          </p:cNvCxnSpPr>
          <p:nvPr/>
        </p:nvCxnSpPr>
        <p:spPr>
          <a:xfrm flipH="1">
            <a:off x="8843894" y="3607767"/>
            <a:ext cx="253199" cy="84127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FBC7B105-D55E-9C5C-5B0E-119440B81C6D}"/>
              </a:ext>
            </a:extLst>
          </p:cNvPr>
          <p:cNvSpPr txBox="1"/>
          <p:nvPr/>
        </p:nvSpPr>
        <p:spPr>
          <a:xfrm>
            <a:off x="8487680" y="4483045"/>
            <a:ext cx="53443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84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4B41207-AAE5-FA45-356E-3C0C1FFA191F}"/>
              </a:ext>
            </a:extLst>
          </p:cNvPr>
          <p:cNvSpPr txBox="1"/>
          <p:nvPr/>
        </p:nvSpPr>
        <p:spPr>
          <a:xfrm>
            <a:off x="6798393" y="2076714"/>
            <a:ext cx="160195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fr-CA" sz="2000" dirty="0"/>
              <a:t>CPRS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CDC63E3F-045F-C95A-0A87-D8F080BDD8D6}"/>
              </a:ext>
            </a:extLst>
          </p:cNvPr>
          <p:cNvSpPr/>
          <p:nvPr/>
        </p:nvSpPr>
        <p:spPr>
          <a:xfrm>
            <a:off x="655896" y="249428"/>
            <a:ext cx="10069975" cy="7150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600" dirty="0"/>
              <a:t>Mon projet – </a:t>
            </a:r>
            <a:r>
              <a:rPr lang="fr-FR" sz="3600" b="1" dirty="0"/>
              <a:t>Dispositifs</a:t>
            </a:r>
            <a:endParaRPr lang="fr-FR" sz="40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3ACFBDC-ED19-EB0F-FBCF-0B5E49FB3C1E}"/>
              </a:ext>
            </a:extLst>
          </p:cNvPr>
          <p:cNvSpPr txBox="1"/>
          <p:nvPr/>
        </p:nvSpPr>
        <p:spPr>
          <a:xfrm>
            <a:off x="11648661" y="6387836"/>
            <a:ext cx="57873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>
                <a:solidFill>
                  <a:schemeClr val="bg1"/>
                </a:solidFill>
              </a:rPr>
              <a:t>5</a:t>
            </a:r>
            <a:endParaRPr kumimoji="0" lang="fr-FR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22497866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Diapositive de titre">
  <a:themeElements>
    <a:clrScheme name="1_Diapositive de tit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1_Diapositive de titre">
      <a:majorFont>
        <a:latin typeface="Helvetica"/>
        <a:ea typeface="Helvetica"/>
        <a:cs typeface="Helvetica"/>
      </a:majorFont>
      <a:minorFont>
        <a:latin typeface="Corbel"/>
        <a:ea typeface="Corbel"/>
        <a:cs typeface="Corbel"/>
      </a:minorFont>
    </a:fontScheme>
    <a:fmtScheme name="1_Diapositive de tit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DDDDD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DDDDD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Diapositive de titre">
  <a:themeElements>
    <a:clrScheme name="1_Diapositive de tit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1_Diapositive de titre">
      <a:majorFont>
        <a:latin typeface="Helvetica"/>
        <a:ea typeface="Helvetica"/>
        <a:cs typeface="Helvetica"/>
      </a:majorFont>
      <a:minorFont>
        <a:latin typeface="Corbel"/>
        <a:ea typeface="Corbel"/>
        <a:cs typeface="Corbel"/>
      </a:minorFont>
    </a:fontScheme>
    <a:fmtScheme name="1_Diapositive de tit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DDDDD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DDDDDD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21602</TotalTime>
  <Words>2663</Words>
  <Application>Microsoft Macintosh PowerPoint</Application>
  <PresentationFormat>Grand écran</PresentationFormat>
  <Paragraphs>481</Paragraphs>
  <Slides>34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Corbel</vt:lpstr>
      <vt:lpstr>Helvetica</vt:lpstr>
      <vt:lpstr>Times New Roman</vt:lpstr>
      <vt:lpstr>Wingdings</vt:lpstr>
      <vt:lpstr>1_Diapositive de titre</vt:lpstr>
      <vt:lpstr>La coupe partielle comme outil de maintien et de restauration des attributs de structure et de bois mort des vieilles forêts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Marilou Yargeau</cp:lastModifiedBy>
  <cp:revision>3</cp:revision>
  <dcterms:modified xsi:type="dcterms:W3CDTF">2023-06-02T18:30:26Z</dcterms:modified>
</cp:coreProperties>
</file>