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8" r:id="rId10"/>
    <p:sldId id="269" r:id="rId11"/>
    <p:sldId id="265" r:id="rId12"/>
    <p:sldId id="272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Documents\ArcGIS\Projects\MyProject12\PEE_MRC_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Documents\ArcGIS\Projects\MyProject12\PEE_SMB_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Feuil1!$A$56</c:f>
              <c:strCache>
                <c:ptCount val="1"/>
                <c:pt idx="0">
                  <c:v>Non ligneux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Feuil1!$B$56</c:f>
              <c:numCache>
                <c:formatCode>0.00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3-8C4C-894C-30979683E5C7}"/>
            </c:ext>
          </c:extLst>
        </c:ser>
        <c:ser>
          <c:idx val="1"/>
          <c:order val="1"/>
          <c:tx>
            <c:strRef>
              <c:f>Feuil1!$A$57</c:f>
              <c:strCache>
                <c:ptCount val="1"/>
                <c:pt idx="0">
                  <c:v>Autres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Feuil1!$B$57</c:f>
              <c:numCache>
                <c:formatCode>0.00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3-8C4C-894C-30979683E5C7}"/>
            </c:ext>
          </c:extLst>
        </c:ser>
        <c:ser>
          <c:idx val="2"/>
          <c:order val="2"/>
          <c:tx>
            <c:strRef>
              <c:f>Feuil1!$A$58</c:f>
              <c:strCache>
                <c:ptCount val="1"/>
                <c:pt idx="0">
                  <c:v>Peupleraie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Feuil1!$B$58</c:f>
              <c:numCache>
                <c:formatCode>0.00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53-8C4C-894C-30979683E5C7}"/>
            </c:ext>
          </c:extLst>
        </c:ser>
        <c:ser>
          <c:idx val="3"/>
          <c:order val="3"/>
          <c:tx>
            <c:strRef>
              <c:f>Feuil1!$A$59</c:f>
              <c:strCache>
                <c:ptCount val="1"/>
                <c:pt idx="0">
                  <c:v>Bétulaie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Feuil1!$B$59</c:f>
              <c:numCache>
                <c:formatCode>0.00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53-8C4C-894C-30979683E5C7}"/>
            </c:ext>
          </c:extLst>
        </c:ser>
        <c:ser>
          <c:idx val="4"/>
          <c:order val="4"/>
          <c:tx>
            <c:strRef>
              <c:f>Feuil1!$A$60</c:f>
              <c:strCache>
                <c:ptCount val="1"/>
                <c:pt idx="0">
                  <c:v>Sapinière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Feuil1!$B$60</c:f>
              <c:numCache>
                <c:formatCode>0.00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53-8C4C-894C-30979683E5C7}"/>
            </c:ext>
          </c:extLst>
        </c:ser>
        <c:ser>
          <c:idx val="5"/>
          <c:order val="5"/>
          <c:tx>
            <c:strRef>
              <c:f>Feuil1!$A$61</c:f>
              <c:strCache>
                <c:ptCount val="1"/>
                <c:pt idx="0">
                  <c:v>Pessière noire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Feuil1!$B$61</c:f>
              <c:numCache>
                <c:formatCode>0.00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53-8C4C-894C-30979683E5C7}"/>
            </c:ext>
          </c:extLst>
        </c:ser>
        <c:ser>
          <c:idx val="6"/>
          <c:order val="6"/>
          <c:tx>
            <c:strRef>
              <c:f>Feuil1!$A$62</c:f>
              <c:strCache>
                <c:ptCount val="1"/>
                <c:pt idx="0">
                  <c:v>Pinède grise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53-8C4C-894C-3097968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Feuil1!$B$62</c:f>
              <c:numCache>
                <c:formatCode>0.00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53-8C4C-894C-30979683E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52283216"/>
        <c:axId val="549357072"/>
      </c:barChart>
      <c:catAx>
        <c:axId val="552283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9357072"/>
        <c:crosses val="autoZero"/>
        <c:auto val="1"/>
        <c:lblAlgn val="ctr"/>
        <c:lblOffset val="100"/>
        <c:noMultiLvlLbl val="0"/>
      </c:catAx>
      <c:valAx>
        <c:axId val="5493570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2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Feuil1!$A$71</c:f>
              <c:strCache>
                <c:ptCount val="1"/>
                <c:pt idx="0">
                  <c:v>Non ligneux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Feuil1!$B$71</c:f>
              <c:numCache>
                <c:formatCode>0.00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1-3449-92AE-F9FA4D2D1C36}"/>
            </c:ext>
          </c:extLst>
        </c:ser>
        <c:ser>
          <c:idx val="1"/>
          <c:order val="1"/>
          <c:tx>
            <c:strRef>
              <c:f>Feuil1!$A$72</c:f>
              <c:strCache>
                <c:ptCount val="1"/>
                <c:pt idx="0">
                  <c:v>Autres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Feuil1!$B$72</c:f>
              <c:numCache>
                <c:formatCode>0.00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41-3449-92AE-F9FA4D2D1C36}"/>
            </c:ext>
          </c:extLst>
        </c:ser>
        <c:ser>
          <c:idx val="2"/>
          <c:order val="2"/>
          <c:tx>
            <c:strRef>
              <c:f>Feuil1!$A$73</c:f>
              <c:strCache>
                <c:ptCount val="1"/>
                <c:pt idx="0">
                  <c:v>Peupleraie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Feuil1!$B$73</c:f>
              <c:numCache>
                <c:formatCode>0.00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41-3449-92AE-F9FA4D2D1C36}"/>
            </c:ext>
          </c:extLst>
        </c:ser>
        <c:ser>
          <c:idx val="3"/>
          <c:order val="3"/>
          <c:tx>
            <c:strRef>
              <c:f>Feuil1!$A$74</c:f>
              <c:strCache>
                <c:ptCount val="1"/>
                <c:pt idx="0">
                  <c:v>Bétulaie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Feuil1!$B$74</c:f>
              <c:numCache>
                <c:formatCode>0.00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41-3449-92AE-F9FA4D2D1C36}"/>
            </c:ext>
          </c:extLst>
        </c:ser>
        <c:ser>
          <c:idx val="4"/>
          <c:order val="4"/>
          <c:tx>
            <c:strRef>
              <c:f>Feuil1!$A$75</c:f>
              <c:strCache>
                <c:ptCount val="1"/>
                <c:pt idx="0">
                  <c:v>Sapinière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Feuil1!$B$75</c:f>
              <c:numCache>
                <c:formatCode>0.00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41-3449-92AE-F9FA4D2D1C36}"/>
            </c:ext>
          </c:extLst>
        </c:ser>
        <c:ser>
          <c:idx val="5"/>
          <c:order val="5"/>
          <c:tx>
            <c:strRef>
              <c:f>Feuil1!$A$76</c:f>
              <c:strCache>
                <c:ptCount val="1"/>
                <c:pt idx="0">
                  <c:v>Pessière noire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Feuil1!$B$76</c:f>
              <c:numCache>
                <c:formatCode>0.00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41-3449-92AE-F9FA4D2D1C36}"/>
            </c:ext>
          </c:extLst>
        </c:ser>
        <c:ser>
          <c:idx val="6"/>
          <c:order val="6"/>
          <c:tx>
            <c:strRef>
              <c:f>Feuil1!$A$77</c:f>
              <c:strCache>
                <c:ptCount val="1"/>
                <c:pt idx="0">
                  <c:v>Pinède grise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1-3449-92AE-F9FA4D2D1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Feuil1!$B$77</c:f>
              <c:numCache>
                <c:formatCode>0.00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41-3449-92AE-F9FA4D2D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40894992"/>
        <c:axId val="741869632"/>
      </c:barChart>
      <c:catAx>
        <c:axId val="740894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1869632"/>
        <c:crosses val="autoZero"/>
        <c:auto val="1"/>
        <c:lblAlgn val="ctr"/>
        <c:lblOffset val="100"/>
        <c:noMultiLvlLbl val="0"/>
      </c:catAx>
      <c:valAx>
        <c:axId val="74186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089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2772D-54C2-149A-9D07-6D22A721D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57C78A-6F75-A8B2-FE5D-11D4C9C41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3C3246-EBE2-44AB-C210-F02C1775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2D0091-56C7-1E7F-1180-10EBA05F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722D05-6575-5767-E6F8-7A19D7DD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D3F6A-8BB3-8A13-B33D-B5A7F8D6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8101B1-875A-DBE2-1544-8C5984B15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EB5C6-1507-336C-978D-830EE357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55692-9D10-15F0-CF70-D03C6957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67FCB-210D-BE7A-7CA6-91D72866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54CB67-6970-0601-5A87-5AF57420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522C93-C49E-7A23-48EF-1E4B598C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7BAEC-A887-AD8F-120D-DDC68313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C8455-F725-4706-45DD-A5DA89B3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DCB419-99CD-1104-DB42-E585200B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9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7CFFB-24E8-B540-F400-A76EED72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74DFA-F689-502B-3DEE-BA865F03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2EC29-E4A8-FC3C-B3E6-8F49D816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80868-FD5E-FF1A-EE5A-1388B0FF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4CD76-0945-AC07-52BE-4E6EB24A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9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98096-FE1A-6A8E-F317-B8E62793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A5065-020A-68F1-B061-59673A9D2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4E1C0-63F8-4A20-2FC9-A8585FB6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B37AD3-BAE8-AF5C-673C-368F958C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1CC5BA-FA7D-197B-006C-6B9EFB4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8A763-6E51-828D-E9B9-E81DE06F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F2178-8CA0-D1EE-3C00-B726272F4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6CC6E2-0ADF-7EC3-2223-69EC96AF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CF680-D65F-CA60-D0AE-3DA30837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09752-669A-9F27-D9AE-A2581F80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B092A3-5423-97FD-2C9E-1FEDCD35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7A598-20E7-0A22-3F7F-97551946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CD303-4F68-871A-DA47-1FF08463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898FD2-D6FC-0021-7856-ECB4E28A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E0F769-4FB0-4B62-0FBB-C027974A1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E8892D-E8DE-572C-BF62-85F754525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324062-942F-756C-3CE0-5AB63A9F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1963E2-A5F9-AE26-4989-1C5A1B59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C5D9E2-5BFC-CCA4-CA51-1E7A3608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EB2F1-DD73-E31C-6E89-965CFF5C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DC996F-4762-3446-6205-7B15AF31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94AFD7-CE73-0E32-BF1E-0D9A2798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ABBC90-C2FA-4A9F-EB94-4E615D99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66543B-51EC-33C5-BBDB-E2BE6EE6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6CF44D-FD10-29BB-AA71-0D3AC492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9FC484-2D72-1E68-0913-AA460404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0AA39-089C-A27F-2259-7903ECD0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498F8-A1FE-F6EB-E0B3-554406C2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E438B5-E6FD-8398-1D51-5D13DB52C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811B1C-ECB2-1644-FAEC-19C2E3F0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41ECF0-320F-85E7-273F-2F62E722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6A3E8-A308-8C84-B117-10E4CED8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BB7F0-678A-F39B-8F8B-8C05FDE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FF80E0-5C31-C30F-A2DA-BD3C3578E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5F4DA1-2F1C-DA1A-BBEE-62BCCE3EC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27068-6298-94E5-4176-01016918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786060-FE5B-8156-D159-484F53EE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1A5D44-6438-5D19-20D6-CD8CCE9B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58CADF-8D60-3482-11E2-03FF3E4C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7FE0F3-D151-C105-C7CB-1667BCBFF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AA2A1-4DEB-2A3F-FA16-14C958DD5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097A-E80C-4238-87BC-5BD9615F33B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59128-4263-65DC-0046-4E96897FB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81DD3E-ADAB-81D9-9702-022014B04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E330-A468-46B4-8854-A92574C79E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image" Target="../media/image8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tags" Target="../tags/tag258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image" Target="../media/image12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tags" Target="../tags/tag264.xml"/><Relationship Id="rId8" Type="http://schemas.openxmlformats.org/officeDocument/2006/relationships/tags" Target="../tags/tag237.xml"/><Relationship Id="rId3" Type="http://schemas.openxmlformats.org/officeDocument/2006/relationships/tags" Target="../tags/tag2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9" Type="http://schemas.openxmlformats.org/officeDocument/2006/relationships/image" Target="../media/image8.png"/><Relationship Id="rId21" Type="http://schemas.openxmlformats.org/officeDocument/2006/relationships/tags" Target="../tags/tag285.xml"/><Relationship Id="rId34" Type="http://schemas.openxmlformats.org/officeDocument/2006/relationships/tags" Target="../tags/tag298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297.xml"/><Relationship Id="rId38" Type="http://schemas.openxmlformats.org/officeDocument/2006/relationships/image" Target="../media/image12.png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293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36" Type="http://schemas.openxmlformats.org/officeDocument/2006/relationships/tags" Target="../tags/tag300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tags" Target="../tags/tag295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8" Type="http://schemas.openxmlformats.org/officeDocument/2006/relationships/tags" Target="../tags/tag272.xml"/><Relationship Id="rId3" Type="http://schemas.openxmlformats.org/officeDocument/2006/relationships/tags" Target="../tags/tag2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image" Target="../media/image3.png"/><Relationship Id="rId50" Type="http://schemas.openxmlformats.org/officeDocument/2006/relationships/image" Target="../media/image5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microsoft.com/office/2007/relationships/hdphoto" Target="../media/hdphoto1.wdp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image" Target="../media/image4.png"/><Relationship Id="rId8" Type="http://schemas.openxmlformats.org/officeDocument/2006/relationships/tags" Target="../tags/tag10.xml"/><Relationship Id="rId51" Type="http://schemas.openxmlformats.org/officeDocument/2006/relationships/image" Target="../media/image6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image" Target="../media/image2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tags" Target="../tags/tag85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42" Type="http://schemas.openxmlformats.org/officeDocument/2006/relationships/tags" Target="../tags/tag88.xml"/><Relationship Id="rId47" Type="http://schemas.openxmlformats.org/officeDocument/2006/relationships/image" Target="../media/image4.png"/><Relationship Id="rId50" Type="http://schemas.openxmlformats.org/officeDocument/2006/relationships/image" Target="../media/image6.png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tags" Target="../tags/tag75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tags" Target="../tags/tag86.xml"/><Relationship Id="rId45" Type="http://schemas.openxmlformats.org/officeDocument/2006/relationships/image" Target="../media/image2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49" Type="http://schemas.openxmlformats.org/officeDocument/2006/relationships/image" Target="../media/image5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4" Type="http://schemas.openxmlformats.org/officeDocument/2006/relationships/image" Target="../media/image7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Relationship Id="rId43" Type="http://schemas.openxmlformats.org/officeDocument/2006/relationships/slideLayout" Target="../slideLayouts/slideLayout7.xml"/><Relationship Id="rId48" Type="http://schemas.microsoft.com/office/2007/relationships/hdphoto" Target="../media/hdphoto1.wdp"/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46" Type="http://schemas.openxmlformats.org/officeDocument/2006/relationships/image" Target="../media/image3.png"/><Relationship Id="rId20" Type="http://schemas.openxmlformats.org/officeDocument/2006/relationships/tags" Target="../tags/tag66.xml"/><Relationship Id="rId41" Type="http://schemas.openxmlformats.org/officeDocument/2006/relationships/tags" Target="../tags/tag87.xml"/><Relationship Id="rId1" Type="http://schemas.openxmlformats.org/officeDocument/2006/relationships/tags" Target="../tags/tag47.xml"/><Relationship Id="rId6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tags" Target="../tags/tag130.xml"/><Relationship Id="rId47" Type="http://schemas.openxmlformats.org/officeDocument/2006/relationships/tags" Target="../tags/tag135.xml"/><Relationship Id="rId50" Type="http://schemas.openxmlformats.org/officeDocument/2006/relationships/tags" Target="../tags/tag138.xml"/><Relationship Id="rId55" Type="http://schemas.openxmlformats.org/officeDocument/2006/relationships/image" Target="../media/image3.png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9" Type="http://schemas.openxmlformats.org/officeDocument/2006/relationships/tags" Target="../tags/tag117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tags" Target="../tags/tag133.xml"/><Relationship Id="rId53" Type="http://schemas.openxmlformats.org/officeDocument/2006/relationships/image" Target="../media/image7.png"/><Relationship Id="rId58" Type="http://schemas.microsoft.com/office/2007/relationships/hdphoto" Target="../media/hdphoto1.wdp"/><Relationship Id="rId5" Type="http://schemas.openxmlformats.org/officeDocument/2006/relationships/tags" Target="../tags/tag93.xml"/><Relationship Id="rId61" Type="http://schemas.openxmlformats.org/officeDocument/2006/relationships/image" Target="../media/image10.png"/><Relationship Id="rId19" Type="http://schemas.openxmlformats.org/officeDocument/2006/relationships/tags" Target="../tags/tag10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tags" Target="../tags/tag131.xml"/><Relationship Id="rId48" Type="http://schemas.openxmlformats.org/officeDocument/2006/relationships/tags" Target="../tags/tag136.xml"/><Relationship Id="rId56" Type="http://schemas.openxmlformats.org/officeDocument/2006/relationships/image" Target="../media/image8.png"/><Relationship Id="rId8" Type="http://schemas.openxmlformats.org/officeDocument/2006/relationships/tags" Target="../tags/tag96.xml"/><Relationship Id="rId51" Type="http://schemas.openxmlformats.org/officeDocument/2006/relationships/tags" Target="../tags/tag139.xml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tags" Target="../tags/tag134.xml"/><Relationship Id="rId59" Type="http://schemas.openxmlformats.org/officeDocument/2006/relationships/image" Target="../media/image4.png"/><Relationship Id="rId20" Type="http://schemas.openxmlformats.org/officeDocument/2006/relationships/tags" Target="../tags/tag108.xml"/><Relationship Id="rId41" Type="http://schemas.openxmlformats.org/officeDocument/2006/relationships/tags" Target="../tags/tag129.xml"/><Relationship Id="rId54" Type="http://schemas.openxmlformats.org/officeDocument/2006/relationships/image" Target="../media/image2.png"/><Relationship Id="rId62" Type="http://schemas.openxmlformats.org/officeDocument/2006/relationships/image" Target="../media/image6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tags" Target="../tags/tag137.xml"/><Relationship Id="rId57" Type="http://schemas.openxmlformats.org/officeDocument/2006/relationships/image" Target="../media/image9.png"/><Relationship Id="rId10" Type="http://schemas.openxmlformats.org/officeDocument/2006/relationships/tags" Target="../tags/tag98.xml"/><Relationship Id="rId31" Type="http://schemas.openxmlformats.org/officeDocument/2006/relationships/tags" Target="../tags/tag119.xml"/><Relationship Id="rId44" Type="http://schemas.openxmlformats.org/officeDocument/2006/relationships/tags" Target="../tags/tag132.xml"/><Relationship Id="rId52" Type="http://schemas.openxmlformats.org/officeDocument/2006/relationships/slideLayout" Target="../slideLayouts/slideLayout7.xml"/><Relationship Id="rId60" Type="http://schemas.openxmlformats.org/officeDocument/2006/relationships/image" Target="../media/image5.png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tags" Target="../tags/tag178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tags" Target="../tags/tag181.xml"/><Relationship Id="rId47" Type="http://schemas.openxmlformats.org/officeDocument/2006/relationships/tags" Target="../tags/tag186.xml"/><Relationship Id="rId50" Type="http://schemas.openxmlformats.org/officeDocument/2006/relationships/tags" Target="../tags/tag189.xml"/><Relationship Id="rId55" Type="http://schemas.openxmlformats.org/officeDocument/2006/relationships/image" Target="../media/image3.png"/><Relationship Id="rId63" Type="http://schemas.openxmlformats.org/officeDocument/2006/relationships/image" Target="../media/image11.png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9" Type="http://schemas.openxmlformats.org/officeDocument/2006/relationships/tags" Target="../tags/tag168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45" Type="http://schemas.openxmlformats.org/officeDocument/2006/relationships/tags" Target="../tags/tag184.xml"/><Relationship Id="rId53" Type="http://schemas.openxmlformats.org/officeDocument/2006/relationships/image" Target="../media/image7.png"/><Relationship Id="rId58" Type="http://schemas.microsoft.com/office/2007/relationships/hdphoto" Target="../media/hdphoto1.wdp"/><Relationship Id="rId5" Type="http://schemas.openxmlformats.org/officeDocument/2006/relationships/tags" Target="../tags/tag144.xml"/><Relationship Id="rId61" Type="http://schemas.openxmlformats.org/officeDocument/2006/relationships/image" Target="../media/image10.png"/><Relationship Id="rId19" Type="http://schemas.openxmlformats.org/officeDocument/2006/relationships/tags" Target="../tags/tag15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tags" Target="../tags/tag182.xml"/><Relationship Id="rId48" Type="http://schemas.openxmlformats.org/officeDocument/2006/relationships/tags" Target="../tags/tag187.xml"/><Relationship Id="rId56" Type="http://schemas.openxmlformats.org/officeDocument/2006/relationships/image" Target="../media/image8.png"/><Relationship Id="rId8" Type="http://schemas.openxmlformats.org/officeDocument/2006/relationships/tags" Target="../tags/tag147.xml"/><Relationship Id="rId51" Type="http://schemas.openxmlformats.org/officeDocument/2006/relationships/tags" Target="../tags/tag190.xml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tags" Target="../tags/tag185.xml"/><Relationship Id="rId59" Type="http://schemas.openxmlformats.org/officeDocument/2006/relationships/image" Target="../media/image4.png"/><Relationship Id="rId20" Type="http://schemas.openxmlformats.org/officeDocument/2006/relationships/tags" Target="../tags/tag159.xml"/><Relationship Id="rId41" Type="http://schemas.openxmlformats.org/officeDocument/2006/relationships/tags" Target="../tags/tag180.xml"/><Relationship Id="rId54" Type="http://schemas.openxmlformats.org/officeDocument/2006/relationships/image" Target="../media/image2.png"/><Relationship Id="rId62" Type="http://schemas.openxmlformats.org/officeDocument/2006/relationships/image" Target="../media/image6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tags" Target="../tags/tag188.xml"/><Relationship Id="rId57" Type="http://schemas.openxmlformats.org/officeDocument/2006/relationships/image" Target="../media/image9.png"/><Relationship Id="rId10" Type="http://schemas.openxmlformats.org/officeDocument/2006/relationships/tags" Target="../tags/tag149.xml"/><Relationship Id="rId31" Type="http://schemas.openxmlformats.org/officeDocument/2006/relationships/tags" Target="../tags/tag170.xml"/><Relationship Id="rId44" Type="http://schemas.openxmlformats.org/officeDocument/2006/relationships/tags" Target="../tags/tag183.xml"/><Relationship Id="rId52" Type="http://schemas.openxmlformats.org/officeDocument/2006/relationships/slideLayout" Target="../slideLayouts/slideLayout7.xml"/><Relationship Id="rId60" Type="http://schemas.openxmlformats.org/officeDocument/2006/relationships/image" Target="../media/image5.png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10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tags" Target="../tags/tag192.xml"/><Relationship Id="rId16" Type="http://schemas.microsoft.com/office/2007/relationships/hdphoto" Target="../media/hdphoto1.wdp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95.xml"/><Relationship Id="rId15" Type="http://schemas.openxmlformats.org/officeDocument/2006/relationships/image" Target="../media/image9.png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image" Target="../media/image4.png"/><Relationship Id="rId21" Type="http://schemas.openxmlformats.org/officeDocument/2006/relationships/tags" Target="../tags/tag221.xml"/><Relationship Id="rId34" Type="http://schemas.openxmlformats.org/officeDocument/2006/relationships/image" Target="../media/image8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microsoft.com/office/2007/relationships/hdphoto" Target="../media/hdphoto1.wdp"/><Relationship Id="rId38" Type="http://schemas.openxmlformats.org/officeDocument/2006/relationships/image" Target="../media/image12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image" Target="../media/image9.png"/><Relationship Id="rId37" Type="http://schemas.openxmlformats.org/officeDocument/2006/relationships/image" Target="../media/image15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image" Target="../media/image14.sv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10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image" Target="../media/image7.png"/><Relationship Id="rId35" Type="http://schemas.openxmlformats.org/officeDocument/2006/relationships/image" Target="../media/image13.png"/><Relationship Id="rId8" Type="http://schemas.openxmlformats.org/officeDocument/2006/relationships/tags" Target="../tags/tag208.xml"/><Relationship Id="rId3" Type="http://schemas.openxmlformats.org/officeDocument/2006/relationships/tags" Target="../tags/tag2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18399-C6E9-7D47-DE29-350C9DCAA7B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75874" y="18442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des coupes forestières sur les forêts et les lacs d’eskers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0A68FD-34F9-3DAF-4574-7B7AAD188C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35242" y="5792202"/>
            <a:ext cx="10058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E764468-EDF6-B3C0-74D3-595259E7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1" y="1073150"/>
            <a:ext cx="7340600" cy="47117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F5F79D-1837-AB2E-D746-E1CDDB7C1A83}"/>
              </a:ext>
            </a:extLst>
          </p:cNvPr>
          <p:cNvSpPr txBox="1"/>
          <p:nvPr/>
        </p:nvSpPr>
        <p:spPr>
          <a:xfrm>
            <a:off x="857251" y="357187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Portrait de l’esker Saint-Mathieu-Berry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3D6302-54C7-8435-92BE-6168A48DA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1" y="1975308"/>
            <a:ext cx="3994149" cy="32205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83A598-6315-6782-30E6-7F67D8428619}"/>
              </a:ext>
            </a:extLst>
          </p:cNvPr>
          <p:cNvSpPr txBox="1"/>
          <p:nvPr/>
        </p:nvSpPr>
        <p:spPr>
          <a:xfrm>
            <a:off x="8786813" y="6186488"/>
            <a:ext cx="25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 écoforestière,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11C7C8-04A3-E161-6AEE-0CA1353DC36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60416" y="5605284"/>
            <a:ext cx="433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Deuxième objectif du projet :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Évaluer l’évolution de la biodiversité au cours d’une régénération artificielle par plantation à moyen et long terme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9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e 63">
            <a:extLst>
              <a:ext uri="{FF2B5EF4-FFF2-40B4-BE49-F238E27FC236}">
                <a16:creationId xmlns:a16="http://schemas.microsoft.com/office/drawing/2014/main" id="{E55F6466-7F85-EA8C-62CC-C1678DC7DB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387059">
            <a:off x="-72189" y="2514600"/>
            <a:ext cx="9336506" cy="20213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A84C6B-6EBC-E487-6000-D1E6837DCC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69" y="2630756"/>
            <a:ext cx="1060065" cy="975598"/>
          </a:xfrm>
          <a:prstGeom prst="rect">
            <a:avLst/>
          </a:prstGeom>
        </p:spPr>
      </p:pic>
      <p:pic>
        <p:nvPicPr>
          <p:cNvPr id="49" name="Image 4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29C00B6-6829-3D2A-64CE-F98B69817DD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13" y="1931548"/>
            <a:ext cx="938283" cy="170938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785B7EDE-D689-A4AB-0E30-F6725E441F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1264" y="216569"/>
            <a:ext cx="593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perturbations affectent les eskers, dont la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foresterie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6DFDA24-BD91-CA37-6369-6788F644675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1" y="2625369"/>
            <a:ext cx="938283" cy="1709382"/>
          </a:xfrm>
          <a:prstGeom prst="rect">
            <a:avLst/>
          </a:prstGeom>
        </p:spPr>
      </p:pic>
      <p:pic>
        <p:nvPicPr>
          <p:cNvPr id="7" name="Image 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D20EC9C5-8ABA-C3EB-53AD-061C6A086A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6" y="3668106"/>
            <a:ext cx="938283" cy="1709382"/>
          </a:xfrm>
          <a:prstGeom prst="rect">
            <a:avLst/>
          </a:prstGeom>
        </p:spPr>
      </p:pic>
      <p:pic>
        <p:nvPicPr>
          <p:cNvPr id="8" name="Image 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A81F85AE-F8CC-4716-0429-3279EFBDFD0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6" y="3555811"/>
            <a:ext cx="938283" cy="1709382"/>
          </a:xfrm>
          <a:prstGeom prst="rect">
            <a:avLst/>
          </a:prstGeom>
        </p:spPr>
      </p:pic>
      <p:pic>
        <p:nvPicPr>
          <p:cNvPr id="9" name="Image 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8206BA1-81A5-B25A-F349-8426D9E523D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1" y="3323201"/>
            <a:ext cx="938283" cy="1709382"/>
          </a:xfrm>
          <a:prstGeom prst="rect">
            <a:avLst/>
          </a:prstGeom>
        </p:spPr>
      </p:pic>
      <p:pic>
        <p:nvPicPr>
          <p:cNvPr id="10" name="Image 9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DC24085-1AF4-E596-2F4A-2394408372D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2" y="2464948"/>
            <a:ext cx="938283" cy="1709382"/>
          </a:xfrm>
          <a:prstGeom prst="rect">
            <a:avLst/>
          </a:prstGeom>
        </p:spPr>
      </p:pic>
      <p:pic>
        <p:nvPicPr>
          <p:cNvPr id="11" name="Image 10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BAD5268-7FCA-AA4F-ED3A-6999FB5DD9A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71" y="944958"/>
            <a:ext cx="938283" cy="1709382"/>
          </a:xfrm>
          <a:prstGeom prst="rect">
            <a:avLst/>
          </a:prstGeom>
        </p:spPr>
      </p:pic>
      <p:pic>
        <p:nvPicPr>
          <p:cNvPr id="12" name="Image 1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898FB5E-23B6-EA81-FC9D-3E4B0D0E5D5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96" y="1001105"/>
            <a:ext cx="938283" cy="1709382"/>
          </a:xfrm>
          <a:prstGeom prst="rect">
            <a:avLst/>
          </a:prstGeom>
        </p:spPr>
      </p:pic>
      <p:pic>
        <p:nvPicPr>
          <p:cNvPr id="13" name="Image 1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F269812-4D43-7EB1-E142-9E752EB6989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80" y="1887431"/>
            <a:ext cx="938283" cy="1709382"/>
          </a:xfrm>
          <a:prstGeom prst="rect">
            <a:avLst/>
          </a:prstGeom>
        </p:spPr>
      </p:pic>
      <p:pic>
        <p:nvPicPr>
          <p:cNvPr id="14" name="Image 1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016CA940-8FDB-C3B1-2840-6FA8477D55D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07" y="1305905"/>
            <a:ext cx="938283" cy="1709382"/>
          </a:xfrm>
          <a:prstGeom prst="rect">
            <a:avLst/>
          </a:prstGeom>
        </p:spPr>
      </p:pic>
      <p:pic>
        <p:nvPicPr>
          <p:cNvPr id="15" name="Image 1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ECF77D0-6CB7-FF5F-5388-D3AFFFFDCA8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81" y="1638779"/>
            <a:ext cx="938283" cy="1709382"/>
          </a:xfrm>
          <a:prstGeom prst="rect">
            <a:avLst/>
          </a:prstGeom>
        </p:spPr>
      </p:pic>
      <p:pic>
        <p:nvPicPr>
          <p:cNvPr id="16" name="Image 1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3ECF649-CDF2-7111-CEE2-05566E743D5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57" y="1455822"/>
            <a:ext cx="1161987" cy="2116929"/>
          </a:xfrm>
          <a:prstGeom prst="rect">
            <a:avLst/>
          </a:prstGeom>
        </p:spPr>
      </p:pic>
      <p:pic>
        <p:nvPicPr>
          <p:cNvPr id="17" name="Image 1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BC14104E-EA0D-0A40-8FD7-6EBBD0C115B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01" y="2268432"/>
            <a:ext cx="938283" cy="1709382"/>
          </a:xfrm>
          <a:prstGeom prst="rect">
            <a:avLst/>
          </a:prstGeom>
        </p:spPr>
      </p:pic>
      <p:pic>
        <p:nvPicPr>
          <p:cNvPr id="18" name="Image 1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D87FF067-D4C3-B88A-AA8B-C831A94E9C6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81" y="2613337"/>
            <a:ext cx="938283" cy="1709382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43FDBA-6C3E-AA7C-F4F5-40205FCE60A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79" y="3845945"/>
            <a:ext cx="1060065" cy="975598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7667BB-364F-7ACC-0D96-6FC13F98CBCA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9" y="1170924"/>
            <a:ext cx="1060065" cy="975598"/>
          </a:xfrm>
          <a:prstGeom prst="rect">
            <a:avLst/>
          </a:prstGeom>
        </p:spPr>
      </p:pic>
      <p:pic>
        <p:nvPicPr>
          <p:cNvPr id="22" name="Image 2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CC309F1-17D7-1D72-3A23-C7571B83C658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3" y="471716"/>
            <a:ext cx="938283" cy="1709382"/>
          </a:xfrm>
          <a:prstGeom prst="rect">
            <a:avLst/>
          </a:prstGeom>
        </p:spPr>
      </p:pic>
      <p:pic>
        <p:nvPicPr>
          <p:cNvPr id="23" name="Image 2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2C233EA2-F122-0EA5-2C19-9D41743E9FE2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71" y="1165537"/>
            <a:ext cx="938283" cy="1709382"/>
          </a:xfrm>
          <a:prstGeom prst="rect">
            <a:avLst/>
          </a:prstGeom>
        </p:spPr>
      </p:pic>
      <p:pic>
        <p:nvPicPr>
          <p:cNvPr id="24" name="Image 2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3B4E236A-370F-448A-0A18-F8D86238037E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86" y="2208274"/>
            <a:ext cx="938283" cy="1709382"/>
          </a:xfrm>
          <a:prstGeom prst="rect">
            <a:avLst/>
          </a:prstGeom>
        </p:spPr>
      </p:pic>
      <p:pic>
        <p:nvPicPr>
          <p:cNvPr id="25" name="Image 2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C115E37F-4E95-3FB7-C1AE-F8F00272DD40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6" y="2095979"/>
            <a:ext cx="938283" cy="1709382"/>
          </a:xfrm>
          <a:prstGeom prst="rect">
            <a:avLst/>
          </a:prstGeom>
        </p:spPr>
      </p:pic>
      <p:pic>
        <p:nvPicPr>
          <p:cNvPr id="26" name="Image 2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568ECF5D-8D7E-EE91-7893-8837E776C4CB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81" y="1863369"/>
            <a:ext cx="938283" cy="1709382"/>
          </a:xfrm>
          <a:prstGeom prst="rect">
            <a:avLst/>
          </a:prstGeom>
        </p:spPr>
      </p:pic>
      <p:pic>
        <p:nvPicPr>
          <p:cNvPr id="27" name="Image 2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1CDD37CE-0A03-CB01-1B59-E1DD7928F26A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92" y="1005116"/>
            <a:ext cx="938283" cy="1709382"/>
          </a:xfrm>
          <a:prstGeom prst="rect">
            <a:avLst/>
          </a:prstGeom>
        </p:spPr>
      </p:pic>
      <p:pic>
        <p:nvPicPr>
          <p:cNvPr id="28" name="Image 2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335DC9B-DFE1-C084-C2CE-96D6146671B2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1" y="-514874"/>
            <a:ext cx="938283" cy="1709382"/>
          </a:xfrm>
          <a:prstGeom prst="rect">
            <a:avLst/>
          </a:prstGeom>
        </p:spPr>
      </p:pic>
      <p:pic>
        <p:nvPicPr>
          <p:cNvPr id="29" name="Image 2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F6347A6-94A0-13DA-5909-6D6E4E9575D3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06" y="-458727"/>
            <a:ext cx="938283" cy="1709382"/>
          </a:xfrm>
          <a:prstGeom prst="rect">
            <a:avLst/>
          </a:prstGeom>
        </p:spPr>
      </p:pic>
      <p:pic>
        <p:nvPicPr>
          <p:cNvPr id="30" name="Image 29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2D6CC15-4F33-5822-CA1E-902EF054E0DC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427599"/>
            <a:ext cx="938283" cy="1709382"/>
          </a:xfrm>
          <a:prstGeom prst="rect">
            <a:avLst/>
          </a:prstGeom>
        </p:spPr>
      </p:pic>
      <p:pic>
        <p:nvPicPr>
          <p:cNvPr id="31" name="Image 30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D0409E6-4CFA-5BBF-AE27-F66093DE94FE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17" y="-153927"/>
            <a:ext cx="938283" cy="1709382"/>
          </a:xfrm>
          <a:prstGeom prst="rect">
            <a:avLst/>
          </a:prstGeom>
        </p:spPr>
      </p:pic>
      <p:pic>
        <p:nvPicPr>
          <p:cNvPr id="32" name="Image 3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BBE9020-E5C2-4E3B-B99F-37515E420F78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91" y="178947"/>
            <a:ext cx="938283" cy="1709382"/>
          </a:xfrm>
          <a:prstGeom prst="rect">
            <a:avLst/>
          </a:prstGeom>
        </p:spPr>
      </p:pic>
      <p:pic>
        <p:nvPicPr>
          <p:cNvPr id="33" name="Image 3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5366CE7E-6D24-A7DE-23B8-79FE45EA2CE5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67" y="-4010"/>
            <a:ext cx="1161987" cy="2116929"/>
          </a:xfrm>
          <a:prstGeom prst="rect">
            <a:avLst/>
          </a:prstGeom>
        </p:spPr>
      </p:pic>
      <p:pic>
        <p:nvPicPr>
          <p:cNvPr id="34" name="Image 3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1465142A-E646-78AB-EF1E-DA4189D945DA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11" y="808600"/>
            <a:ext cx="938283" cy="1709382"/>
          </a:xfrm>
          <a:prstGeom prst="rect">
            <a:avLst/>
          </a:prstGeom>
        </p:spPr>
      </p:pic>
      <p:pic>
        <p:nvPicPr>
          <p:cNvPr id="35" name="Image 3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26DD8DCF-155F-E372-8119-DBDFEFFFCD62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91" y="1153505"/>
            <a:ext cx="938283" cy="1709382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DB6618-C5A8-4C4C-9C4E-FEE8B6089E44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89" y="2386113"/>
            <a:ext cx="1060065" cy="975598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D85A07C-034A-0719-08B4-166DE9D4B271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A477FE-002D-5628-625B-BC9AB31694B2}"/>
              </a:ext>
            </a:extLst>
          </p:cNvPr>
          <p:cNvSpPr txBox="1"/>
          <p:nvPr/>
        </p:nvSpPr>
        <p:spPr>
          <a:xfrm>
            <a:off x="5591797" y="4257101"/>
            <a:ext cx="58807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Coupe partielle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Allonge le temps de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 un couvert forestier permanent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Maintient la structure d’un peuplement mature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conserver la biodiversité d’avant la perturbation?</a:t>
            </a:r>
          </a:p>
        </p:txBody>
      </p:sp>
    </p:spTree>
    <p:extLst>
      <p:ext uri="{BB962C8B-B14F-4D97-AF65-F5344CB8AC3E}">
        <p14:creationId xmlns:p14="http://schemas.microsoft.com/office/powerpoint/2010/main" val="423851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4B99DA-8605-3546-29FF-5EBEFCE5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0585"/>
            <a:ext cx="5294716" cy="31768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D12BE313-29C0-AE50-248B-61958981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800876"/>
            <a:ext cx="5294715" cy="32562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A3E577-B5C2-BB74-B825-5D30AA1E10CB}"/>
              </a:ext>
            </a:extLst>
          </p:cNvPr>
          <p:cNvSpPr txBox="1"/>
          <p:nvPr/>
        </p:nvSpPr>
        <p:spPr>
          <a:xfrm>
            <a:off x="842963" y="110726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Portrait de l’esker Saint-Mathieu-Berry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EF75BD-56C2-F1DB-1F86-796DD3F8BAFE}"/>
              </a:ext>
            </a:extLst>
          </p:cNvPr>
          <p:cNvSpPr txBox="1"/>
          <p:nvPr/>
        </p:nvSpPr>
        <p:spPr>
          <a:xfrm>
            <a:off x="8901174" y="6433304"/>
            <a:ext cx="25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 écoforestière, 2017</a:t>
            </a:r>
          </a:p>
        </p:txBody>
      </p:sp>
    </p:spTree>
    <p:extLst>
      <p:ext uri="{BB962C8B-B14F-4D97-AF65-F5344CB8AC3E}">
        <p14:creationId xmlns:p14="http://schemas.microsoft.com/office/powerpoint/2010/main" val="159832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e 63">
            <a:extLst>
              <a:ext uri="{FF2B5EF4-FFF2-40B4-BE49-F238E27FC236}">
                <a16:creationId xmlns:a16="http://schemas.microsoft.com/office/drawing/2014/main" id="{E55F6466-7F85-EA8C-62CC-C1678DC7DB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387059">
            <a:off x="-72189" y="2514600"/>
            <a:ext cx="9336506" cy="20213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A84C6B-6EBC-E487-6000-D1E6837DCC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69" y="2630756"/>
            <a:ext cx="1060065" cy="975598"/>
          </a:xfrm>
          <a:prstGeom prst="rect">
            <a:avLst/>
          </a:prstGeom>
        </p:spPr>
      </p:pic>
      <p:pic>
        <p:nvPicPr>
          <p:cNvPr id="49" name="Image 4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29C00B6-6829-3D2A-64CE-F98B69817DD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13" y="1931548"/>
            <a:ext cx="938283" cy="170938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785B7EDE-D689-A4AB-0E30-F6725E441F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1264" y="216569"/>
            <a:ext cx="593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perturbations affectent les eskers, dont la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foresterie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6DFDA24-BD91-CA37-6369-6788F644675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1" y="2625369"/>
            <a:ext cx="938283" cy="1709382"/>
          </a:xfrm>
          <a:prstGeom prst="rect">
            <a:avLst/>
          </a:prstGeom>
        </p:spPr>
      </p:pic>
      <p:pic>
        <p:nvPicPr>
          <p:cNvPr id="7" name="Image 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D20EC9C5-8ABA-C3EB-53AD-061C6A086A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6" y="3668106"/>
            <a:ext cx="938283" cy="1709382"/>
          </a:xfrm>
          <a:prstGeom prst="rect">
            <a:avLst/>
          </a:prstGeom>
        </p:spPr>
      </p:pic>
      <p:pic>
        <p:nvPicPr>
          <p:cNvPr id="8" name="Image 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A81F85AE-F8CC-4716-0429-3279EFBDFD0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6" y="3555811"/>
            <a:ext cx="938283" cy="1709382"/>
          </a:xfrm>
          <a:prstGeom prst="rect">
            <a:avLst/>
          </a:prstGeom>
        </p:spPr>
      </p:pic>
      <p:pic>
        <p:nvPicPr>
          <p:cNvPr id="9" name="Image 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8206BA1-81A5-B25A-F349-8426D9E523D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1" y="3323201"/>
            <a:ext cx="938283" cy="1709382"/>
          </a:xfrm>
          <a:prstGeom prst="rect">
            <a:avLst/>
          </a:prstGeom>
        </p:spPr>
      </p:pic>
      <p:pic>
        <p:nvPicPr>
          <p:cNvPr id="10" name="Image 9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DC24085-1AF4-E596-2F4A-2394408372D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2" y="2464948"/>
            <a:ext cx="938283" cy="1709382"/>
          </a:xfrm>
          <a:prstGeom prst="rect">
            <a:avLst/>
          </a:prstGeom>
        </p:spPr>
      </p:pic>
      <p:pic>
        <p:nvPicPr>
          <p:cNvPr id="11" name="Image 10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BAD5268-7FCA-AA4F-ED3A-6999FB5DD9A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71" y="944958"/>
            <a:ext cx="938283" cy="1709382"/>
          </a:xfrm>
          <a:prstGeom prst="rect">
            <a:avLst/>
          </a:prstGeom>
        </p:spPr>
      </p:pic>
      <p:pic>
        <p:nvPicPr>
          <p:cNvPr id="12" name="Image 1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898FB5E-23B6-EA81-FC9D-3E4B0D0E5D5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96" y="1001105"/>
            <a:ext cx="938283" cy="1709382"/>
          </a:xfrm>
          <a:prstGeom prst="rect">
            <a:avLst/>
          </a:prstGeom>
        </p:spPr>
      </p:pic>
      <p:pic>
        <p:nvPicPr>
          <p:cNvPr id="13" name="Image 1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F269812-4D43-7EB1-E142-9E752EB6989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80" y="1887431"/>
            <a:ext cx="938283" cy="1709382"/>
          </a:xfrm>
          <a:prstGeom prst="rect">
            <a:avLst/>
          </a:prstGeom>
        </p:spPr>
      </p:pic>
      <p:pic>
        <p:nvPicPr>
          <p:cNvPr id="14" name="Image 1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016CA940-8FDB-C3B1-2840-6FA8477D55D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07" y="1305905"/>
            <a:ext cx="938283" cy="1709382"/>
          </a:xfrm>
          <a:prstGeom prst="rect">
            <a:avLst/>
          </a:prstGeom>
        </p:spPr>
      </p:pic>
      <p:pic>
        <p:nvPicPr>
          <p:cNvPr id="15" name="Image 1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ECF77D0-6CB7-FF5F-5388-D3AFFFFDCA8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81" y="1638779"/>
            <a:ext cx="938283" cy="1709382"/>
          </a:xfrm>
          <a:prstGeom prst="rect">
            <a:avLst/>
          </a:prstGeom>
        </p:spPr>
      </p:pic>
      <p:pic>
        <p:nvPicPr>
          <p:cNvPr id="16" name="Image 1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3ECF649-CDF2-7111-CEE2-05566E743D5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57" y="1455822"/>
            <a:ext cx="1161987" cy="2116929"/>
          </a:xfrm>
          <a:prstGeom prst="rect">
            <a:avLst/>
          </a:prstGeom>
        </p:spPr>
      </p:pic>
      <p:pic>
        <p:nvPicPr>
          <p:cNvPr id="17" name="Image 1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BC14104E-EA0D-0A40-8FD7-6EBBD0C115B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01" y="2268432"/>
            <a:ext cx="938283" cy="1709382"/>
          </a:xfrm>
          <a:prstGeom prst="rect">
            <a:avLst/>
          </a:prstGeom>
        </p:spPr>
      </p:pic>
      <p:pic>
        <p:nvPicPr>
          <p:cNvPr id="18" name="Image 1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D87FF067-D4C3-B88A-AA8B-C831A94E9C6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81" y="2613337"/>
            <a:ext cx="938283" cy="1709382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43FDBA-6C3E-AA7C-F4F5-40205FCE60A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79" y="3845945"/>
            <a:ext cx="1060065" cy="975598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7667BB-364F-7ACC-0D96-6FC13F98CBCA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9" y="1170924"/>
            <a:ext cx="1060065" cy="975598"/>
          </a:xfrm>
          <a:prstGeom prst="rect">
            <a:avLst/>
          </a:prstGeom>
        </p:spPr>
      </p:pic>
      <p:pic>
        <p:nvPicPr>
          <p:cNvPr id="22" name="Image 2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CC309F1-17D7-1D72-3A23-C7571B83C658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3" y="471716"/>
            <a:ext cx="938283" cy="1709382"/>
          </a:xfrm>
          <a:prstGeom prst="rect">
            <a:avLst/>
          </a:prstGeom>
        </p:spPr>
      </p:pic>
      <p:pic>
        <p:nvPicPr>
          <p:cNvPr id="23" name="Image 2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2C233EA2-F122-0EA5-2C19-9D41743E9FE2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71" y="1165537"/>
            <a:ext cx="938283" cy="1709382"/>
          </a:xfrm>
          <a:prstGeom prst="rect">
            <a:avLst/>
          </a:prstGeom>
        </p:spPr>
      </p:pic>
      <p:pic>
        <p:nvPicPr>
          <p:cNvPr id="24" name="Image 2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3B4E236A-370F-448A-0A18-F8D86238037E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86" y="2208274"/>
            <a:ext cx="938283" cy="1709382"/>
          </a:xfrm>
          <a:prstGeom prst="rect">
            <a:avLst/>
          </a:prstGeom>
        </p:spPr>
      </p:pic>
      <p:pic>
        <p:nvPicPr>
          <p:cNvPr id="25" name="Image 2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C115E37F-4E95-3FB7-C1AE-F8F00272DD40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6" y="2095979"/>
            <a:ext cx="938283" cy="1709382"/>
          </a:xfrm>
          <a:prstGeom prst="rect">
            <a:avLst/>
          </a:prstGeom>
        </p:spPr>
      </p:pic>
      <p:pic>
        <p:nvPicPr>
          <p:cNvPr id="26" name="Image 2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568ECF5D-8D7E-EE91-7893-8837E776C4CB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81" y="1863369"/>
            <a:ext cx="938283" cy="1709382"/>
          </a:xfrm>
          <a:prstGeom prst="rect">
            <a:avLst/>
          </a:prstGeom>
        </p:spPr>
      </p:pic>
      <p:pic>
        <p:nvPicPr>
          <p:cNvPr id="27" name="Image 2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1CDD37CE-0A03-CB01-1B59-E1DD7928F26A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92" y="1005116"/>
            <a:ext cx="938283" cy="1709382"/>
          </a:xfrm>
          <a:prstGeom prst="rect">
            <a:avLst/>
          </a:prstGeom>
        </p:spPr>
      </p:pic>
      <p:pic>
        <p:nvPicPr>
          <p:cNvPr id="28" name="Image 2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335DC9B-DFE1-C084-C2CE-96D6146671B2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1" y="-514874"/>
            <a:ext cx="938283" cy="1709382"/>
          </a:xfrm>
          <a:prstGeom prst="rect">
            <a:avLst/>
          </a:prstGeom>
        </p:spPr>
      </p:pic>
      <p:pic>
        <p:nvPicPr>
          <p:cNvPr id="29" name="Image 2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F6347A6-94A0-13DA-5909-6D6E4E9575D3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06" y="-458727"/>
            <a:ext cx="938283" cy="1709382"/>
          </a:xfrm>
          <a:prstGeom prst="rect">
            <a:avLst/>
          </a:prstGeom>
        </p:spPr>
      </p:pic>
      <p:pic>
        <p:nvPicPr>
          <p:cNvPr id="30" name="Image 29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2D6CC15-4F33-5822-CA1E-902EF054E0DC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427599"/>
            <a:ext cx="938283" cy="1709382"/>
          </a:xfrm>
          <a:prstGeom prst="rect">
            <a:avLst/>
          </a:prstGeom>
        </p:spPr>
      </p:pic>
      <p:pic>
        <p:nvPicPr>
          <p:cNvPr id="31" name="Image 30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D0409E6-4CFA-5BBF-AE27-F66093DE94FE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17" y="-153927"/>
            <a:ext cx="938283" cy="1709382"/>
          </a:xfrm>
          <a:prstGeom prst="rect">
            <a:avLst/>
          </a:prstGeom>
        </p:spPr>
      </p:pic>
      <p:pic>
        <p:nvPicPr>
          <p:cNvPr id="32" name="Image 3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BBE9020-E5C2-4E3B-B99F-37515E420F78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91" y="178947"/>
            <a:ext cx="938283" cy="1709382"/>
          </a:xfrm>
          <a:prstGeom prst="rect">
            <a:avLst/>
          </a:prstGeom>
        </p:spPr>
      </p:pic>
      <p:pic>
        <p:nvPicPr>
          <p:cNvPr id="33" name="Image 3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5366CE7E-6D24-A7DE-23B8-79FE45EA2CE5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67" y="-4010"/>
            <a:ext cx="1161987" cy="2116929"/>
          </a:xfrm>
          <a:prstGeom prst="rect">
            <a:avLst/>
          </a:prstGeom>
        </p:spPr>
      </p:pic>
      <p:pic>
        <p:nvPicPr>
          <p:cNvPr id="34" name="Image 3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1465142A-E646-78AB-EF1E-DA4189D945DA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11" y="808600"/>
            <a:ext cx="938283" cy="1709382"/>
          </a:xfrm>
          <a:prstGeom prst="rect">
            <a:avLst/>
          </a:prstGeom>
        </p:spPr>
      </p:pic>
      <p:pic>
        <p:nvPicPr>
          <p:cNvPr id="35" name="Image 3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26DD8DCF-155F-E372-8119-DBDFEFFFCD62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91" y="1153505"/>
            <a:ext cx="938283" cy="1709382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DB6618-C5A8-4C4C-9C4E-FEE8B6089E44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89" y="2386113"/>
            <a:ext cx="1060065" cy="975598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8E9CD6EE-3D5C-29C2-BA06-D6EB29F7F803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075947" y="4186989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Troisième objectif :</a:t>
            </a:r>
          </a:p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Évaluer l’intensité (0%, 35%, 50% et 100%) de récolte sur la biodiversité des forêts d’esker?</a:t>
            </a:r>
          </a:p>
          <a:p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Est-ce que la </a:t>
            </a:r>
            <a:r>
              <a:rPr lang="fr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coupe partielle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une alternative intéressante pour la conservation de la biodiversité?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D85A07C-034A-0719-08B4-166DE9D4B271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4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060256-FEFD-4374-639A-74A5F097C8EB}"/>
              </a:ext>
            </a:extLst>
          </p:cNvPr>
          <p:cNvSpPr txBox="1"/>
          <p:nvPr/>
        </p:nvSpPr>
        <p:spPr>
          <a:xfrm>
            <a:off x="3661230" y="2165985"/>
            <a:ext cx="48695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aux partenaires du projet </a:t>
            </a:r>
          </a:p>
          <a:p>
            <a:pPr algn="ctr"/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A5EBE0-FDB5-39EA-F5FE-BCC77AE658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35242" y="5792202"/>
            <a:ext cx="10058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F6F0600-4AC7-9E8D-9196-1EA399ECF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9307" y="594481"/>
            <a:ext cx="7435618" cy="5903493"/>
          </a:xfrm>
          <a:custGeom>
            <a:avLst/>
            <a:gdLst>
              <a:gd name="connsiteX0" fmla="*/ 0 w 5695406"/>
              <a:gd name="connsiteY0" fmla="*/ 2577737 h 5155474"/>
              <a:gd name="connsiteX1" fmla="*/ 2847703 w 5695406"/>
              <a:gd name="connsiteY1" fmla="*/ 0 h 5155474"/>
              <a:gd name="connsiteX2" fmla="*/ 5695406 w 5695406"/>
              <a:gd name="connsiteY2" fmla="*/ 2577737 h 5155474"/>
              <a:gd name="connsiteX3" fmla="*/ 2847703 w 5695406"/>
              <a:gd name="connsiteY3" fmla="*/ 5155474 h 5155474"/>
              <a:gd name="connsiteX4" fmla="*/ 0 w 5695406"/>
              <a:gd name="connsiteY4" fmla="*/ 2577737 h 5155474"/>
              <a:gd name="connsiteX0" fmla="*/ 0 w 6418217"/>
              <a:gd name="connsiteY0" fmla="*/ 2578225 h 5156387"/>
              <a:gd name="connsiteX1" fmla="*/ 2847703 w 6418217"/>
              <a:gd name="connsiteY1" fmla="*/ 488 h 5156387"/>
              <a:gd name="connsiteX2" fmla="*/ 6418217 w 6418217"/>
              <a:gd name="connsiteY2" fmla="*/ 2421470 h 5156387"/>
              <a:gd name="connsiteX3" fmla="*/ 2847703 w 6418217"/>
              <a:gd name="connsiteY3" fmla="*/ 5155962 h 5156387"/>
              <a:gd name="connsiteX4" fmla="*/ 0 w 6418217"/>
              <a:gd name="connsiteY4" fmla="*/ 2578225 h 5156387"/>
              <a:gd name="connsiteX0" fmla="*/ 5594 w 6423811"/>
              <a:gd name="connsiteY0" fmla="*/ 2795857 h 5373890"/>
              <a:gd name="connsiteX1" fmla="*/ 3584817 w 6423811"/>
              <a:gd name="connsiteY1" fmla="*/ 405 h 5373890"/>
              <a:gd name="connsiteX2" fmla="*/ 6423811 w 6423811"/>
              <a:gd name="connsiteY2" fmla="*/ 2639102 h 5373890"/>
              <a:gd name="connsiteX3" fmla="*/ 2853297 w 6423811"/>
              <a:gd name="connsiteY3" fmla="*/ 5373594 h 5373890"/>
              <a:gd name="connsiteX4" fmla="*/ 5594 w 6423811"/>
              <a:gd name="connsiteY4" fmla="*/ 2795857 h 5373890"/>
              <a:gd name="connsiteX0" fmla="*/ 4980 w 6719289"/>
              <a:gd name="connsiteY0" fmla="*/ 1874058 h 5391701"/>
              <a:gd name="connsiteX1" fmla="*/ 3880295 w 6719289"/>
              <a:gd name="connsiteY1" fmla="*/ 10423 h 5391701"/>
              <a:gd name="connsiteX2" fmla="*/ 6719289 w 6719289"/>
              <a:gd name="connsiteY2" fmla="*/ 2649120 h 5391701"/>
              <a:gd name="connsiteX3" fmla="*/ 3148775 w 6719289"/>
              <a:gd name="connsiteY3" fmla="*/ 5383612 h 5391701"/>
              <a:gd name="connsiteX4" fmla="*/ 4980 w 6719289"/>
              <a:gd name="connsiteY4" fmla="*/ 1874058 h 5391701"/>
              <a:gd name="connsiteX0" fmla="*/ 14147 w 6728456"/>
              <a:gd name="connsiteY0" fmla="*/ 1874568 h 5739080"/>
              <a:gd name="connsiteX1" fmla="*/ 3889462 w 6728456"/>
              <a:gd name="connsiteY1" fmla="*/ 10933 h 5739080"/>
              <a:gd name="connsiteX2" fmla="*/ 6728456 w 6728456"/>
              <a:gd name="connsiteY2" fmla="*/ 2649630 h 5739080"/>
              <a:gd name="connsiteX3" fmla="*/ 2739931 w 6728456"/>
              <a:gd name="connsiteY3" fmla="*/ 5732464 h 5739080"/>
              <a:gd name="connsiteX4" fmla="*/ 14147 w 6728456"/>
              <a:gd name="connsiteY4" fmla="*/ 1874568 h 5739080"/>
              <a:gd name="connsiteX0" fmla="*/ 13445 w 6727754"/>
              <a:gd name="connsiteY0" fmla="*/ 1874568 h 5734387"/>
              <a:gd name="connsiteX1" fmla="*/ 3888760 w 6727754"/>
              <a:gd name="connsiteY1" fmla="*/ 10933 h 5734387"/>
              <a:gd name="connsiteX2" fmla="*/ 6727754 w 6727754"/>
              <a:gd name="connsiteY2" fmla="*/ 2649630 h 5734387"/>
              <a:gd name="connsiteX3" fmla="*/ 2739229 w 6727754"/>
              <a:gd name="connsiteY3" fmla="*/ 5732464 h 5734387"/>
              <a:gd name="connsiteX4" fmla="*/ 13445 w 6727754"/>
              <a:gd name="connsiteY4" fmla="*/ 1874568 h 5734387"/>
              <a:gd name="connsiteX0" fmla="*/ 12461 w 6726770"/>
              <a:gd name="connsiteY0" fmla="*/ 1874568 h 5754058"/>
              <a:gd name="connsiteX1" fmla="*/ 3887776 w 6726770"/>
              <a:gd name="connsiteY1" fmla="*/ 10933 h 5754058"/>
              <a:gd name="connsiteX2" fmla="*/ 6726770 w 6726770"/>
              <a:gd name="connsiteY2" fmla="*/ 2649630 h 5754058"/>
              <a:gd name="connsiteX3" fmla="*/ 2738245 w 6726770"/>
              <a:gd name="connsiteY3" fmla="*/ 5732464 h 5754058"/>
              <a:gd name="connsiteX4" fmla="*/ 12461 w 6726770"/>
              <a:gd name="connsiteY4" fmla="*/ 1874568 h 5754058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46448 w 6760757"/>
              <a:gd name="connsiteY0" fmla="*/ 1873482 h 5739683"/>
              <a:gd name="connsiteX1" fmla="*/ 3921763 w 6760757"/>
              <a:gd name="connsiteY1" fmla="*/ 9847 h 5739683"/>
              <a:gd name="connsiteX2" fmla="*/ 6760757 w 6760757"/>
              <a:gd name="connsiteY2" fmla="*/ 2648544 h 5739683"/>
              <a:gd name="connsiteX3" fmla="*/ 2772232 w 6760757"/>
              <a:gd name="connsiteY3" fmla="*/ 5731378 h 5739683"/>
              <a:gd name="connsiteX4" fmla="*/ 46448 w 6760757"/>
              <a:gd name="connsiteY4" fmla="*/ 1873482 h 5739683"/>
              <a:gd name="connsiteX0" fmla="*/ 41780 w 7313437"/>
              <a:gd name="connsiteY0" fmla="*/ 1269349 h 5791834"/>
              <a:gd name="connsiteX1" fmla="*/ 4474443 w 7313437"/>
              <a:gd name="connsiteY1" fmla="*/ 50148 h 5791834"/>
              <a:gd name="connsiteX2" fmla="*/ 7313437 w 7313437"/>
              <a:gd name="connsiteY2" fmla="*/ 2688845 h 5791834"/>
              <a:gd name="connsiteX3" fmla="*/ 3324912 w 7313437"/>
              <a:gd name="connsiteY3" fmla="*/ 5771679 h 5791834"/>
              <a:gd name="connsiteX4" fmla="*/ 41780 w 7313437"/>
              <a:gd name="connsiteY4" fmla="*/ 1269349 h 5791834"/>
              <a:gd name="connsiteX0" fmla="*/ 15761 w 7287418"/>
              <a:gd name="connsiteY0" fmla="*/ 1409044 h 5931529"/>
              <a:gd name="connsiteX1" fmla="*/ 4666139 w 7287418"/>
              <a:gd name="connsiteY1" fmla="*/ 50505 h 5931529"/>
              <a:gd name="connsiteX2" fmla="*/ 7287418 w 7287418"/>
              <a:gd name="connsiteY2" fmla="*/ 2828540 h 5931529"/>
              <a:gd name="connsiteX3" fmla="*/ 3298893 w 7287418"/>
              <a:gd name="connsiteY3" fmla="*/ 5911374 h 5931529"/>
              <a:gd name="connsiteX4" fmla="*/ 15761 w 7287418"/>
              <a:gd name="connsiteY4" fmla="*/ 1409044 h 5931529"/>
              <a:gd name="connsiteX0" fmla="*/ 15915 w 7435618"/>
              <a:gd name="connsiteY0" fmla="*/ 1391073 h 5903493"/>
              <a:gd name="connsiteX1" fmla="*/ 4666293 w 7435618"/>
              <a:gd name="connsiteY1" fmla="*/ 32534 h 5903493"/>
              <a:gd name="connsiteX2" fmla="*/ 7435618 w 7435618"/>
              <a:gd name="connsiteY2" fmla="*/ 2453517 h 5903493"/>
              <a:gd name="connsiteX3" fmla="*/ 3299047 w 7435618"/>
              <a:gd name="connsiteY3" fmla="*/ 5893403 h 5903493"/>
              <a:gd name="connsiteX4" fmla="*/ 15915 w 7435618"/>
              <a:gd name="connsiteY4" fmla="*/ 1391073 h 59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618" h="5903493">
                <a:moveTo>
                  <a:pt x="15915" y="1391073"/>
                </a:moveTo>
                <a:cubicBezTo>
                  <a:pt x="243789" y="414262"/>
                  <a:pt x="3429676" y="-144540"/>
                  <a:pt x="4666293" y="32534"/>
                </a:cubicBezTo>
                <a:cubicBezTo>
                  <a:pt x="5902910" y="209608"/>
                  <a:pt x="7287573" y="1038581"/>
                  <a:pt x="7435618" y="2453517"/>
                </a:cubicBezTo>
                <a:cubicBezTo>
                  <a:pt x="7435618" y="3877162"/>
                  <a:pt x="4535664" y="6070477"/>
                  <a:pt x="3299047" y="5893403"/>
                </a:cubicBezTo>
                <a:cubicBezTo>
                  <a:pt x="2062430" y="5716329"/>
                  <a:pt x="-211959" y="2367884"/>
                  <a:pt x="15915" y="1391073"/>
                </a:cubicBezTo>
                <a:close/>
              </a:path>
            </a:pathLst>
          </a:custGeom>
          <a:gradFill flip="none" rotWithShape="1">
            <a:gsLst>
              <a:gs pos="0">
                <a:srgbClr val="663300">
                  <a:tint val="66000"/>
                  <a:satMod val="160000"/>
                </a:srgbClr>
              </a:gs>
              <a:gs pos="50000">
                <a:srgbClr val="663300">
                  <a:tint val="44500"/>
                  <a:satMod val="160000"/>
                </a:srgbClr>
              </a:gs>
              <a:gs pos="100000">
                <a:srgbClr val="66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2DF3B33-EDA1-65FD-9E93-D8B644EB402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447314" y="1576251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EF72DB3-FA35-8CE9-63D6-4D59CAC63F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579429" y="1402080"/>
            <a:ext cx="16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Plaine argileuse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AA1AFF6-58EB-BEF9-1F5D-AD3AF462A1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6" y="764612"/>
            <a:ext cx="611026" cy="1177400"/>
          </a:xfrm>
          <a:prstGeom prst="rect">
            <a:avLst/>
          </a:prstGeom>
        </p:spPr>
      </p:pic>
      <p:pic>
        <p:nvPicPr>
          <p:cNvPr id="11" name="Image 1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7577C257-B922-54D9-B34A-FCE51CA37FE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56" y="742840"/>
            <a:ext cx="611026" cy="1177400"/>
          </a:xfrm>
          <a:prstGeom prst="rect">
            <a:avLst/>
          </a:prstGeom>
        </p:spPr>
      </p:pic>
      <p:pic>
        <p:nvPicPr>
          <p:cNvPr id="26" name="Image 2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9ADBA45-77CF-7A7C-B345-E2D299C6C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31" y="1112955"/>
            <a:ext cx="1223529" cy="1551868"/>
          </a:xfrm>
          <a:prstGeom prst="rect">
            <a:avLst/>
          </a:prstGeom>
        </p:spPr>
      </p:pic>
      <p:pic>
        <p:nvPicPr>
          <p:cNvPr id="10" name="Image 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C6D0435-9ED1-2109-1A5C-9617170906F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70" y="2162338"/>
            <a:ext cx="611026" cy="1177400"/>
          </a:xfrm>
          <a:prstGeom prst="rect">
            <a:avLst/>
          </a:prstGeom>
        </p:spPr>
      </p:pic>
      <p:pic>
        <p:nvPicPr>
          <p:cNvPr id="13" name="Image 1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680915CF-1BE0-AA16-36E3-16EC5915BE6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61" y="1134726"/>
            <a:ext cx="611026" cy="1177400"/>
          </a:xfrm>
          <a:prstGeom prst="rect">
            <a:avLst/>
          </a:prstGeom>
        </p:spPr>
      </p:pic>
      <p:pic>
        <p:nvPicPr>
          <p:cNvPr id="14" name="Image 1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A234B5-184C-A30F-4637-1B140670DB1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84" y="1915884"/>
            <a:ext cx="332178" cy="640081"/>
          </a:xfrm>
          <a:prstGeom prst="rect">
            <a:avLst/>
          </a:prstGeom>
        </p:spPr>
      </p:pic>
      <p:pic>
        <p:nvPicPr>
          <p:cNvPr id="16" name="Image 1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3FBE10F-AA87-488E-603C-3EAA0F37B50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07" y="734132"/>
            <a:ext cx="611026" cy="1177400"/>
          </a:xfrm>
          <a:prstGeom prst="rect">
            <a:avLst/>
          </a:prstGeom>
        </p:spPr>
      </p:pic>
      <p:pic>
        <p:nvPicPr>
          <p:cNvPr id="17" name="Image 1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6A7AFE8-6DFE-8723-3D55-1763D59ADD5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96" y="735873"/>
            <a:ext cx="332178" cy="640081"/>
          </a:xfrm>
          <a:prstGeom prst="rect">
            <a:avLst/>
          </a:prstGeom>
        </p:spPr>
      </p:pic>
      <p:pic>
        <p:nvPicPr>
          <p:cNvPr id="18" name="Image 1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BC4C82B-E806-9408-E5BA-BD5C84071A8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52" y="3200399"/>
            <a:ext cx="332178" cy="640081"/>
          </a:xfrm>
          <a:prstGeom prst="rect">
            <a:avLst/>
          </a:prstGeom>
        </p:spPr>
      </p:pic>
      <p:pic>
        <p:nvPicPr>
          <p:cNvPr id="19" name="Image 1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1B5C87A-9BDB-C1F9-4BED-C6D0E2808C5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98" y="1728651"/>
            <a:ext cx="332178" cy="640081"/>
          </a:xfrm>
          <a:prstGeom prst="rect">
            <a:avLst/>
          </a:prstGeom>
        </p:spPr>
      </p:pic>
      <p:pic>
        <p:nvPicPr>
          <p:cNvPr id="20" name="Image 1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18BD7F9-DBE4-8E2B-32F8-561B7D8504C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4" y="1197427"/>
            <a:ext cx="332178" cy="640081"/>
          </a:xfrm>
          <a:prstGeom prst="rect">
            <a:avLst/>
          </a:prstGeom>
        </p:spPr>
      </p:pic>
      <p:pic>
        <p:nvPicPr>
          <p:cNvPr id="22" name="Image 2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C3A43FC-E2DB-72B5-DC3D-33D2EC26508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0" y="796833"/>
            <a:ext cx="332178" cy="640081"/>
          </a:xfrm>
          <a:prstGeom prst="rect">
            <a:avLst/>
          </a:prstGeom>
        </p:spPr>
      </p:pic>
      <p:pic>
        <p:nvPicPr>
          <p:cNvPr id="23" name="Image 2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FD4E398-965D-DAA0-DBE0-D1D24D9E418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8" y="2747554"/>
            <a:ext cx="332178" cy="640081"/>
          </a:xfrm>
          <a:prstGeom prst="rect">
            <a:avLst/>
          </a:prstGeom>
        </p:spPr>
      </p:pic>
      <p:pic>
        <p:nvPicPr>
          <p:cNvPr id="24" name="Image 2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B2B8625-F8A2-F17B-44FC-132D9D900EE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04" y="1110342"/>
            <a:ext cx="332178" cy="640081"/>
          </a:xfrm>
          <a:prstGeom prst="rect">
            <a:avLst/>
          </a:prstGeom>
        </p:spPr>
      </p:pic>
      <p:pic>
        <p:nvPicPr>
          <p:cNvPr id="15" name="Image 1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38AFD46-2C77-C985-42DD-6FFAC489CDD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59" y="2989652"/>
            <a:ext cx="611026" cy="1177400"/>
          </a:xfrm>
          <a:prstGeom prst="rect">
            <a:avLst/>
          </a:prstGeom>
        </p:spPr>
      </p:pic>
      <p:pic>
        <p:nvPicPr>
          <p:cNvPr id="28" name="Image 2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6BA86C15-718C-D3DE-328D-357E4FBF9ECF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1" y="4084719"/>
            <a:ext cx="938283" cy="1709382"/>
          </a:xfrm>
          <a:prstGeom prst="rect">
            <a:avLst/>
          </a:prstGeom>
        </p:spPr>
      </p:pic>
      <p:pic>
        <p:nvPicPr>
          <p:cNvPr id="29" name="Image 2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86C8243-FAF2-E79F-3BB4-828704F6D473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2" y="5031812"/>
            <a:ext cx="611026" cy="1177400"/>
          </a:xfrm>
          <a:prstGeom prst="rect">
            <a:avLst/>
          </a:prstGeom>
        </p:spPr>
      </p:pic>
      <p:pic>
        <p:nvPicPr>
          <p:cNvPr id="30" name="Image 2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862C09B-5B58-3A34-4F20-4F5978F40FDC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4639926"/>
            <a:ext cx="611026" cy="1177400"/>
          </a:xfrm>
          <a:prstGeom prst="rect">
            <a:avLst/>
          </a:prstGeom>
        </p:spPr>
      </p:pic>
      <p:pic>
        <p:nvPicPr>
          <p:cNvPr id="31" name="Image 3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05DD6206-9D0D-96E7-5808-C64CC104320B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62" y="3830029"/>
            <a:ext cx="611026" cy="1177400"/>
          </a:xfrm>
          <a:prstGeom prst="rect">
            <a:avLst/>
          </a:prstGeom>
        </p:spPr>
      </p:pic>
      <p:pic>
        <p:nvPicPr>
          <p:cNvPr id="32" name="Image 3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ABB825AA-FAFB-1E30-CE43-2B3D6812349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04" y="4570258"/>
            <a:ext cx="611026" cy="1177400"/>
          </a:xfrm>
          <a:prstGeom prst="rect">
            <a:avLst/>
          </a:prstGeom>
        </p:spPr>
      </p:pic>
      <p:pic>
        <p:nvPicPr>
          <p:cNvPr id="33" name="Image 3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7ACE0C2-5568-A1E5-6B07-CA6BE41641AB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9" y="3377184"/>
            <a:ext cx="611026" cy="1177400"/>
          </a:xfrm>
          <a:prstGeom prst="rect">
            <a:avLst/>
          </a:prstGeom>
        </p:spPr>
      </p:pic>
      <p:pic>
        <p:nvPicPr>
          <p:cNvPr id="34" name="Image 3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F7524003-E3CB-8AA0-847C-4FAB02F30389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39" y="2928692"/>
            <a:ext cx="1223529" cy="1551868"/>
          </a:xfrm>
          <a:prstGeom prst="rect">
            <a:avLst/>
          </a:prstGeom>
        </p:spPr>
      </p:pic>
      <p:pic>
        <p:nvPicPr>
          <p:cNvPr id="35" name="Image 3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D33A757-8787-076F-C0CD-4EA3B290FC25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9" y="4095641"/>
            <a:ext cx="611026" cy="1177400"/>
          </a:xfrm>
          <a:prstGeom prst="rect">
            <a:avLst/>
          </a:prstGeom>
        </p:spPr>
      </p:pic>
      <p:pic>
        <p:nvPicPr>
          <p:cNvPr id="36" name="Image 3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C8EB0EF-E05A-CC4C-3B4B-4113EC4A1707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6" y="3248296"/>
            <a:ext cx="332178" cy="640081"/>
          </a:xfrm>
          <a:prstGeom prst="rect">
            <a:avLst/>
          </a:prstGeom>
        </p:spPr>
      </p:pic>
      <p:pic>
        <p:nvPicPr>
          <p:cNvPr id="37" name="Image 3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E7C75A9-8DBB-16C9-4B1B-A1B9F58DA045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38" y="2690948"/>
            <a:ext cx="332178" cy="640081"/>
          </a:xfrm>
          <a:prstGeom prst="rect">
            <a:avLst/>
          </a:prstGeom>
        </p:spPr>
      </p:pic>
      <p:pic>
        <p:nvPicPr>
          <p:cNvPr id="40" name="Image 3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DC9DFC4-9F78-0B4C-4069-6B195AD8D4BD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15" y="566056"/>
            <a:ext cx="332178" cy="640081"/>
          </a:xfrm>
          <a:prstGeom prst="rect">
            <a:avLst/>
          </a:prstGeom>
        </p:spPr>
      </p:pic>
      <p:pic>
        <p:nvPicPr>
          <p:cNvPr id="41" name="Image 40" descr="Une image contenant plante&#10;&#10;Description générée automatiquement">
            <a:extLst>
              <a:ext uri="{FF2B5EF4-FFF2-40B4-BE49-F238E27FC236}">
                <a16:creationId xmlns:a16="http://schemas.microsoft.com/office/drawing/2014/main" id="{0E3317E8-B6C6-2CBE-9EF1-A3709F362B07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33" y="1436914"/>
            <a:ext cx="448205" cy="831669"/>
          </a:xfrm>
          <a:prstGeom prst="rect">
            <a:avLst/>
          </a:prstGeom>
        </p:spPr>
      </p:pic>
      <p:pic>
        <p:nvPicPr>
          <p:cNvPr id="44" name="Image 4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DEF9C7FB-A37A-DC80-64ED-CB82A03A2448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08" y="-236874"/>
            <a:ext cx="942022" cy="1194817"/>
          </a:xfrm>
          <a:prstGeom prst="rect">
            <a:avLst/>
          </a:prstGeom>
        </p:spPr>
      </p:pic>
      <p:pic>
        <p:nvPicPr>
          <p:cNvPr id="45" name="Image 44" descr="Une image contenant plante&#10;&#10;Description générée automatiquement">
            <a:extLst>
              <a:ext uri="{FF2B5EF4-FFF2-40B4-BE49-F238E27FC236}">
                <a16:creationId xmlns:a16="http://schemas.microsoft.com/office/drawing/2014/main" id="{3C0E4EE5-59C6-E28D-B97D-7B7495D00F5B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6" y="1774807"/>
            <a:ext cx="1141136" cy="1447364"/>
          </a:xfrm>
          <a:prstGeom prst="rect">
            <a:avLst/>
          </a:prstGeom>
        </p:spPr>
      </p:pic>
      <p:pic>
        <p:nvPicPr>
          <p:cNvPr id="46" name="Image 4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3E10CB-8735-0021-D967-6D4186DF4C55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10" y="3372829"/>
            <a:ext cx="611026" cy="1177400"/>
          </a:xfrm>
          <a:prstGeom prst="rect">
            <a:avLst/>
          </a:prstGeom>
        </p:spPr>
      </p:pic>
      <p:pic>
        <p:nvPicPr>
          <p:cNvPr id="47" name="Image 4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2FBE98F-7061-E828-4B3A-287E7716CE96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27" y="2148120"/>
            <a:ext cx="537055" cy="1034864"/>
          </a:xfrm>
          <a:prstGeom prst="rect">
            <a:avLst/>
          </a:prstGeom>
        </p:spPr>
      </p:pic>
      <p:pic>
        <p:nvPicPr>
          <p:cNvPr id="48" name="Image 4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2BBF2A96-8D17-B306-460A-EFCC2D3F8175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9" y="1898469"/>
            <a:ext cx="535551" cy="1031966"/>
          </a:xfrm>
          <a:prstGeom prst="rect">
            <a:avLst/>
          </a:prstGeom>
        </p:spPr>
      </p:pic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47001DFB-0FF6-9C7D-21FF-146F536ECD49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>
            <a:off x="8543109" y="4206240"/>
            <a:ext cx="1062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3324775F-81BB-514D-1FDD-2DA24FC6FE02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627327" y="4019005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Épinette noire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Peuplier faux-tremble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 gris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Bouleau à papier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CCF3DBDC-8BC9-4E97-CD3A-1EA07A6AAC13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>
          <a:xfrm flipH="1">
            <a:off x="1854926" y="2769326"/>
            <a:ext cx="209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DA21159D-AD63-1DC1-6FCB-B5E354EB0F0B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87682" y="2394856"/>
            <a:ext cx="161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Ponctuée de milieux hydriques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BEE481F-2278-9670-D1DB-84AF9E702E45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13509" y="348342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Forêt abitibienne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41D41D64-B132-FBBF-01F8-C9429D705FA2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36" y="2222874"/>
            <a:ext cx="2071698" cy="893187"/>
          </a:xfrm>
          <a:prstGeom prst="rect">
            <a:avLst/>
          </a:prstGeom>
        </p:spPr>
      </p:pic>
      <p:pic>
        <p:nvPicPr>
          <p:cNvPr id="12" name="Image 1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78C08CF-A289-8948-17A8-B5F4E88AFB4E}"/>
              </a:ext>
            </a:extLst>
          </p:cNvPr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08" y="2693561"/>
            <a:ext cx="611026" cy="1177400"/>
          </a:xfrm>
          <a:prstGeom prst="rect">
            <a:avLst/>
          </a:prstGeom>
        </p:spPr>
      </p:pic>
      <p:pic>
        <p:nvPicPr>
          <p:cNvPr id="39" name="Image 38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A6EC7CE-4820-4FE8-434B-E2B0920E8244}"/>
              </a:ext>
            </a:extLst>
          </p:cNvPr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7" y="3533694"/>
            <a:ext cx="545487" cy="1012181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71B42FC5-0F83-140D-FAD0-093749E020AF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7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F6F0600-4AC7-9E8D-9196-1EA399ECF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9307" y="594481"/>
            <a:ext cx="7435618" cy="5903493"/>
          </a:xfrm>
          <a:custGeom>
            <a:avLst/>
            <a:gdLst>
              <a:gd name="connsiteX0" fmla="*/ 0 w 5695406"/>
              <a:gd name="connsiteY0" fmla="*/ 2577737 h 5155474"/>
              <a:gd name="connsiteX1" fmla="*/ 2847703 w 5695406"/>
              <a:gd name="connsiteY1" fmla="*/ 0 h 5155474"/>
              <a:gd name="connsiteX2" fmla="*/ 5695406 w 5695406"/>
              <a:gd name="connsiteY2" fmla="*/ 2577737 h 5155474"/>
              <a:gd name="connsiteX3" fmla="*/ 2847703 w 5695406"/>
              <a:gd name="connsiteY3" fmla="*/ 5155474 h 5155474"/>
              <a:gd name="connsiteX4" fmla="*/ 0 w 5695406"/>
              <a:gd name="connsiteY4" fmla="*/ 2577737 h 5155474"/>
              <a:gd name="connsiteX0" fmla="*/ 0 w 6418217"/>
              <a:gd name="connsiteY0" fmla="*/ 2578225 h 5156387"/>
              <a:gd name="connsiteX1" fmla="*/ 2847703 w 6418217"/>
              <a:gd name="connsiteY1" fmla="*/ 488 h 5156387"/>
              <a:gd name="connsiteX2" fmla="*/ 6418217 w 6418217"/>
              <a:gd name="connsiteY2" fmla="*/ 2421470 h 5156387"/>
              <a:gd name="connsiteX3" fmla="*/ 2847703 w 6418217"/>
              <a:gd name="connsiteY3" fmla="*/ 5155962 h 5156387"/>
              <a:gd name="connsiteX4" fmla="*/ 0 w 6418217"/>
              <a:gd name="connsiteY4" fmla="*/ 2578225 h 5156387"/>
              <a:gd name="connsiteX0" fmla="*/ 5594 w 6423811"/>
              <a:gd name="connsiteY0" fmla="*/ 2795857 h 5373890"/>
              <a:gd name="connsiteX1" fmla="*/ 3584817 w 6423811"/>
              <a:gd name="connsiteY1" fmla="*/ 405 h 5373890"/>
              <a:gd name="connsiteX2" fmla="*/ 6423811 w 6423811"/>
              <a:gd name="connsiteY2" fmla="*/ 2639102 h 5373890"/>
              <a:gd name="connsiteX3" fmla="*/ 2853297 w 6423811"/>
              <a:gd name="connsiteY3" fmla="*/ 5373594 h 5373890"/>
              <a:gd name="connsiteX4" fmla="*/ 5594 w 6423811"/>
              <a:gd name="connsiteY4" fmla="*/ 2795857 h 5373890"/>
              <a:gd name="connsiteX0" fmla="*/ 4980 w 6719289"/>
              <a:gd name="connsiteY0" fmla="*/ 1874058 h 5391701"/>
              <a:gd name="connsiteX1" fmla="*/ 3880295 w 6719289"/>
              <a:gd name="connsiteY1" fmla="*/ 10423 h 5391701"/>
              <a:gd name="connsiteX2" fmla="*/ 6719289 w 6719289"/>
              <a:gd name="connsiteY2" fmla="*/ 2649120 h 5391701"/>
              <a:gd name="connsiteX3" fmla="*/ 3148775 w 6719289"/>
              <a:gd name="connsiteY3" fmla="*/ 5383612 h 5391701"/>
              <a:gd name="connsiteX4" fmla="*/ 4980 w 6719289"/>
              <a:gd name="connsiteY4" fmla="*/ 1874058 h 5391701"/>
              <a:gd name="connsiteX0" fmla="*/ 14147 w 6728456"/>
              <a:gd name="connsiteY0" fmla="*/ 1874568 h 5739080"/>
              <a:gd name="connsiteX1" fmla="*/ 3889462 w 6728456"/>
              <a:gd name="connsiteY1" fmla="*/ 10933 h 5739080"/>
              <a:gd name="connsiteX2" fmla="*/ 6728456 w 6728456"/>
              <a:gd name="connsiteY2" fmla="*/ 2649630 h 5739080"/>
              <a:gd name="connsiteX3" fmla="*/ 2739931 w 6728456"/>
              <a:gd name="connsiteY3" fmla="*/ 5732464 h 5739080"/>
              <a:gd name="connsiteX4" fmla="*/ 14147 w 6728456"/>
              <a:gd name="connsiteY4" fmla="*/ 1874568 h 5739080"/>
              <a:gd name="connsiteX0" fmla="*/ 13445 w 6727754"/>
              <a:gd name="connsiteY0" fmla="*/ 1874568 h 5734387"/>
              <a:gd name="connsiteX1" fmla="*/ 3888760 w 6727754"/>
              <a:gd name="connsiteY1" fmla="*/ 10933 h 5734387"/>
              <a:gd name="connsiteX2" fmla="*/ 6727754 w 6727754"/>
              <a:gd name="connsiteY2" fmla="*/ 2649630 h 5734387"/>
              <a:gd name="connsiteX3" fmla="*/ 2739229 w 6727754"/>
              <a:gd name="connsiteY3" fmla="*/ 5732464 h 5734387"/>
              <a:gd name="connsiteX4" fmla="*/ 13445 w 6727754"/>
              <a:gd name="connsiteY4" fmla="*/ 1874568 h 5734387"/>
              <a:gd name="connsiteX0" fmla="*/ 12461 w 6726770"/>
              <a:gd name="connsiteY0" fmla="*/ 1874568 h 5754058"/>
              <a:gd name="connsiteX1" fmla="*/ 3887776 w 6726770"/>
              <a:gd name="connsiteY1" fmla="*/ 10933 h 5754058"/>
              <a:gd name="connsiteX2" fmla="*/ 6726770 w 6726770"/>
              <a:gd name="connsiteY2" fmla="*/ 2649630 h 5754058"/>
              <a:gd name="connsiteX3" fmla="*/ 2738245 w 6726770"/>
              <a:gd name="connsiteY3" fmla="*/ 5732464 h 5754058"/>
              <a:gd name="connsiteX4" fmla="*/ 12461 w 6726770"/>
              <a:gd name="connsiteY4" fmla="*/ 1874568 h 5754058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46448 w 6760757"/>
              <a:gd name="connsiteY0" fmla="*/ 1873482 h 5739683"/>
              <a:gd name="connsiteX1" fmla="*/ 3921763 w 6760757"/>
              <a:gd name="connsiteY1" fmla="*/ 9847 h 5739683"/>
              <a:gd name="connsiteX2" fmla="*/ 6760757 w 6760757"/>
              <a:gd name="connsiteY2" fmla="*/ 2648544 h 5739683"/>
              <a:gd name="connsiteX3" fmla="*/ 2772232 w 6760757"/>
              <a:gd name="connsiteY3" fmla="*/ 5731378 h 5739683"/>
              <a:gd name="connsiteX4" fmla="*/ 46448 w 6760757"/>
              <a:gd name="connsiteY4" fmla="*/ 1873482 h 5739683"/>
              <a:gd name="connsiteX0" fmla="*/ 41780 w 7313437"/>
              <a:gd name="connsiteY0" fmla="*/ 1269349 h 5791834"/>
              <a:gd name="connsiteX1" fmla="*/ 4474443 w 7313437"/>
              <a:gd name="connsiteY1" fmla="*/ 50148 h 5791834"/>
              <a:gd name="connsiteX2" fmla="*/ 7313437 w 7313437"/>
              <a:gd name="connsiteY2" fmla="*/ 2688845 h 5791834"/>
              <a:gd name="connsiteX3" fmla="*/ 3324912 w 7313437"/>
              <a:gd name="connsiteY3" fmla="*/ 5771679 h 5791834"/>
              <a:gd name="connsiteX4" fmla="*/ 41780 w 7313437"/>
              <a:gd name="connsiteY4" fmla="*/ 1269349 h 5791834"/>
              <a:gd name="connsiteX0" fmla="*/ 15761 w 7287418"/>
              <a:gd name="connsiteY0" fmla="*/ 1409044 h 5931529"/>
              <a:gd name="connsiteX1" fmla="*/ 4666139 w 7287418"/>
              <a:gd name="connsiteY1" fmla="*/ 50505 h 5931529"/>
              <a:gd name="connsiteX2" fmla="*/ 7287418 w 7287418"/>
              <a:gd name="connsiteY2" fmla="*/ 2828540 h 5931529"/>
              <a:gd name="connsiteX3" fmla="*/ 3298893 w 7287418"/>
              <a:gd name="connsiteY3" fmla="*/ 5911374 h 5931529"/>
              <a:gd name="connsiteX4" fmla="*/ 15761 w 7287418"/>
              <a:gd name="connsiteY4" fmla="*/ 1409044 h 5931529"/>
              <a:gd name="connsiteX0" fmla="*/ 15915 w 7435618"/>
              <a:gd name="connsiteY0" fmla="*/ 1391073 h 5903493"/>
              <a:gd name="connsiteX1" fmla="*/ 4666293 w 7435618"/>
              <a:gd name="connsiteY1" fmla="*/ 32534 h 5903493"/>
              <a:gd name="connsiteX2" fmla="*/ 7435618 w 7435618"/>
              <a:gd name="connsiteY2" fmla="*/ 2453517 h 5903493"/>
              <a:gd name="connsiteX3" fmla="*/ 3299047 w 7435618"/>
              <a:gd name="connsiteY3" fmla="*/ 5893403 h 5903493"/>
              <a:gd name="connsiteX4" fmla="*/ 15915 w 7435618"/>
              <a:gd name="connsiteY4" fmla="*/ 1391073 h 59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618" h="5903493">
                <a:moveTo>
                  <a:pt x="15915" y="1391073"/>
                </a:moveTo>
                <a:cubicBezTo>
                  <a:pt x="243789" y="414262"/>
                  <a:pt x="3429676" y="-144540"/>
                  <a:pt x="4666293" y="32534"/>
                </a:cubicBezTo>
                <a:cubicBezTo>
                  <a:pt x="5902910" y="209608"/>
                  <a:pt x="7287573" y="1038581"/>
                  <a:pt x="7435618" y="2453517"/>
                </a:cubicBezTo>
                <a:cubicBezTo>
                  <a:pt x="7435618" y="3877162"/>
                  <a:pt x="4535664" y="6070477"/>
                  <a:pt x="3299047" y="5893403"/>
                </a:cubicBezTo>
                <a:cubicBezTo>
                  <a:pt x="2062430" y="5716329"/>
                  <a:pt x="-211959" y="2367884"/>
                  <a:pt x="15915" y="1391073"/>
                </a:cubicBezTo>
                <a:close/>
              </a:path>
            </a:pathLst>
          </a:custGeom>
          <a:gradFill flip="none" rotWithShape="1">
            <a:gsLst>
              <a:gs pos="0">
                <a:srgbClr val="663300">
                  <a:tint val="66000"/>
                  <a:satMod val="160000"/>
                </a:srgbClr>
              </a:gs>
              <a:gs pos="50000">
                <a:srgbClr val="663300">
                  <a:tint val="44500"/>
                  <a:satMod val="160000"/>
                </a:srgbClr>
              </a:gs>
              <a:gs pos="100000">
                <a:srgbClr val="66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CC9B67D-C3CF-D691-8D3A-9D99CAB01A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74">
            <a:off x="3714932" y="2002126"/>
            <a:ext cx="4403227" cy="259567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2DF3B33-EDA1-65FD-9E93-D8B644EB4024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447314" y="1576251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EF72DB3-FA35-8CE9-63D6-4D59CAC63F5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579429" y="1402080"/>
            <a:ext cx="16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Plaine argileuse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AA1AFF6-58EB-BEF9-1F5D-AD3AF462A1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6" y="764612"/>
            <a:ext cx="611026" cy="1177400"/>
          </a:xfrm>
          <a:prstGeom prst="rect">
            <a:avLst/>
          </a:prstGeom>
        </p:spPr>
      </p:pic>
      <p:pic>
        <p:nvPicPr>
          <p:cNvPr id="11" name="Image 1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7577C257-B922-54D9-B34A-FCE51CA37FE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56" y="742840"/>
            <a:ext cx="611026" cy="1177400"/>
          </a:xfrm>
          <a:prstGeom prst="rect">
            <a:avLst/>
          </a:prstGeom>
        </p:spPr>
      </p:pic>
      <p:pic>
        <p:nvPicPr>
          <p:cNvPr id="26" name="Image 2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9ADBA45-77CF-7A7C-B345-E2D299C6CBE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31" y="1112955"/>
            <a:ext cx="1223529" cy="1551868"/>
          </a:xfrm>
          <a:prstGeom prst="rect">
            <a:avLst/>
          </a:prstGeom>
        </p:spPr>
      </p:pic>
      <p:pic>
        <p:nvPicPr>
          <p:cNvPr id="10" name="Image 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C6D0435-9ED1-2109-1A5C-9617170906F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70" y="2162338"/>
            <a:ext cx="611026" cy="1177400"/>
          </a:xfrm>
          <a:prstGeom prst="rect">
            <a:avLst/>
          </a:prstGeom>
        </p:spPr>
      </p:pic>
      <p:pic>
        <p:nvPicPr>
          <p:cNvPr id="13" name="Image 1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680915CF-1BE0-AA16-36E3-16EC5915BE6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61" y="1134726"/>
            <a:ext cx="611026" cy="1177400"/>
          </a:xfrm>
          <a:prstGeom prst="rect">
            <a:avLst/>
          </a:prstGeom>
        </p:spPr>
      </p:pic>
      <p:pic>
        <p:nvPicPr>
          <p:cNvPr id="14" name="Image 1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A234B5-184C-A30F-4637-1B140670DB1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84" y="1915884"/>
            <a:ext cx="332178" cy="640081"/>
          </a:xfrm>
          <a:prstGeom prst="rect">
            <a:avLst/>
          </a:prstGeom>
        </p:spPr>
      </p:pic>
      <p:pic>
        <p:nvPicPr>
          <p:cNvPr id="16" name="Image 1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3FBE10F-AA87-488E-603C-3EAA0F37B50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07" y="734132"/>
            <a:ext cx="611026" cy="1177400"/>
          </a:xfrm>
          <a:prstGeom prst="rect">
            <a:avLst/>
          </a:prstGeom>
        </p:spPr>
      </p:pic>
      <p:pic>
        <p:nvPicPr>
          <p:cNvPr id="17" name="Image 1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6A7AFE8-6DFE-8723-3D55-1763D59ADD5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96" y="735873"/>
            <a:ext cx="332178" cy="640081"/>
          </a:xfrm>
          <a:prstGeom prst="rect">
            <a:avLst/>
          </a:prstGeom>
        </p:spPr>
      </p:pic>
      <p:pic>
        <p:nvPicPr>
          <p:cNvPr id="18" name="Image 1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BC4C82B-E806-9408-E5BA-BD5C84071A8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52" y="3200399"/>
            <a:ext cx="332178" cy="640081"/>
          </a:xfrm>
          <a:prstGeom prst="rect">
            <a:avLst/>
          </a:prstGeom>
        </p:spPr>
      </p:pic>
      <p:pic>
        <p:nvPicPr>
          <p:cNvPr id="19" name="Image 1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1B5C87A-9BDB-C1F9-4BED-C6D0E2808C5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98" y="1728651"/>
            <a:ext cx="332178" cy="640081"/>
          </a:xfrm>
          <a:prstGeom prst="rect">
            <a:avLst/>
          </a:prstGeom>
        </p:spPr>
      </p:pic>
      <p:pic>
        <p:nvPicPr>
          <p:cNvPr id="20" name="Image 1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18BD7F9-DBE4-8E2B-32F8-561B7D8504C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4" y="1197427"/>
            <a:ext cx="332178" cy="640081"/>
          </a:xfrm>
          <a:prstGeom prst="rect">
            <a:avLst/>
          </a:prstGeom>
        </p:spPr>
      </p:pic>
      <p:pic>
        <p:nvPicPr>
          <p:cNvPr id="22" name="Image 2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C3A43FC-E2DB-72B5-DC3D-33D2EC26508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0" y="796833"/>
            <a:ext cx="332178" cy="640081"/>
          </a:xfrm>
          <a:prstGeom prst="rect">
            <a:avLst/>
          </a:prstGeom>
        </p:spPr>
      </p:pic>
      <p:pic>
        <p:nvPicPr>
          <p:cNvPr id="23" name="Image 2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FD4E398-965D-DAA0-DBE0-D1D24D9E418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8" y="2747554"/>
            <a:ext cx="332178" cy="640081"/>
          </a:xfrm>
          <a:prstGeom prst="rect">
            <a:avLst/>
          </a:prstGeom>
        </p:spPr>
      </p:pic>
      <p:pic>
        <p:nvPicPr>
          <p:cNvPr id="24" name="Image 2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B2B8625-F8A2-F17B-44FC-132D9D900EE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04" y="1110342"/>
            <a:ext cx="332178" cy="640081"/>
          </a:xfrm>
          <a:prstGeom prst="rect">
            <a:avLst/>
          </a:prstGeom>
        </p:spPr>
      </p:pic>
      <p:pic>
        <p:nvPicPr>
          <p:cNvPr id="15" name="Image 1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38AFD46-2C77-C985-42DD-6FFAC489CDD8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59" y="2989652"/>
            <a:ext cx="611026" cy="1177400"/>
          </a:xfrm>
          <a:prstGeom prst="rect">
            <a:avLst/>
          </a:prstGeom>
        </p:spPr>
      </p:pic>
      <p:pic>
        <p:nvPicPr>
          <p:cNvPr id="28" name="Image 2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6BA86C15-718C-D3DE-328D-357E4FBF9ECF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1" y="4084719"/>
            <a:ext cx="938283" cy="1709382"/>
          </a:xfrm>
          <a:prstGeom prst="rect">
            <a:avLst/>
          </a:prstGeom>
        </p:spPr>
      </p:pic>
      <p:pic>
        <p:nvPicPr>
          <p:cNvPr id="29" name="Image 2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86C8243-FAF2-E79F-3BB4-828704F6D473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2" y="5031812"/>
            <a:ext cx="611026" cy="1177400"/>
          </a:xfrm>
          <a:prstGeom prst="rect">
            <a:avLst/>
          </a:prstGeom>
        </p:spPr>
      </p:pic>
      <p:pic>
        <p:nvPicPr>
          <p:cNvPr id="30" name="Image 2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862C09B-5B58-3A34-4F20-4F5978F40FDC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4639926"/>
            <a:ext cx="611026" cy="1177400"/>
          </a:xfrm>
          <a:prstGeom prst="rect">
            <a:avLst/>
          </a:prstGeom>
        </p:spPr>
      </p:pic>
      <p:pic>
        <p:nvPicPr>
          <p:cNvPr id="31" name="Image 3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05DD6206-9D0D-96E7-5808-C64CC104320B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62" y="3830029"/>
            <a:ext cx="611026" cy="1177400"/>
          </a:xfrm>
          <a:prstGeom prst="rect">
            <a:avLst/>
          </a:prstGeom>
        </p:spPr>
      </p:pic>
      <p:pic>
        <p:nvPicPr>
          <p:cNvPr id="32" name="Image 3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ABB825AA-FAFB-1E30-CE43-2B3D6812349C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04" y="4570258"/>
            <a:ext cx="611026" cy="1177400"/>
          </a:xfrm>
          <a:prstGeom prst="rect">
            <a:avLst/>
          </a:prstGeom>
        </p:spPr>
      </p:pic>
      <p:pic>
        <p:nvPicPr>
          <p:cNvPr id="33" name="Image 3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7ACE0C2-5568-A1E5-6B07-CA6BE41641AB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9" y="3377184"/>
            <a:ext cx="611026" cy="1177400"/>
          </a:xfrm>
          <a:prstGeom prst="rect">
            <a:avLst/>
          </a:prstGeom>
        </p:spPr>
      </p:pic>
      <p:pic>
        <p:nvPicPr>
          <p:cNvPr id="34" name="Image 3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F7524003-E3CB-8AA0-847C-4FAB02F30389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39" y="2928692"/>
            <a:ext cx="1223529" cy="1551868"/>
          </a:xfrm>
          <a:prstGeom prst="rect">
            <a:avLst/>
          </a:prstGeom>
        </p:spPr>
      </p:pic>
      <p:pic>
        <p:nvPicPr>
          <p:cNvPr id="35" name="Image 3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D33A757-8787-076F-C0CD-4EA3B290FC25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9" y="4095641"/>
            <a:ext cx="611026" cy="1177400"/>
          </a:xfrm>
          <a:prstGeom prst="rect">
            <a:avLst/>
          </a:prstGeom>
        </p:spPr>
      </p:pic>
      <p:pic>
        <p:nvPicPr>
          <p:cNvPr id="36" name="Image 3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C8EB0EF-E05A-CC4C-3B4B-4113EC4A1707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6" y="3248296"/>
            <a:ext cx="332178" cy="640081"/>
          </a:xfrm>
          <a:prstGeom prst="rect">
            <a:avLst/>
          </a:prstGeom>
        </p:spPr>
      </p:pic>
      <p:pic>
        <p:nvPicPr>
          <p:cNvPr id="37" name="Image 3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E7C75A9-8DBB-16C9-4B1B-A1B9F58DA045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38" y="2690948"/>
            <a:ext cx="332178" cy="640081"/>
          </a:xfrm>
          <a:prstGeom prst="rect">
            <a:avLst/>
          </a:prstGeom>
        </p:spPr>
      </p:pic>
      <p:pic>
        <p:nvPicPr>
          <p:cNvPr id="40" name="Image 3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DC9DFC4-9F78-0B4C-4069-6B195AD8D4BD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15" y="566056"/>
            <a:ext cx="332178" cy="640081"/>
          </a:xfrm>
          <a:prstGeom prst="rect">
            <a:avLst/>
          </a:prstGeom>
        </p:spPr>
      </p:pic>
      <p:pic>
        <p:nvPicPr>
          <p:cNvPr id="41" name="Image 40" descr="Une image contenant plante&#10;&#10;Description générée automatiquement">
            <a:extLst>
              <a:ext uri="{FF2B5EF4-FFF2-40B4-BE49-F238E27FC236}">
                <a16:creationId xmlns:a16="http://schemas.microsoft.com/office/drawing/2014/main" id="{0E3317E8-B6C6-2CBE-9EF1-A3709F362B07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33" y="1436914"/>
            <a:ext cx="448205" cy="831669"/>
          </a:xfrm>
          <a:prstGeom prst="rect">
            <a:avLst/>
          </a:prstGeom>
        </p:spPr>
      </p:pic>
      <p:pic>
        <p:nvPicPr>
          <p:cNvPr id="44" name="Image 4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DEF9C7FB-A37A-DC80-64ED-CB82A03A2448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08" y="-236874"/>
            <a:ext cx="942022" cy="1194817"/>
          </a:xfrm>
          <a:prstGeom prst="rect">
            <a:avLst/>
          </a:prstGeom>
        </p:spPr>
      </p:pic>
      <p:pic>
        <p:nvPicPr>
          <p:cNvPr id="45" name="Image 44" descr="Une image contenant plante&#10;&#10;Description générée automatiquement">
            <a:extLst>
              <a:ext uri="{FF2B5EF4-FFF2-40B4-BE49-F238E27FC236}">
                <a16:creationId xmlns:a16="http://schemas.microsoft.com/office/drawing/2014/main" id="{3C0E4EE5-59C6-E28D-B97D-7B7495D00F5B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6" y="1774807"/>
            <a:ext cx="1141136" cy="1447364"/>
          </a:xfrm>
          <a:prstGeom prst="rect">
            <a:avLst/>
          </a:prstGeom>
        </p:spPr>
      </p:pic>
      <p:pic>
        <p:nvPicPr>
          <p:cNvPr id="46" name="Image 4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3E10CB-8735-0021-D967-6D4186DF4C55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10" y="3372829"/>
            <a:ext cx="611026" cy="1177400"/>
          </a:xfrm>
          <a:prstGeom prst="rect">
            <a:avLst/>
          </a:prstGeom>
        </p:spPr>
      </p:pic>
      <p:pic>
        <p:nvPicPr>
          <p:cNvPr id="47" name="Image 4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2FBE98F-7061-E828-4B3A-287E7716CE96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27" y="2148120"/>
            <a:ext cx="537055" cy="1034864"/>
          </a:xfrm>
          <a:prstGeom prst="rect">
            <a:avLst/>
          </a:prstGeom>
        </p:spPr>
      </p:pic>
      <p:pic>
        <p:nvPicPr>
          <p:cNvPr id="48" name="Image 4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2BBF2A96-8D17-B306-460A-EFCC2D3F8175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9" y="1898469"/>
            <a:ext cx="535551" cy="1031966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809161E-A3E0-53D6-B985-B0F44CB23B96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5686697" y="3840480"/>
            <a:ext cx="3884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9425AB20-2617-2F5E-807E-79A9A4AAD04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566367" y="3644537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Sable/gravier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Drainage rapide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ED9A9C1-E3D5-90FE-0BC4-5A8CD2904F57}"/>
              </a:ext>
            </a:extLst>
          </p:cNvPr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36" y="2222874"/>
            <a:ext cx="2071698" cy="893187"/>
          </a:xfrm>
          <a:prstGeom prst="rect">
            <a:avLst/>
          </a:prstGeom>
        </p:spPr>
      </p:pic>
      <p:pic>
        <p:nvPicPr>
          <p:cNvPr id="12" name="Image 1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78C08CF-A289-8948-17A8-B5F4E88AFB4E}"/>
              </a:ext>
            </a:extLst>
          </p:cNvPr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08" y="2693561"/>
            <a:ext cx="611026" cy="1177400"/>
          </a:xfrm>
          <a:prstGeom prst="rect">
            <a:avLst/>
          </a:prstGeom>
        </p:spPr>
      </p:pic>
      <p:pic>
        <p:nvPicPr>
          <p:cNvPr id="39" name="Image 38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A6EC7CE-4820-4FE8-434B-E2B0920E8244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7" y="3533694"/>
            <a:ext cx="545487" cy="101218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C22FBE79-76A4-CEE6-9E58-68647AF3180E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F6F0600-4AC7-9E8D-9196-1EA399ECF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9307" y="594481"/>
            <a:ext cx="7435618" cy="5903493"/>
          </a:xfrm>
          <a:custGeom>
            <a:avLst/>
            <a:gdLst>
              <a:gd name="connsiteX0" fmla="*/ 0 w 5695406"/>
              <a:gd name="connsiteY0" fmla="*/ 2577737 h 5155474"/>
              <a:gd name="connsiteX1" fmla="*/ 2847703 w 5695406"/>
              <a:gd name="connsiteY1" fmla="*/ 0 h 5155474"/>
              <a:gd name="connsiteX2" fmla="*/ 5695406 w 5695406"/>
              <a:gd name="connsiteY2" fmla="*/ 2577737 h 5155474"/>
              <a:gd name="connsiteX3" fmla="*/ 2847703 w 5695406"/>
              <a:gd name="connsiteY3" fmla="*/ 5155474 h 5155474"/>
              <a:gd name="connsiteX4" fmla="*/ 0 w 5695406"/>
              <a:gd name="connsiteY4" fmla="*/ 2577737 h 5155474"/>
              <a:gd name="connsiteX0" fmla="*/ 0 w 6418217"/>
              <a:gd name="connsiteY0" fmla="*/ 2578225 h 5156387"/>
              <a:gd name="connsiteX1" fmla="*/ 2847703 w 6418217"/>
              <a:gd name="connsiteY1" fmla="*/ 488 h 5156387"/>
              <a:gd name="connsiteX2" fmla="*/ 6418217 w 6418217"/>
              <a:gd name="connsiteY2" fmla="*/ 2421470 h 5156387"/>
              <a:gd name="connsiteX3" fmla="*/ 2847703 w 6418217"/>
              <a:gd name="connsiteY3" fmla="*/ 5155962 h 5156387"/>
              <a:gd name="connsiteX4" fmla="*/ 0 w 6418217"/>
              <a:gd name="connsiteY4" fmla="*/ 2578225 h 5156387"/>
              <a:gd name="connsiteX0" fmla="*/ 5594 w 6423811"/>
              <a:gd name="connsiteY0" fmla="*/ 2795857 h 5373890"/>
              <a:gd name="connsiteX1" fmla="*/ 3584817 w 6423811"/>
              <a:gd name="connsiteY1" fmla="*/ 405 h 5373890"/>
              <a:gd name="connsiteX2" fmla="*/ 6423811 w 6423811"/>
              <a:gd name="connsiteY2" fmla="*/ 2639102 h 5373890"/>
              <a:gd name="connsiteX3" fmla="*/ 2853297 w 6423811"/>
              <a:gd name="connsiteY3" fmla="*/ 5373594 h 5373890"/>
              <a:gd name="connsiteX4" fmla="*/ 5594 w 6423811"/>
              <a:gd name="connsiteY4" fmla="*/ 2795857 h 5373890"/>
              <a:gd name="connsiteX0" fmla="*/ 4980 w 6719289"/>
              <a:gd name="connsiteY0" fmla="*/ 1874058 h 5391701"/>
              <a:gd name="connsiteX1" fmla="*/ 3880295 w 6719289"/>
              <a:gd name="connsiteY1" fmla="*/ 10423 h 5391701"/>
              <a:gd name="connsiteX2" fmla="*/ 6719289 w 6719289"/>
              <a:gd name="connsiteY2" fmla="*/ 2649120 h 5391701"/>
              <a:gd name="connsiteX3" fmla="*/ 3148775 w 6719289"/>
              <a:gd name="connsiteY3" fmla="*/ 5383612 h 5391701"/>
              <a:gd name="connsiteX4" fmla="*/ 4980 w 6719289"/>
              <a:gd name="connsiteY4" fmla="*/ 1874058 h 5391701"/>
              <a:gd name="connsiteX0" fmla="*/ 14147 w 6728456"/>
              <a:gd name="connsiteY0" fmla="*/ 1874568 h 5739080"/>
              <a:gd name="connsiteX1" fmla="*/ 3889462 w 6728456"/>
              <a:gd name="connsiteY1" fmla="*/ 10933 h 5739080"/>
              <a:gd name="connsiteX2" fmla="*/ 6728456 w 6728456"/>
              <a:gd name="connsiteY2" fmla="*/ 2649630 h 5739080"/>
              <a:gd name="connsiteX3" fmla="*/ 2739931 w 6728456"/>
              <a:gd name="connsiteY3" fmla="*/ 5732464 h 5739080"/>
              <a:gd name="connsiteX4" fmla="*/ 14147 w 6728456"/>
              <a:gd name="connsiteY4" fmla="*/ 1874568 h 5739080"/>
              <a:gd name="connsiteX0" fmla="*/ 13445 w 6727754"/>
              <a:gd name="connsiteY0" fmla="*/ 1874568 h 5734387"/>
              <a:gd name="connsiteX1" fmla="*/ 3888760 w 6727754"/>
              <a:gd name="connsiteY1" fmla="*/ 10933 h 5734387"/>
              <a:gd name="connsiteX2" fmla="*/ 6727754 w 6727754"/>
              <a:gd name="connsiteY2" fmla="*/ 2649630 h 5734387"/>
              <a:gd name="connsiteX3" fmla="*/ 2739229 w 6727754"/>
              <a:gd name="connsiteY3" fmla="*/ 5732464 h 5734387"/>
              <a:gd name="connsiteX4" fmla="*/ 13445 w 6727754"/>
              <a:gd name="connsiteY4" fmla="*/ 1874568 h 5734387"/>
              <a:gd name="connsiteX0" fmla="*/ 12461 w 6726770"/>
              <a:gd name="connsiteY0" fmla="*/ 1874568 h 5754058"/>
              <a:gd name="connsiteX1" fmla="*/ 3887776 w 6726770"/>
              <a:gd name="connsiteY1" fmla="*/ 10933 h 5754058"/>
              <a:gd name="connsiteX2" fmla="*/ 6726770 w 6726770"/>
              <a:gd name="connsiteY2" fmla="*/ 2649630 h 5754058"/>
              <a:gd name="connsiteX3" fmla="*/ 2738245 w 6726770"/>
              <a:gd name="connsiteY3" fmla="*/ 5732464 h 5754058"/>
              <a:gd name="connsiteX4" fmla="*/ 12461 w 6726770"/>
              <a:gd name="connsiteY4" fmla="*/ 1874568 h 5754058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46448 w 6760757"/>
              <a:gd name="connsiteY0" fmla="*/ 1873482 h 5739683"/>
              <a:gd name="connsiteX1" fmla="*/ 3921763 w 6760757"/>
              <a:gd name="connsiteY1" fmla="*/ 9847 h 5739683"/>
              <a:gd name="connsiteX2" fmla="*/ 6760757 w 6760757"/>
              <a:gd name="connsiteY2" fmla="*/ 2648544 h 5739683"/>
              <a:gd name="connsiteX3" fmla="*/ 2772232 w 6760757"/>
              <a:gd name="connsiteY3" fmla="*/ 5731378 h 5739683"/>
              <a:gd name="connsiteX4" fmla="*/ 46448 w 6760757"/>
              <a:gd name="connsiteY4" fmla="*/ 1873482 h 5739683"/>
              <a:gd name="connsiteX0" fmla="*/ 41780 w 7313437"/>
              <a:gd name="connsiteY0" fmla="*/ 1269349 h 5791834"/>
              <a:gd name="connsiteX1" fmla="*/ 4474443 w 7313437"/>
              <a:gd name="connsiteY1" fmla="*/ 50148 h 5791834"/>
              <a:gd name="connsiteX2" fmla="*/ 7313437 w 7313437"/>
              <a:gd name="connsiteY2" fmla="*/ 2688845 h 5791834"/>
              <a:gd name="connsiteX3" fmla="*/ 3324912 w 7313437"/>
              <a:gd name="connsiteY3" fmla="*/ 5771679 h 5791834"/>
              <a:gd name="connsiteX4" fmla="*/ 41780 w 7313437"/>
              <a:gd name="connsiteY4" fmla="*/ 1269349 h 5791834"/>
              <a:gd name="connsiteX0" fmla="*/ 15761 w 7287418"/>
              <a:gd name="connsiteY0" fmla="*/ 1409044 h 5931529"/>
              <a:gd name="connsiteX1" fmla="*/ 4666139 w 7287418"/>
              <a:gd name="connsiteY1" fmla="*/ 50505 h 5931529"/>
              <a:gd name="connsiteX2" fmla="*/ 7287418 w 7287418"/>
              <a:gd name="connsiteY2" fmla="*/ 2828540 h 5931529"/>
              <a:gd name="connsiteX3" fmla="*/ 3298893 w 7287418"/>
              <a:gd name="connsiteY3" fmla="*/ 5911374 h 5931529"/>
              <a:gd name="connsiteX4" fmla="*/ 15761 w 7287418"/>
              <a:gd name="connsiteY4" fmla="*/ 1409044 h 5931529"/>
              <a:gd name="connsiteX0" fmla="*/ 15915 w 7435618"/>
              <a:gd name="connsiteY0" fmla="*/ 1391073 h 5903493"/>
              <a:gd name="connsiteX1" fmla="*/ 4666293 w 7435618"/>
              <a:gd name="connsiteY1" fmla="*/ 32534 h 5903493"/>
              <a:gd name="connsiteX2" fmla="*/ 7435618 w 7435618"/>
              <a:gd name="connsiteY2" fmla="*/ 2453517 h 5903493"/>
              <a:gd name="connsiteX3" fmla="*/ 3299047 w 7435618"/>
              <a:gd name="connsiteY3" fmla="*/ 5893403 h 5903493"/>
              <a:gd name="connsiteX4" fmla="*/ 15915 w 7435618"/>
              <a:gd name="connsiteY4" fmla="*/ 1391073 h 59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618" h="5903493">
                <a:moveTo>
                  <a:pt x="15915" y="1391073"/>
                </a:moveTo>
                <a:cubicBezTo>
                  <a:pt x="243789" y="414262"/>
                  <a:pt x="3429676" y="-144540"/>
                  <a:pt x="4666293" y="32534"/>
                </a:cubicBezTo>
                <a:cubicBezTo>
                  <a:pt x="5902910" y="209608"/>
                  <a:pt x="7287573" y="1038581"/>
                  <a:pt x="7435618" y="2453517"/>
                </a:cubicBezTo>
                <a:cubicBezTo>
                  <a:pt x="7435618" y="3877162"/>
                  <a:pt x="4535664" y="6070477"/>
                  <a:pt x="3299047" y="5893403"/>
                </a:cubicBezTo>
                <a:cubicBezTo>
                  <a:pt x="2062430" y="5716329"/>
                  <a:pt x="-211959" y="2367884"/>
                  <a:pt x="15915" y="1391073"/>
                </a:cubicBezTo>
                <a:close/>
              </a:path>
            </a:pathLst>
          </a:custGeom>
          <a:gradFill flip="none" rotWithShape="1">
            <a:gsLst>
              <a:gs pos="0">
                <a:srgbClr val="663300">
                  <a:tint val="66000"/>
                  <a:satMod val="160000"/>
                </a:srgbClr>
              </a:gs>
              <a:gs pos="50000">
                <a:srgbClr val="663300">
                  <a:tint val="44500"/>
                  <a:satMod val="160000"/>
                </a:srgbClr>
              </a:gs>
              <a:gs pos="100000">
                <a:srgbClr val="66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CC9B67D-C3CF-D691-8D3A-9D99CAB01A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74">
            <a:off x="3714932" y="2002126"/>
            <a:ext cx="4403227" cy="2595676"/>
          </a:xfrm>
          <a:prstGeom prst="rect">
            <a:avLst/>
          </a:prstGeom>
        </p:spPr>
      </p:pic>
      <p:pic>
        <p:nvPicPr>
          <p:cNvPr id="8" name="Image 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AA1AFF6-58EB-BEF9-1F5D-AD3AF462A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6" y="764612"/>
            <a:ext cx="611026" cy="1177400"/>
          </a:xfrm>
          <a:prstGeom prst="rect">
            <a:avLst/>
          </a:prstGeom>
        </p:spPr>
      </p:pic>
      <p:pic>
        <p:nvPicPr>
          <p:cNvPr id="11" name="Image 1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7577C257-B922-54D9-B34A-FCE51CA37F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56" y="742840"/>
            <a:ext cx="611026" cy="1177400"/>
          </a:xfrm>
          <a:prstGeom prst="rect">
            <a:avLst/>
          </a:prstGeom>
        </p:spPr>
      </p:pic>
      <p:pic>
        <p:nvPicPr>
          <p:cNvPr id="26" name="Image 2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9ADBA45-77CF-7A7C-B345-E2D299C6CB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31" y="1112955"/>
            <a:ext cx="1223529" cy="1551868"/>
          </a:xfrm>
          <a:prstGeom prst="rect">
            <a:avLst/>
          </a:prstGeom>
        </p:spPr>
      </p:pic>
      <p:pic>
        <p:nvPicPr>
          <p:cNvPr id="10" name="Image 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C6D0435-9ED1-2109-1A5C-9617170906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70" y="2162338"/>
            <a:ext cx="611026" cy="1177400"/>
          </a:xfrm>
          <a:prstGeom prst="rect">
            <a:avLst/>
          </a:prstGeom>
        </p:spPr>
      </p:pic>
      <p:pic>
        <p:nvPicPr>
          <p:cNvPr id="13" name="Image 1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680915CF-1BE0-AA16-36E3-16EC5915BE6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61" y="1134726"/>
            <a:ext cx="611026" cy="1177400"/>
          </a:xfrm>
          <a:prstGeom prst="rect">
            <a:avLst/>
          </a:prstGeom>
        </p:spPr>
      </p:pic>
      <p:pic>
        <p:nvPicPr>
          <p:cNvPr id="14" name="Image 1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A234B5-184C-A30F-4637-1B140670DB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84" y="1915884"/>
            <a:ext cx="332178" cy="640081"/>
          </a:xfrm>
          <a:prstGeom prst="rect">
            <a:avLst/>
          </a:prstGeom>
        </p:spPr>
      </p:pic>
      <p:pic>
        <p:nvPicPr>
          <p:cNvPr id="16" name="Image 1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3FBE10F-AA87-488E-603C-3EAA0F37B50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07" y="734132"/>
            <a:ext cx="611026" cy="1177400"/>
          </a:xfrm>
          <a:prstGeom prst="rect">
            <a:avLst/>
          </a:prstGeom>
        </p:spPr>
      </p:pic>
      <p:pic>
        <p:nvPicPr>
          <p:cNvPr id="17" name="Image 1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6A7AFE8-6DFE-8723-3D55-1763D59ADD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96" y="735873"/>
            <a:ext cx="332178" cy="640081"/>
          </a:xfrm>
          <a:prstGeom prst="rect">
            <a:avLst/>
          </a:prstGeom>
        </p:spPr>
      </p:pic>
      <p:pic>
        <p:nvPicPr>
          <p:cNvPr id="18" name="Image 1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BC4C82B-E806-9408-E5BA-BD5C84071A8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52" y="3200399"/>
            <a:ext cx="332178" cy="640081"/>
          </a:xfrm>
          <a:prstGeom prst="rect">
            <a:avLst/>
          </a:prstGeom>
        </p:spPr>
      </p:pic>
      <p:pic>
        <p:nvPicPr>
          <p:cNvPr id="19" name="Image 1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1B5C87A-9BDB-C1F9-4BED-C6D0E2808C5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98" y="1728651"/>
            <a:ext cx="332178" cy="640081"/>
          </a:xfrm>
          <a:prstGeom prst="rect">
            <a:avLst/>
          </a:prstGeom>
        </p:spPr>
      </p:pic>
      <p:pic>
        <p:nvPicPr>
          <p:cNvPr id="20" name="Image 1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18BD7F9-DBE4-8E2B-32F8-561B7D8504C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4" y="1197427"/>
            <a:ext cx="332178" cy="640081"/>
          </a:xfrm>
          <a:prstGeom prst="rect">
            <a:avLst/>
          </a:prstGeom>
        </p:spPr>
      </p:pic>
      <p:pic>
        <p:nvPicPr>
          <p:cNvPr id="22" name="Image 2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C3A43FC-E2DB-72B5-DC3D-33D2EC26508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0" y="796833"/>
            <a:ext cx="332178" cy="640081"/>
          </a:xfrm>
          <a:prstGeom prst="rect">
            <a:avLst/>
          </a:prstGeom>
        </p:spPr>
      </p:pic>
      <p:pic>
        <p:nvPicPr>
          <p:cNvPr id="23" name="Image 2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FD4E398-965D-DAA0-DBE0-D1D24D9E418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8" y="2747554"/>
            <a:ext cx="332178" cy="640081"/>
          </a:xfrm>
          <a:prstGeom prst="rect">
            <a:avLst/>
          </a:prstGeom>
        </p:spPr>
      </p:pic>
      <p:pic>
        <p:nvPicPr>
          <p:cNvPr id="24" name="Image 2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B2B8625-F8A2-F17B-44FC-132D9D900EE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04" y="1110342"/>
            <a:ext cx="332178" cy="640081"/>
          </a:xfrm>
          <a:prstGeom prst="rect">
            <a:avLst/>
          </a:prstGeom>
        </p:spPr>
      </p:pic>
      <p:pic>
        <p:nvPicPr>
          <p:cNvPr id="7" name="Image 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C481301D-5C30-E923-AD83-E6D9603705B8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88" y="1835296"/>
            <a:ext cx="938283" cy="1709382"/>
          </a:xfrm>
          <a:prstGeom prst="rect">
            <a:avLst/>
          </a:prstGeom>
        </p:spPr>
      </p:pic>
      <p:pic>
        <p:nvPicPr>
          <p:cNvPr id="15" name="Image 1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38AFD46-2C77-C985-42DD-6FFAC489CDD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59" y="2989652"/>
            <a:ext cx="611026" cy="1177400"/>
          </a:xfrm>
          <a:prstGeom prst="rect">
            <a:avLst/>
          </a:prstGeom>
        </p:spPr>
      </p:pic>
      <p:pic>
        <p:nvPicPr>
          <p:cNvPr id="25" name="Image 2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919E6EF-0963-1D8B-C3F5-EB0F3531EC2B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5" y="1244726"/>
            <a:ext cx="938283" cy="1709382"/>
          </a:xfrm>
          <a:prstGeom prst="rect">
            <a:avLst/>
          </a:prstGeom>
        </p:spPr>
      </p:pic>
      <p:pic>
        <p:nvPicPr>
          <p:cNvPr id="4" name="Image 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EAFEE4F-D3D8-9A77-F5FF-1593C388DB6F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97" y="3226926"/>
            <a:ext cx="938283" cy="1709382"/>
          </a:xfrm>
          <a:prstGeom prst="rect">
            <a:avLst/>
          </a:prstGeom>
        </p:spPr>
      </p:pic>
      <p:pic>
        <p:nvPicPr>
          <p:cNvPr id="28" name="Image 2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6BA86C15-718C-D3DE-328D-357E4FBF9ECF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1" y="4084719"/>
            <a:ext cx="938283" cy="1709382"/>
          </a:xfrm>
          <a:prstGeom prst="rect">
            <a:avLst/>
          </a:prstGeom>
        </p:spPr>
      </p:pic>
      <p:pic>
        <p:nvPicPr>
          <p:cNvPr id="29" name="Image 2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86C8243-FAF2-E79F-3BB4-828704F6D473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2" y="5031812"/>
            <a:ext cx="611026" cy="1177400"/>
          </a:xfrm>
          <a:prstGeom prst="rect">
            <a:avLst/>
          </a:prstGeom>
        </p:spPr>
      </p:pic>
      <p:pic>
        <p:nvPicPr>
          <p:cNvPr id="30" name="Image 2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862C09B-5B58-3A34-4F20-4F5978F40FD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4639926"/>
            <a:ext cx="611026" cy="1177400"/>
          </a:xfrm>
          <a:prstGeom prst="rect">
            <a:avLst/>
          </a:prstGeom>
        </p:spPr>
      </p:pic>
      <p:pic>
        <p:nvPicPr>
          <p:cNvPr id="31" name="Image 3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05DD6206-9D0D-96E7-5808-C64CC104320B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62" y="3830029"/>
            <a:ext cx="611026" cy="1177400"/>
          </a:xfrm>
          <a:prstGeom prst="rect">
            <a:avLst/>
          </a:prstGeom>
        </p:spPr>
      </p:pic>
      <p:pic>
        <p:nvPicPr>
          <p:cNvPr id="32" name="Image 3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ABB825AA-FAFB-1E30-CE43-2B3D6812349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04" y="4570258"/>
            <a:ext cx="611026" cy="1177400"/>
          </a:xfrm>
          <a:prstGeom prst="rect">
            <a:avLst/>
          </a:prstGeom>
        </p:spPr>
      </p:pic>
      <p:pic>
        <p:nvPicPr>
          <p:cNvPr id="33" name="Image 3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7ACE0C2-5568-A1E5-6B07-CA6BE41641AB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9" y="3377184"/>
            <a:ext cx="611026" cy="1177400"/>
          </a:xfrm>
          <a:prstGeom prst="rect">
            <a:avLst/>
          </a:prstGeom>
        </p:spPr>
      </p:pic>
      <p:pic>
        <p:nvPicPr>
          <p:cNvPr id="34" name="Image 3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F7524003-E3CB-8AA0-847C-4FAB02F30389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39" y="2928692"/>
            <a:ext cx="1223529" cy="1551868"/>
          </a:xfrm>
          <a:prstGeom prst="rect">
            <a:avLst/>
          </a:prstGeom>
        </p:spPr>
      </p:pic>
      <p:pic>
        <p:nvPicPr>
          <p:cNvPr id="35" name="Image 3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D33A757-8787-076F-C0CD-4EA3B290FC25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9" y="4095641"/>
            <a:ext cx="611026" cy="1177400"/>
          </a:xfrm>
          <a:prstGeom prst="rect">
            <a:avLst/>
          </a:prstGeom>
        </p:spPr>
      </p:pic>
      <p:pic>
        <p:nvPicPr>
          <p:cNvPr id="36" name="Image 3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C8EB0EF-E05A-CC4C-3B4B-4113EC4A1707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6" y="3248296"/>
            <a:ext cx="332178" cy="640081"/>
          </a:xfrm>
          <a:prstGeom prst="rect">
            <a:avLst/>
          </a:prstGeom>
        </p:spPr>
      </p:pic>
      <p:pic>
        <p:nvPicPr>
          <p:cNvPr id="37" name="Image 3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E7C75A9-8DBB-16C9-4B1B-A1B9F58DA045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38" y="2690948"/>
            <a:ext cx="332178" cy="640081"/>
          </a:xfrm>
          <a:prstGeom prst="rect">
            <a:avLst/>
          </a:prstGeom>
        </p:spPr>
      </p:pic>
      <p:pic>
        <p:nvPicPr>
          <p:cNvPr id="40" name="Image 3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DC9DFC4-9F78-0B4C-4069-6B195AD8D4BD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15" y="566056"/>
            <a:ext cx="332178" cy="640081"/>
          </a:xfrm>
          <a:prstGeom prst="rect">
            <a:avLst/>
          </a:prstGeom>
        </p:spPr>
      </p:pic>
      <p:pic>
        <p:nvPicPr>
          <p:cNvPr id="41" name="Image 40" descr="Une image contenant plante&#10;&#10;Description générée automatiquement">
            <a:extLst>
              <a:ext uri="{FF2B5EF4-FFF2-40B4-BE49-F238E27FC236}">
                <a16:creationId xmlns:a16="http://schemas.microsoft.com/office/drawing/2014/main" id="{0E3317E8-B6C6-2CBE-9EF1-A3709F362B07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33" y="1436914"/>
            <a:ext cx="448205" cy="831669"/>
          </a:xfrm>
          <a:prstGeom prst="rect">
            <a:avLst/>
          </a:prstGeom>
        </p:spPr>
      </p:pic>
      <p:pic>
        <p:nvPicPr>
          <p:cNvPr id="42" name="Image 41" descr="Une image contenant plante&#10;&#10;Description générée automatiquement">
            <a:extLst>
              <a:ext uri="{FF2B5EF4-FFF2-40B4-BE49-F238E27FC236}">
                <a16:creationId xmlns:a16="http://schemas.microsoft.com/office/drawing/2014/main" id="{1A34C681-FABB-7FD1-D798-24A6217F15FE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39" y="3207122"/>
            <a:ext cx="545487" cy="1012181"/>
          </a:xfrm>
          <a:prstGeom prst="rect">
            <a:avLst/>
          </a:prstGeom>
        </p:spPr>
      </p:pic>
      <p:pic>
        <p:nvPicPr>
          <p:cNvPr id="43" name="Image 42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217C03C-C5C4-7C6C-3BEB-B5E096E49285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90" y="2484312"/>
            <a:ext cx="545487" cy="1012181"/>
          </a:xfrm>
          <a:prstGeom prst="rect">
            <a:avLst/>
          </a:prstGeom>
        </p:spPr>
      </p:pic>
      <p:pic>
        <p:nvPicPr>
          <p:cNvPr id="44" name="Image 4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DEF9C7FB-A37A-DC80-64ED-CB82A03A2448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08" y="-236874"/>
            <a:ext cx="942022" cy="1194817"/>
          </a:xfrm>
          <a:prstGeom prst="rect">
            <a:avLst/>
          </a:prstGeom>
        </p:spPr>
      </p:pic>
      <p:pic>
        <p:nvPicPr>
          <p:cNvPr id="45" name="Image 44" descr="Une image contenant plante&#10;&#10;Description générée automatiquement">
            <a:extLst>
              <a:ext uri="{FF2B5EF4-FFF2-40B4-BE49-F238E27FC236}">
                <a16:creationId xmlns:a16="http://schemas.microsoft.com/office/drawing/2014/main" id="{3C0E4EE5-59C6-E28D-B97D-7B7495D00F5B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6" y="1774807"/>
            <a:ext cx="1141136" cy="1447364"/>
          </a:xfrm>
          <a:prstGeom prst="rect">
            <a:avLst/>
          </a:prstGeom>
        </p:spPr>
      </p:pic>
      <p:pic>
        <p:nvPicPr>
          <p:cNvPr id="46" name="Image 4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3E10CB-8735-0021-D967-6D4186DF4C55}"/>
              </a:ext>
            </a:extLst>
          </p:cNvPr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10" y="3372829"/>
            <a:ext cx="611026" cy="1177400"/>
          </a:xfrm>
          <a:prstGeom prst="rect">
            <a:avLst/>
          </a:prstGeom>
        </p:spPr>
      </p:pic>
      <p:pic>
        <p:nvPicPr>
          <p:cNvPr id="47" name="Image 4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2FBE98F-7061-E828-4B3A-287E7716CE96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27" y="2148120"/>
            <a:ext cx="537055" cy="1034864"/>
          </a:xfrm>
          <a:prstGeom prst="rect">
            <a:avLst/>
          </a:prstGeom>
        </p:spPr>
      </p:pic>
      <p:pic>
        <p:nvPicPr>
          <p:cNvPr id="48" name="Image 4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2BBF2A96-8D17-B306-460A-EFCC2D3F8175}"/>
              </a:ext>
            </a:extLst>
          </p:cNvPr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9" y="1898469"/>
            <a:ext cx="535551" cy="1031966"/>
          </a:xfrm>
          <a:prstGeom prst="rect">
            <a:avLst/>
          </a:prstGeom>
        </p:spPr>
      </p:pic>
      <p:pic>
        <p:nvPicPr>
          <p:cNvPr id="53" name="Image 5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F2C3B0-CAAF-82F4-518E-87406FD832CC}"/>
              </a:ext>
            </a:extLst>
          </p:cNvPr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42" y="1605287"/>
            <a:ext cx="947229" cy="306290"/>
          </a:xfrm>
          <a:prstGeom prst="rect">
            <a:avLst/>
          </a:prstGeom>
        </p:spPr>
      </p:pic>
      <p:pic>
        <p:nvPicPr>
          <p:cNvPr id="9" name="Image 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6955B89-3D76-D126-AFB3-9091D6DEBC7C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9" y="3377184"/>
            <a:ext cx="611026" cy="1177400"/>
          </a:xfrm>
          <a:prstGeom prst="rect">
            <a:avLst/>
          </a:prstGeom>
        </p:spPr>
      </p:pic>
      <p:pic>
        <p:nvPicPr>
          <p:cNvPr id="21" name="Image 2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8F6D908D-7D61-F371-9766-DBF50880A7D9}"/>
              </a:ext>
            </a:extLst>
          </p:cNvPr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6" y="3248296"/>
            <a:ext cx="332178" cy="640081"/>
          </a:xfrm>
          <a:prstGeom prst="rect">
            <a:avLst/>
          </a:prstGeom>
        </p:spPr>
      </p:pic>
      <p:pic>
        <p:nvPicPr>
          <p:cNvPr id="27" name="Image 2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53089CC-7D44-F53A-0DCA-47A843AF5634}"/>
              </a:ext>
            </a:extLst>
          </p:cNvPr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10" y="3372829"/>
            <a:ext cx="611026" cy="1177400"/>
          </a:xfrm>
          <a:prstGeom prst="rect">
            <a:avLst/>
          </a:prstGeom>
        </p:spPr>
      </p:pic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E513348F-E28B-5A4C-0648-85481D7980EA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4528458" y="4737463"/>
            <a:ext cx="441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26F6DED4-5CD2-2A87-C44E-61ED8932849A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9004663" y="4554583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Forêt de pin gris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4B72D48B-D867-3831-BCB5-E1F50A43DDD9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>
          <a:xfrm>
            <a:off x="7679184" y="1722268"/>
            <a:ext cx="1908699" cy="6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5B22C168-2A18-4F01-AD36-7FF1CC47C8A4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9583191" y="1590921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 d’esker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 claire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Déconnecté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42BCC2FD-4935-5D40-C9ED-05C18A807946}"/>
              </a:ext>
            </a:extLst>
          </p:cNvPr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36" y="2222874"/>
            <a:ext cx="2071698" cy="893187"/>
          </a:xfrm>
          <a:prstGeom prst="rect">
            <a:avLst/>
          </a:prstGeom>
        </p:spPr>
      </p:pic>
      <p:pic>
        <p:nvPicPr>
          <p:cNvPr id="12" name="Image 1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78C08CF-A289-8948-17A8-B5F4E88AFB4E}"/>
              </a:ext>
            </a:extLst>
          </p:cNvPr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08" y="2693561"/>
            <a:ext cx="611026" cy="1177400"/>
          </a:xfrm>
          <a:prstGeom prst="rect">
            <a:avLst/>
          </a:prstGeom>
        </p:spPr>
      </p:pic>
      <p:pic>
        <p:nvPicPr>
          <p:cNvPr id="39" name="Image 38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A6EC7CE-4820-4FE8-434B-E2B0920E8244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7" y="3533694"/>
            <a:ext cx="545487" cy="1012181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E97DFC6F-69A8-E0EC-A3F1-5D2404EB4251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8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C047A65-E5A7-1BB3-305F-27F3FF083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619697"/>
              </p:ext>
            </p:extLst>
          </p:nvPr>
        </p:nvGraphicFramePr>
        <p:xfrm>
          <a:off x="1385687" y="1600339"/>
          <a:ext cx="4574556" cy="473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9F7DD3C-3470-23E5-9551-02E2FCBEB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08831"/>
              </p:ext>
            </p:extLst>
          </p:nvPr>
        </p:nvGraphicFramePr>
        <p:xfrm>
          <a:off x="6093894" y="1490560"/>
          <a:ext cx="4503348" cy="484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3BB947B-EE8F-DA9A-C846-2CDA3F2F36E3}"/>
              </a:ext>
            </a:extLst>
          </p:cNvPr>
          <p:cNvSpPr txBox="1"/>
          <p:nvPr/>
        </p:nvSpPr>
        <p:spPr>
          <a:xfrm>
            <a:off x="3216727" y="1289292"/>
            <a:ext cx="212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MRC Abitibi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223E94-5E1A-ECC6-76E9-352408B3C242}"/>
              </a:ext>
            </a:extLst>
          </p:cNvPr>
          <p:cNvSpPr txBox="1"/>
          <p:nvPr/>
        </p:nvSpPr>
        <p:spPr>
          <a:xfrm>
            <a:off x="7258901" y="1289292"/>
            <a:ext cx="333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Eskers Saint-Mathieu-Berry</a:t>
            </a:r>
          </a:p>
        </p:txBody>
      </p:sp>
    </p:spTree>
    <p:extLst>
      <p:ext uri="{BB962C8B-B14F-4D97-AF65-F5344CB8AC3E}">
        <p14:creationId xmlns:p14="http://schemas.microsoft.com/office/powerpoint/2010/main" val="10115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F6F0600-4AC7-9E8D-9196-1EA399ECF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47591" y="2471407"/>
            <a:ext cx="7435618" cy="5903493"/>
          </a:xfrm>
          <a:custGeom>
            <a:avLst/>
            <a:gdLst>
              <a:gd name="connsiteX0" fmla="*/ 0 w 5695406"/>
              <a:gd name="connsiteY0" fmla="*/ 2577737 h 5155474"/>
              <a:gd name="connsiteX1" fmla="*/ 2847703 w 5695406"/>
              <a:gd name="connsiteY1" fmla="*/ 0 h 5155474"/>
              <a:gd name="connsiteX2" fmla="*/ 5695406 w 5695406"/>
              <a:gd name="connsiteY2" fmla="*/ 2577737 h 5155474"/>
              <a:gd name="connsiteX3" fmla="*/ 2847703 w 5695406"/>
              <a:gd name="connsiteY3" fmla="*/ 5155474 h 5155474"/>
              <a:gd name="connsiteX4" fmla="*/ 0 w 5695406"/>
              <a:gd name="connsiteY4" fmla="*/ 2577737 h 5155474"/>
              <a:gd name="connsiteX0" fmla="*/ 0 w 6418217"/>
              <a:gd name="connsiteY0" fmla="*/ 2578225 h 5156387"/>
              <a:gd name="connsiteX1" fmla="*/ 2847703 w 6418217"/>
              <a:gd name="connsiteY1" fmla="*/ 488 h 5156387"/>
              <a:gd name="connsiteX2" fmla="*/ 6418217 w 6418217"/>
              <a:gd name="connsiteY2" fmla="*/ 2421470 h 5156387"/>
              <a:gd name="connsiteX3" fmla="*/ 2847703 w 6418217"/>
              <a:gd name="connsiteY3" fmla="*/ 5155962 h 5156387"/>
              <a:gd name="connsiteX4" fmla="*/ 0 w 6418217"/>
              <a:gd name="connsiteY4" fmla="*/ 2578225 h 5156387"/>
              <a:gd name="connsiteX0" fmla="*/ 5594 w 6423811"/>
              <a:gd name="connsiteY0" fmla="*/ 2795857 h 5373890"/>
              <a:gd name="connsiteX1" fmla="*/ 3584817 w 6423811"/>
              <a:gd name="connsiteY1" fmla="*/ 405 h 5373890"/>
              <a:gd name="connsiteX2" fmla="*/ 6423811 w 6423811"/>
              <a:gd name="connsiteY2" fmla="*/ 2639102 h 5373890"/>
              <a:gd name="connsiteX3" fmla="*/ 2853297 w 6423811"/>
              <a:gd name="connsiteY3" fmla="*/ 5373594 h 5373890"/>
              <a:gd name="connsiteX4" fmla="*/ 5594 w 6423811"/>
              <a:gd name="connsiteY4" fmla="*/ 2795857 h 5373890"/>
              <a:gd name="connsiteX0" fmla="*/ 4980 w 6719289"/>
              <a:gd name="connsiteY0" fmla="*/ 1874058 h 5391701"/>
              <a:gd name="connsiteX1" fmla="*/ 3880295 w 6719289"/>
              <a:gd name="connsiteY1" fmla="*/ 10423 h 5391701"/>
              <a:gd name="connsiteX2" fmla="*/ 6719289 w 6719289"/>
              <a:gd name="connsiteY2" fmla="*/ 2649120 h 5391701"/>
              <a:gd name="connsiteX3" fmla="*/ 3148775 w 6719289"/>
              <a:gd name="connsiteY3" fmla="*/ 5383612 h 5391701"/>
              <a:gd name="connsiteX4" fmla="*/ 4980 w 6719289"/>
              <a:gd name="connsiteY4" fmla="*/ 1874058 h 5391701"/>
              <a:gd name="connsiteX0" fmla="*/ 14147 w 6728456"/>
              <a:gd name="connsiteY0" fmla="*/ 1874568 h 5739080"/>
              <a:gd name="connsiteX1" fmla="*/ 3889462 w 6728456"/>
              <a:gd name="connsiteY1" fmla="*/ 10933 h 5739080"/>
              <a:gd name="connsiteX2" fmla="*/ 6728456 w 6728456"/>
              <a:gd name="connsiteY2" fmla="*/ 2649630 h 5739080"/>
              <a:gd name="connsiteX3" fmla="*/ 2739931 w 6728456"/>
              <a:gd name="connsiteY3" fmla="*/ 5732464 h 5739080"/>
              <a:gd name="connsiteX4" fmla="*/ 14147 w 6728456"/>
              <a:gd name="connsiteY4" fmla="*/ 1874568 h 5739080"/>
              <a:gd name="connsiteX0" fmla="*/ 13445 w 6727754"/>
              <a:gd name="connsiteY0" fmla="*/ 1874568 h 5734387"/>
              <a:gd name="connsiteX1" fmla="*/ 3888760 w 6727754"/>
              <a:gd name="connsiteY1" fmla="*/ 10933 h 5734387"/>
              <a:gd name="connsiteX2" fmla="*/ 6727754 w 6727754"/>
              <a:gd name="connsiteY2" fmla="*/ 2649630 h 5734387"/>
              <a:gd name="connsiteX3" fmla="*/ 2739229 w 6727754"/>
              <a:gd name="connsiteY3" fmla="*/ 5732464 h 5734387"/>
              <a:gd name="connsiteX4" fmla="*/ 13445 w 6727754"/>
              <a:gd name="connsiteY4" fmla="*/ 1874568 h 5734387"/>
              <a:gd name="connsiteX0" fmla="*/ 12461 w 6726770"/>
              <a:gd name="connsiteY0" fmla="*/ 1874568 h 5754058"/>
              <a:gd name="connsiteX1" fmla="*/ 3887776 w 6726770"/>
              <a:gd name="connsiteY1" fmla="*/ 10933 h 5754058"/>
              <a:gd name="connsiteX2" fmla="*/ 6726770 w 6726770"/>
              <a:gd name="connsiteY2" fmla="*/ 2649630 h 5754058"/>
              <a:gd name="connsiteX3" fmla="*/ 2738245 w 6726770"/>
              <a:gd name="connsiteY3" fmla="*/ 5732464 h 5754058"/>
              <a:gd name="connsiteX4" fmla="*/ 12461 w 6726770"/>
              <a:gd name="connsiteY4" fmla="*/ 1874568 h 5754058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46448 w 6760757"/>
              <a:gd name="connsiteY0" fmla="*/ 1873482 h 5739683"/>
              <a:gd name="connsiteX1" fmla="*/ 3921763 w 6760757"/>
              <a:gd name="connsiteY1" fmla="*/ 9847 h 5739683"/>
              <a:gd name="connsiteX2" fmla="*/ 6760757 w 6760757"/>
              <a:gd name="connsiteY2" fmla="*/ 2648544 h 5739683"/>
              <a:gd name="connsiteX3" fmla="*/ 2772232 w 6760757"/>
              <a:gd name="connsiteY3" fmla="*/ 5731378 h 5739683"/>
              <a:gd name="connsiteX4" fmla="*/ 46448 w 6760757"/>
              <a:gd name="connsiteY4" fmla="*/ 1873482 h 5739683"/>
              <a:gd name="connsiteX0" fmla="*/ 41780 w 7313437"/>
              <a:gd name="connsiteY0" fmla="*/ 1269349 h 5791834"/>
              <a:gd name="connsiteX1" fmla="*/ 4474443 w 7313437"/>
              <a:gd name="connsiteY1" fmla="*/ 50148 h 5791834"/>
              <a:gd name="connsiteX2" fmla="*/ 7313437 w 7313437"/>
              <a:gd name="connsiteY2" fmla="*/ 2688845 h 5791834"/>
              <a:gd name="connsiteX3" fmla="*/ 3324912 w 7313437"/>
              <a:gd name="connsiteY3" fmla="*/ 5771679 h 5791834"/>
              <a:gd name="connsiteX4" fmla="*/ 41780 w 7313437"/>
              <a:gd name="connsiteY4" fmla="*/ 1269349 h 5791834"/>
              <a:gd name="connsiteX0" fmla="*/ 15761 w 7287418"/>
              <a:gd name="connsiteY0" fmla="*/ 1409044 h 5931529"/>
              <a:gd name="connsiteX1" fmla="*/ 4666139 w 7287418"/>
              <a:gd name="connsiteY1" fmla="*/ 50505 h 5931529"/>
              <a:gd name="connsiteX2" fmla="*/ 7287418 w 7287418"/>
              <a:gd name="connsiteY2" fmla="*/ 2828540 h 5931529"/>
              <a:gd name="connsiteX3" fmla="*/ 3298893 w 7287418"/>
              <a:gd name="connsiteY3" fmla="*/ 5911374 h 5931529"/>
              <a:gd name="connsiteX4" fmla="*/ 15761 w 7287418"/>
              <a:gd name="connsiteY4" fmla="*/ 1409044 h 5931529"/>
              <a:gd name="connsiteX0" fmla="*/ 15915 w 7435618"/>
              <a:gd name="connsiteY0" fmla="*/ 1391073 h 5903493"/>
              <a:gd name="connsiteX1" fmla="*/ 4666293 w 7435618"/>
              <a:gd name="connsiteY1" fmla="*/ 32534 h 5903493"/>
              <a:gd name="connsiteX2" fmla="*/ 7435618 w 7435618"/>
              <a:gd name="connsiteY2" fmla="*/ 2453517 h 5903493"/>
              <a:gd name="connsiteX3" fmla="*/ 3299047 w 7435618"/>
              <a:gd name="connsiteY3" fmla="*/ 5893403 h 5903493"/>
              <a:gd name="connsiteX4" fmla="*/ 15915 w 7435618"/>
              <a:gd name="connsiteY4" fmla="*/ 1391073 h 59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618" h="5903493">
                <a:moveTo>
                  <a:pt x="15915" y="1391073"/>
                </a:moveTo>
                <a:cubicBezTo>
                  <a:pt x="243789" y="414262"/>
                  <a:pt x="3429676" y="-144540"/>
                  <a:pt x="4666293" y="32534"/>
                </a:cubicBezTo>
                <a:cubicBezTo>
                  <a:pt x="5902910" y="209608"/>
                  <a:pt x="7287573" y="1038581"/>
                  <a:pt x="7435618" y="2453517"/>
                </a:cubicBezTo>
                <a:cubicBezTo>
                  <a:pt x="7435618" y="3877162"/>
                  <a:pt x="4535664" y="6070477"/>
                  <a:pt x="3299047" y="5893403"/>
                </a:cubicBezTo>
                <a:cubicBezTo>
                  <a:pt x="2062430" y="5716329"/>
                  <a:pt x="-211959" y="2367884"/>
                  <a:pt x="15915" y="1391073"/>
                </a:cubicBezTo>
                <a:close/>
              </a:path>
            </a:pathLst>
          </a:custGeom>
          <a:gradFill flip="none" rotWithShape="1">
            <a:gsLst>
              <a:gs pos="0">
                <a:srgbClr val="663300">
                  <a:tint val="66000"/>
                  <a:satMod val="160000"/>
                </a:srgbClr>
              </a:gs>
              <a:gs pos="50000">
                <a:srgbClr val="663300">
                  <a:tint val="44500"/>
                  <a:satMod val="160000"/>
                </a:srgbClr>
              </a:gs>
              <a:gs pos="100000">
                <a:srgbClr val="66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CC9B67D-C3CF-D691-8D3A-9D99CAB01A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74">
            <a:off x="3823216" y="3879052"/>
            <a:ext cx="4403227" cy="2595676"/>
          </a:xfrm>
          <a:prstGeom prst="rect">
            <a:avLst/>
          </a:prstGeom>
        </p:spPr>
      </p:pic>
      <p:pic>
        <p:nvPicPr>
          <p:cNvPr id="8" name="Image 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AA1AFF6-58EB-BEF9-1F5D-AD3AF462A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20" y="2641538"/>
            <a:ext cx="611026" cy="1177400"/>
          </a:xfrm>
          <a:prstGeom prst="rect">
            <a:avLst/>
          </a:prstGeom>
        </p:spPr>
      </p:pic>
      <p:pic>
        <p:nvPicPr>
          <p:cNvPr id="11" name="Image 1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7577C257-B922-54D9-B34A-FCE51CA37F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40" y="2619766"/>
            <a:ext cx="611026" cy="1177400"/>
          </a:xfrm>
          <a:prstGeom prst="rect">
            <a:avLst/>
          </a:prstGeom>
        </p:spPr>
      </p:pic>
      <p:pic>
        <p:nvPicPr>
          <p:cNvPr id="26" name="Image 2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9ADBA45-77CF-7A7C-B345-E2D299C6CB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15" y="2989881"/>
            <a:ext cx="1223529" cy="1551868"/>
          </a:xfrm>
          <a:prstGeom prst="rect">
            <a:avLst/>
          </a:prstGeom>
        </p:spPr>
      </p:pic>
      <p:pic>
        <p:nvPicPr>
          <p:cNvPr id="10" name="Image 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C6D0435-9ED1-2109-1A5C-9617170906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54" y="4039264"/>
            <a:ext cx="611026" cy="1177400"/>
          </a:xfrm>
          <a:prstGeom prst="rect">
            <a:avLst/>
          </a:prstGeom>
        </p:spPr>
      </p:pic>
      <p:pic>
        <p:nvPicPr>
          <p:cNvPr id="13" name="Image 1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680915CF-1BE0-AA16-36E3-16EC5915BE6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45" y="3011652"/>
            <a:ext cx="611026" cy="1177400"/>
          </a:xfrm>
          <a:prstGeom prst="rect">
            <a:avLst/>
          </a:prstGeom>
        </p:spPr>
      </p:pic>
      <p:pic>
        <p:nvPicPr>
          <p:cNvPr id="14" name="Image 1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A234B5-184C-A30F-4637-1B140670DB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68" y="3792810"/>
            <a:ext cx="332178" cy="640081"/>
          </a:xfrm>
          <a:prstGeom prst="rect">
            <a:avLst/>
          </a:prstGeom>
        </p:spPr>
      </p:pic>
      <p:pic>
        <p:nvPicPr>
          <p:cNvPr id="16" name="Image 1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3FBE10F-AA87-488E-603C-3EAA0F37B50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91" y="2611058"/>
            <a:ext cx="611026" cy="1177400"/>
          </a:xfrm>
          <a:prstGeom prst="rect">
            <a:avLst/>
          </a:prstGeom>
        </p:spPr>
      </p:pic>
      <p:pic>
        <p:nvPicPr>
          <p:cNvPr id="17" name="Image 1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6A7AFE8-6DFE-8723-3D55-1763D59ADD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0" y="2612799"/>
            <a:ext cx="332178" cy="640081"/>
          </a:xfrm>
          <a:prstGeom prst="rect">
            <a:avLst/>
          </a:prstGeom>
        </p:spPr>
      </p:pic>
      <p:pic>
        <p:nvPicPr>
          <p:cNvPr id="18" name="Image 1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BC4C82B-E806-9408-E5BA-BD5C84071A8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36" y="5077325"/>
            <a:ext cx="332178" cy="640081"/>
          </a:xfrm>
          <a:prstGeom prst="rect">
            <a:avLst/>
          </a:prstGeom>
        </p:spPr>
      </p:pic>
      <p:pic>
        <p:nvPicPr>
          <p:cNvPr id="19" name="Image 1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1B5C87A-9BDB-C1F9-4BED-C6D0E2808C5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2" y="3605577"/>
            <a:ext cx="332178" cy="640081"/>
          </a:xfrm>
          <a:prstGeom prst="rect">
            <a:avLst/>
          </a:prstGeom>
        </p:spPr>
      </p:pic>
      <p:pic>
        <p:nvPicPr>
          <p:cNvPr id="20" name="Image 1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18BD7F9-DBE4-8E2B-32F8-561B7D8504C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28" y="3074353"/>
            <a:ext cx="332178" cy="640081"/>
          </a:xfrm>
          <a:prstGeom prst="rect">
            <a:avLst/>
          </a:prstGeom>
        </p:spPr>
      </p:pic>
      <p:pic>
        <p:nvPicPr>
          <p:cNvPr id="22" name="Image 2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C3A43FC-E2DB-72B5-DC3D-33D2EC26508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94" y="2673759"/>
            <a:ext cx="332178" cy="640081"/>
          </a:xfrm>
          <a:prstGeom prst="rect">
            <a:avLst/>
          </a:prstGeom>
        </p:spPr>
      </p:pic>
      <p:pic>
        <p:nvPicPr>
          <p:cNvPr id="23" name="Image 2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4FD4E398-965D-DAA0-DBE0-D1D24D9E418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62" y="4624480"/>
            <a:ext cx="332178" cy="640081"/>
          </a:xfrm>
          <a:prstGeom prst="rect">
            <a:avLst/>
          </a:prstGeom>
        </p:spPr>
      </p:pic>
      <p:pic>
        <p:nvPicPr>
          <p:cNvPr id="24" name="Image 23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B2B8625-F8A2-F17B-44FC-132D9D900EE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88" y="2987268"/>
            <a:ext cx="332178" cy="640081"/>
          </a:xfrm>
          <a:prstGeom prst="rect">
            <a:avLst/>
          </a:prstGeom>
        </p:spPr>
      </p:pic>
      <p:pic>
        <p:nvPicPr>
          <p:cNvPr id="7" name="Image 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C481301D-5C30-E923-AD83-E6D9603705B8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72" y="3712222"/>
            <a:ext cx="938283" cy="1709382"/>
          </a:xfrm>
          <a:prstGeom prst="rect">
            <a:avLst/>
          </a:prstGeom>
        </p:spPr>
      </p:pic>
      <p:pic>
        <p:nvPicPr>
          <p:cNvPr id="15" name="Image 1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38AFD46-2C77-C985-42DD-6FFAC489CDD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43" y="4866578"/>
            <a:ext cx="611026" cy="1177400"/>
          </a:xfrm>
          <a:prstGeom prst="rect">
            <a:avLst/>
          </a:prstGeom>
        </p:spPr>
      </p:pic>
      <p:pic>
        <p:nvPicPr>
          <p:cNvPr id="25" name="Image 2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919E6EF-0963-1D8B-C3F5-EB0F3531EC2B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79" y="3121652"/>
            <a:ext cx="938283" cy="1709382"/>
          </a:xfrm>
          <a:prstGeom prst="rect">
            <a:avLst/>
          </a:prstGeom>
        </p:spPr>
      </p:pic>
      <p:pic>
        <p:nvPicPr>
          <p:cNvPr id="4" name="Image 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EAFEE4F-D3D8-9A77-F5FF-1593C388DB6F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81" y="5103852"/>
            <a:ext cx="938283" cy="1709382"/>
          </a:xfrm>
          <a:prstGeom prst="rect">
            <a:avLst/>
          </a:prstGeom>
        </p:spPr>
      </p:pic>
      <p:pic>
        <p:nvPicPr>
          <p:cNvPr id="28" name="Image 2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6BA86C15-718C-D3DE-328D-357E4FBF9ECF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85" y="5961645"/>
            <a:ext cx="938283" cy="1709382"/>
          </a:xfrm>
          <a:prstGeom prst="rect">
            <a:avLst/>
          </a:prstGeom>
        </p:spPr>
      </p:pic>
      <p:pic>
        <p:nvPicPr>
          <p:cNvPr id="29" name="Image 2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86C8243-FAF2-E79F-3BB4-828704F6D473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06" y="6908738"/>
            <a:ext cx="611026" cy="1177400"/>
          </a:xfrm>
          <a:prstGeom prst="rect">
            <a:avLst/>
          </a:prstGeom>
        </p:spPr>
      </p:pic>
      <p:pic>
        <p:nvPicPr>
          <p:cNvPr id="30" name="Image 2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862C09B-5B58-3A34-4F20-4F5978F40FD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09" y="6516852"/>
            <a:ext cx="611026" cy="1177400"/>
          </a:xfrm>
          <a:prstGeom prst="rect">
            <a:avLst/>
          </a:prstGeom>
        </p:spPr>
      </p:pic>
      <p:pic>
        <p:nvPicPr>
          <p:cNvPr id="31" name="Image 3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05DD6206-9D0D-96E7-5808-C64CC104320B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46" y="5706955"/>
            <a:ext cx="611026" cy="1177400"/>
          </a:xfrm>
          <a:prstGeom prst="rect">
            <a:avLst/>
          </a:prstGeom>
        </p:spPr>
      </p:pic>
      <p:pic>
        <p:nvPicPr>
          <p:cNvPr id="32" name="Image 3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ABB825AA-FAFB-1E30-CE43-2B3D6812349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88" y="6447184"/>
            <a:ext cx="611026" cy="1177400"/>
          </a:xfrm>
          <a:prstGeom prst="rect">
            <a:avLst/>
          </a:prstGeom>
        </p:spPr>
      </p:pic>
      <p:pic>
        <p:nvPicPr>
          <p:cNvPr id="33" name="Image 32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57ACE0C2-5568-A1E5-6B07-CA6BE41641AB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03" y="5254110"/>
            <a:ext cx="611026" cy="1177400"/>
          </a:xfrm>
          <a:prstGeom prst="rect">
            <a:avLst/>
          </a:prstGeom>
        </p:spPr>
      </p:pic>
      <p:pic>
        <p:nvPicPr>
          <p:cNvPr id="34" name="Image 3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F7524003-E3CB-8AA0-847C-4FAB02F30389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23" y="4805618"/>
            <a:ext cx="1223529" cy="1551868"/>
          </a:xfrm>
          <a:prstGeom prst="rect">
            <a:avLst/>
          </a:prstGeom>
        </p:spPr>
      </p:pic>
      <p:pic>
        <p:nvPicPr>
          <p:cNvPr id="35" name="Image 34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1D33A757-8787-076F-C0CD-4EA3B290FC25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13" y="5972567"/>
            <a:ext cx="611026" cy="1177400"/>
          </a:xfrm>
          <a:prstGeom prst="rect">
            <a:avLst/>
          </a:prstGeom>
        </p:spPr>
      </p:pic>
      <p:pic>
        <p:nvPicPr>
          <p:cNvPr id="36" name="Image 3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C8EB0EF-E05A-CC4C-3B4B-4113EC4A1707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00" y="5125222"/>
            <a:ext cx="332178" cy="640081"/>
          </a:xfrm>
          <a:prstGeom prst="rect">
            <a:avLst/>
          </a:prstGeom>
        </p:spPr>
      </p:pic>
      <p:pic>
        <p:nvPicPr>
          <p:cNvPr id="37" name="Image 3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EE7C75A9-8DBB-16C9-4B1B-A1B9F58DA045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22" y="4567874"/>
            <a:ext cx="332178" cy="640081"/>
          </a:xfrm>
          <a:prstGeom prst="rect">
            <a:avLst/>
          </a:prstGeom>
        </p:spPr>
      </p:pic>
      <p:pic>
        <p:nvPicPr>
          <p:cNvPr id="40" name="Image 39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DC9DFC4-9F78-0B4C-4069-6B195AD8D4BD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99" y="2442982"/>
            <a:ext cx="332178" cy="640081"/>
          </a:xfrm>
          <a:prstGeom prst="rect">
            <a:avLst/>
          </a:prstGeom>
        </p:spPr>
      </p:pic>
      <p:pic>
        <p:nvPicPr>
          <p:cNvPr id="41" name="Image 40" descr="Une image contenant plante&#10;&#10;Description générée automatiquement">
            <a:extLst>
              <a:ext uri="{FF2B5EF4-FFF2-40B4-BE49-F238E27FC236}">
                <a16:creationId xmlns:a16="http://schemas.microsoft.com/office/drawing/2014/main" id="{0E3317E8-B6C6-2CBE-9EF1-A3709F362B07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17" y="3313840"/>
            <a:ext cx="448205" cy="831669"/>
          </a:xfrm>
          <a:prstGeom prst="rect">
            <a:avLst/>
          </a:prstGeom>
        </p:spPr>
      </p:pic>
      <p:pic>
        <p:nvPicPr>
          <p:cNvPr id="42" name="Image 41" descr="Une image contenant plante&#10;&#10;Description générée automatiquement">
            <a:extLst>
              <a:ext uri="{FF2B5EF4-FFF2-40B4-BE49-F238E27FC236}">
                <a16:creationId xmlns:a16="http://schemas.microsoft.com/office/drawing/2014/main" id="{1A34C681-FABB-7FD1-D798-24A6217F15FE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23" y="5084048"/>
            <a:ext cx="545487" cy="1012181"/>
          </a:xfrm>
          <a:prstGeom prst="rect">
            <a:avLst/>
          </a:prstGeom>
        </p:spPr>
      </p:pic>
      <p:pic>
        <p:nvPicPr>
          <p:cNvPr id="43" name="Image 42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217C03C-C5C4-7C6C-3BEB-B5E096E49285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74" y="4361238"/>
            <a:ext cx="545487" cy="1012181"/>
          </a:xfrm>
          <a:prstGeom prst="rect">
            <a:avLst/>
          </a:prstGeom>
        </p:spPr>
      </p:pic>
      <p:pic>
        <p:nvPicPr>
          <p:cNvPr id="44" name="Image 4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DEF9C7FB-A37A-DC80-64ED-CB82A03A2448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92" y="1640052"/>
            <a:ext cx="942022" cy="1194817"/>
          </a:xfrm>
          <a:prstGeom prst="rect">
            <a:avLst/>
          </a:prstGeom>
        </p:spPr>
      </p:pic>
      <p:pic>
        <p:nvPicPr>
          <p:cNvPr id="45" name="Image 44" descr="Une image contenant plante&#10;&#10;Description générée automatiquement">
            <a:extLst>
              <a:ext uri="{FF2B5EF4-FFF2-40B4-BE49-F238E27FC236}">
                <a16:creationId xmlns:a16="http://schemas.microsoft.com/office/drawing/2014/main" id="{3C0E4EE5-59C6-E28D-B97D-7B7495D00F5B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30" y="3651733"/>
            <a:ext cx="1141136" cy="1447364"/>
          </a:xfrm>
          <a:prstGeom prst="rect">
            <a:avLst/>
          </a:prstGeom>
        </p:spPr>
      </p:pic>
      <p:pic>
        <p:nvPicPr>
          <p:cNvPr id="46" name="Image 45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F73E10CB-8735-0021-D967-6D4186DF4C55}"/>
              </a:ext>
            </a:extLst>
          </p:cNvPr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94" y="5249755"/>
            <a:ext cx="611026" cy="1177400"/>
          </a:xfrm>
          <a:prstGeom prst="rect">
            <a:avLst/>
          </a:prstGeom>
        </p:spPr>
      </p:pic>
      <p:pic>
        <p:nvPicPr>
          <p:cNvPr id="47" name="Image 4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D2FBE98F-7061-E828-4B3A-287E7716CE96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11" y="4025046"/>
            <a:ext cx="537055" cy="1034864"/>
          </a:xfrm>
          <a:prstGeom prst="rect">
            <a:avLst/>
          </a:prstGeom>
        </p:spPr>
      </p:pic>
      <p:pic>
        <p:nvPicPr>
          <p:cNvPr id="48" name="Image 47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2BBF2A96-8D17-B306-460A-EFCC2D3F8175}"/>
              </a:ext>
            </a:extLst>
          </p:cNvPr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23" y="3775395"/>
            <a:ext cx="535551" cy="1031966"/>
          </a:xfrm>
          <a:prstGeom prst="rect">
            <a:avLst/>
          </a:prstGeom>
        </p:spPr>
      </p:pic>
      <p:pic>
        <p:nvPicPr>
          <p:cNvPr id="53" name="Image 5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F2C3B0-CAAF-82F4-518E-87406FD832CC}"/>
              </a:ext>
            </a:extLst>
          </p:cNvPr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26" y="3482213"/>
            <a:ext cx="947229" cy="306290"/>
          </a:xfrm>
          <a:prstGeom prst="rect">
            <a:avLst/>
          </a:prstGeom>
        </p:spPr>
      </p:pic>
      <p:pic>
        <p:nvPicPr>
          <p:cNvPr id="9" name="Image 8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6955B89-3D76-D126-AFB3-9091D6DEBC7C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03" y="5254110"/>
            <a:ext cx="611026" cy="1177400"/>
          </a:xfrm>
          <a:prstGeom prst="rect">
            <a:avLst/>
          </a:prstGeom>
        </p:spPr>
      </p:pic>
      <p:pic>
        <p:nvPicPr>
          <p:cNvPr id="21" name="Image 20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8F6D908D-7D61-F371-9766-DBF50880A7D9}"/>
              </a:ext>
            </a:extLst>
          </p:cNvPr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00" y="5125222"/>
            <a:ext cx="332178" cy="640081"/>
          </a:xfrm>
          <a:prstGeom prst="rect">
            <a:avLst/>
          </a:prstGeom>
        </p:spPr>
      </p:pic>
      <p:pic>
        <p:nvPicPr>
          <p:cNvPr id="27" name="Image 26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953089CC-7D44-F53A-0DCA-47A843AF5634}"/>
              </a:ext>
            </a:extLst>
          </p:cNvPr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94" y="5249755"/>
            <a:ext cx="611026" cy="11774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42BCC2FD-4935-5D40-C9ED-05C18A807946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20" y="4099800"/>
            <a:ext cx="2071698" cy="893187"/>
          </a:xfrm>
          <a:prstGeom prst="rect">
            <a:avLst/>
          </a:prstGeom>
        </p:spPr>
      </p:pic>
      <p:pic>
        <p:nvPicPr>
          <p:cNvPr id="12" name="Image 11" descr="Une image contenant plante, sombre&#10;&#10;Description générée automatiquement">
            <a:extLst>
              <a:ext uri="{FF2B5EF4-FFF2-40B4-BE49-F238E27FC236}">
                <a16:creationId xmlns:a16="http://schemas.microsoft.com/office/drawing/2014/main" id="{B78C08CF-A289-8948-17A8-B5F4E88AFB4E}"/>
              </a:ext>
            </a:extLst>
          </p:cNvPr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92" y="4570487"/>
            <a:ext cx="611026" cy="1177400"/>
          </a:xfrm>
          <a:prstGeom prst="rect">
            <a:avLst/>
          </a:prstGeom>
        </p:spPr>
      </p:pic>
      <p:pic>
        <p:nvPicPr>
          <p:cNvPr id="39" name="Image 38" descr="Une image contenant plante&#10;&#10;Description générée automatiquement">
            <a:extLst>
              <a:ext uri="{FF2B5EF4-FFF2-40B4-BE49-F238E27FC236}">
                <a16:creationId xmlns:a16="http://schemas.microsoft.com/office/drawing/2014/main" id="{5A6EC7CE-4820-4FE8-434B-E2B0920E8244}"/>
              </a:ext>
            </a:extLst>
          </p:cNvPr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51" y="5410620"/>
            <a:ext cx="545487" cy="10121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E31999-6277-F651-708E-6B6D04E0E0D0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7420583" y="529389"/>
            <a:ext cx="433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objectif du projet :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Déterminer comment les particularités des eskers modulent </a:t>
            </a:r>
            <a:r>
              <a:rPr lang="fr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biodiversité des lacs et des forêts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9AC83472-FC3E-4D56-B95C-A2C846831D0B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rot="10800000">
            <a:off x="4415589" y="1780674"/>
            <a:ext cx="288758" cy="27071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160A47D5-2B7F-6E21-4DE2-5D3305539658}"/>
              </a:ext>
            </a:extLst>
          </p:cNvPr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63"/>
          <a:stretch>
            <a:fillRect/>
          </a:stretch>
        </p:blipFill>
        <p:spPr>
          <a:xfrm>
            <a:off x="4321844" y="618624"/>
            <a:ext cx="2463967" cy="872409"/>
          </a:xfrm>
          <a:prstGeom prst="rect">
            <a:avLst/>
          </a:prstGeom>
        </p:spPr>
      </p:pic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CFC6D1D4-A28E-76F7-8C74-CDC5F1841B2B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rot="10800000">
            <a:off x="6384757" y="1419725"/>
            <a:ext cx="288758" cy="311216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E47208E-4E09-1621-0B07-4BB14FB461F5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4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F6F0600-4AC7-9E8D-9196-1EA399ECF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9307" y="594481"/>
            <a:ext cx="7435618" cy="5903493"/>
          </a:xfrm>
          <a:custGeom>
            <a:avLst/>
            <a:gdLst>
              <a:gd name="connsiteX0" fmla="*/ 0 w 5695406"/>
              <a:gd name="connsiteY0" fmla="*/ 2577737 h 5155474"/>
              <a:gd name="connsiteX1" fmla="*/ 2847703 w 5695406"/>
              <a:gd name="connsiteY1" fmla="*/ 0 h 5155474"/>
              <a:gd name="connsiteX2" fmla="*/ 5695406 w 5695406"/>
              <a:gd name="connsiteY2" fmla="*/ 2577737 h 5155474"/>
              <a:gd name="connsiteX3" fmla="*/ 2847703 w 5695406"/>
              <a:gd name="connsiteY3" fmla="*/ 5155474 h 5155474"/>
              <a:gd name="connsiteX4" fmla="*/ 0 w 5695406"/>
              <a:gd name="connsiteY4" fmla="*/ 2577737 h 5155474"/>
              <a:gd name="connsiteX0" fmla="*/ 0 w 6418217"/>
              <a:gd name="connsiteY0" fmla="*/ 2578225 h 5156387"/>
              <a:gd name="connsiteX1" fmla="*/ 2847703 w 6418217"/>
              <a:gd name="connsiteY1" fmla="*/ 488 h 5156387"/>
              <a:gd name="connsiteX2" fmla="*/ 6418217 w 6418217"/>
              <a:gd name="connsiteY2" fmla="*/ 2421470 h 5156387"/>
              <a:gd name="connsiteX3" fmla="*/ 2847703 w 6418217"/>
              <a:gd name="connsiteY3" fmla="*/ 5155962 h 5156387"/>
              <a:gd name="connsiteX4" fmla="*/ 0 w 6418217"/>
              <a:gd name="connsiteY4" fmla="*/ 2578225 h 5156387"/>
              <a:gd name="connsiteX0" fmla="*/ 5594 w 6423811"/>
              <a:gd name="connsiteY0" fmla="*/ 2795857 h 5373890"/>
              <a:gd name="connsiteX1" fmla="*/ 3584817 w 6423811"/>
              <a:gd name="connsiteY1" fmla="*/ 405 h 5373890"/>
              <a:gd name="connsiteX2" fmla="*/ 6423811 w 6423811"/>
              <a:gd name="connsiteY2" fmla="*/ 2639102 h 5373890"/>
              <a:gd name="connsiteX3" fmla="*/ 2853297 w 6423811"/>
              <a:gd name="connsiteY3" fmla="*/ 5373594 h 5373890"/>
              <a:gd name="connsiteX4" fmla="*/ 5594 w 6423811"/>
              <a:gd name="connsiteY4" fmla="*/ 2795857 h 5373890"/>
              <a:gd name="connsiteX0" fmla="*/ 4980 w 6719289"/>
              <a:gd name="connsiteY0" fmla="*/ 1874058 h 5391701"/>
              <a:gd name="connsiteX1" fmla="*/ 3880295 w 6719289"/>
              <a:gd name="connsiteY1" fmla="*/ 10423 h 5391701"/>
              <a:gd name="connsiteX2" fmla="*/ 6719289 w 6719289"/>
              <a:gd name="connsiteY2" fmla="*/ 2649120 h 5391701"/>
              <a:gd name="connsiteX3" fmla="*/ 3148775 w 6719289"/>
              <a:gd name="connsiteY3" fmla="*/ 5383612 h 5391701"/>
              <a:gd name="connsiteX4" fmla="*/ 4980 w 6719289"/>
              <a:gd name="connsiteY4" fmla="*/ 1874058 h 5391701"/>
              <a:gd name="connsiteX0" fmla="*/ 14147 w 6728456"/>
              <a:gd name="connsiteY0" fmla="*/ 1874568 h 5739080"/>
              <a:gd name="connsiteX1" fmla="*/ 3889462 w 6728456"/>
              <a:gd name="connsiteY1" fmla="*/ 10933 h 5739080"/>
              <a:gd name="connsiteX2" fmla="*/ 6728456 w 6728456"/>
              <a:gd name="connsiteY2" fmla="*/ 2649630 h 5739080"/>
              <a:gd name="connsiteX3" fmla="*/ 2739931 w 6728456"/>
              <a:gd name="connsiteY3" fmla="*/ 5732464 h 5739080"/>
              <a:gd name="connsiteX4" fmla="*/ 14147 w 6728456"/>
              <a:gd name="connsiteY4" fmla="*/ 1874568 h 5739080"/>
              <a:gd name="connsiteX0" fmla="*/ 13445 w 6727754"/>
              <a:gd name="connsiteY0" fmla="*/ 1874568 h 5734387"/>
              <a:gd name="connsiteX1" fmla="*/ 3888760 w 6727754"/>
              <a:gd name="connsiteY1" fmla="*/ 10933 h 5734387"/>
              <a:gd name="connsiteX2" fmla="*/ 6727754 w 6727754"/>
              <a:gd name="connsiteY2" fmla="*/ 2649630 h 5734387"/>
              <a:gd name="connsiteX3" fmla="*/ 2739229 w 6727754"/>
              <a:gd name="connsiteY3" fmla="*/ 5732464 h 5734387"/>
              <a:gd name="connsiteX4" fmla="*/ 13445 w 6727754"/>
              <a:gd name="connsiteY4" fmla="*/ 1874568 h 5734387"/>
              <a:gd name="connsiteX0" fmla="*/ 12461 w 6726770"/>
              <a:gd name="connsiteY0" fmla="*/ 1874568 h 5754058"/>
              <a:gd name="connsiteX1" fmla="*/ 3887776 w 6726770"/>
              <a:gd name="connsiteY1" fmla="*/ 10933 h 5754058"/>
              <a:gd name="connsiteX2" fmla="*/ 6726770 w 6726770"/>
              <a:gd name="connsiteY2" fmla="*/ 2649630 h 5754058"/>
              <a:gd name="connsiteX3" fmla="*/ 2738245 w 6726770"/>
              <a:gd name="connsiteY3" fmla="*/ 5732464 h 5754058"/>
              <a:gd name="connsiteX4" fmla="*/ 12461 w 6726770"/>
              <a:gd name="connsiteY4" fmla="*/ 1874568 h 5754058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46448 w 6760757"/>
              <a:gd name="connsiteY0" fmla="*/ 1873482 h 5739683"/>
              <a:gd name="connsiteX1" fmla="*/ 3921763 w 6760757"/>
              <a:gd name="connsiteY1" fmla="*/ 9847 h 5739683"/>
              <a:gd name="connsiteX2" fmla="*/ 6760757 w 6760757"/>
              <a:gd name="connsiteY2" fmla="*/ 2648544 h 5739683"/>
              <a:gd name="connsiteX3" fmla="*/ 2772232 w 6760757"/>
              <a:gd name="connsiteY3" fmla="*/ 5731378 h 5739683"/>
              <a:gd name="connsiteX4" fmla="*/ 46448 w 6760757"/>
              <a:gd name="connsiteY4" fmla="*/ 1873482 h 5739683"/>
              <a:gd name="connsiteX0" fmla="*/ 41780 w 7313437"/>
              <a:gd name="connsiteY0" fmla="*/ 1269349 h 5791834"/>
              <a:gd name="connsiteX1" fmla="*/ 4474443 w 7313437"/>
              <a:gd name="connsiteY1" fmla="*/ 50148 h 5791834"/>
              <a:gd name="connsiteX2" fmla="*/ 7313437 w 7313437"/>
              <a:gd name="connsiteY2" fmla="*/ 2688845 h 5791834"/>
              <a:gd name="connsiteX3" fmla="*/ 3324912 w 7313437"/>
              <a:gd name="connsiteY3" fmla="*/ 5771679 h 5791834"/>
              <a:gd name="connsiteX4" fmla="*/ 41780 w 7313437"/>
              <a:gd name="connsiteY4" fmla="*/ 1269349 h 5791834"/>
              <a:gd name="connsiteX0" fmla="*/ 15761 w 7287418"/>
              <a:gd name="connsiteY0" fmla="*/ 1409044 h 5931529"/>
              <a:gd name="connsiteX1" fmla="*/ 4666139 w 7287418"/>
              <a:gd name="connsiteY1" fmla="*/ 50505 h 5931529"/>
              <a:gd name="connsiteX2" fmla="*/ 7287418 w 7287418"/>
              <a:gd name="connsiteY2" fmla="*/ 2828540 h 5931529"/>
              <a:gd name="connsiteX3" fmla="*/ 3298893 w 7287418"/>
              <a:gd name="connsiteY3" fmla="*/ 5911374 h 5931529"/>
              <a:gd name="connsiteX4" fmla="*/ 15761 w 7287418"/>
              <a:gd name="connsiteY4" fmla="*/ 1409044 h 5931529"/>
              <a:gd name="connsiteX0" fmla="*/ 15915 w 7435618"/>
              <a:gd name="connsiteY0" fmla="*/ 1391073 h 5903493"/>
              <a:gd name="connsiteX1" fmla="*/ 4666293 w 7435618"/>
              <a:gd name="connsiteY1" fmla="*/ 32534 h 5903493"/>
              <a:gd name="connsiteX2" fmla="*/ 7435618 w 7435618"/>
              <a:gd name="connsiteY2" fmla="*/ 2453517 h 5903493"/>
              <a:gd name="connsiteX3" fmla="*/ 3299047 w 7435618"/>
              <a:gd name="connsiteY3" fmla="*/ 5893403 h 5903493"/>
              <a:gd name="connsiteX4" fmla="*/ 15915 w 7435618"/>
              <a:gd name="connsiteY4" fmla="*/ 1391073 h 59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618" h="5903493">
                <a:moveTo>
                  <a:pt x="15915" y="1391073"/>
                </a:moveTo>
                <a:cubicBezTo>
                  <a:pt x="243789" y="414262"/>
                  <a:pt x="3429676" y="-144540"/>
                  <a:pt x="4666293" y="32534"/>
                </a:cubicBezTo>
                <a:cubicBezTo>
                  <a:pt x="5902910" y="209608"/>
                  <a:pt x="7287573" y="1038581"/>
                  <a:pt x="7435618" y="2453517"/>
                </a:cubicBezTo>
                <a:cubicBezTo>
                  <a:pt x="7435618" y="3877162"/>
                  <a:pt x="4535664" y="6070477"/>
                  <a:pt x="3299047" y="5893403"/>
                </a:cubicBezTo>
                <a:cubicBezTo>
                  <a:pt x="2062430" y="5716329"/>
                  <a:pt x="-211959" y="2367884"/>
                  <a:pt x="15915" y="1391073"/>
                </a:cubicBezTo>
                <a:close/>
              </a:path>
            </a:pathLst>
          </a:custGeom>
          <a:gradFill flip="none" rotWithShape="1">
            <a:gsLst>
              <a:gs pos="0">
                <a:srgbClr val="663300">
                  <a:tint val="66000"/>
                  <a:satMod val="160000"/>
                </a:srgbClr>
              </a:gs>
              <a:gs pos="50000">
                <a:srgbClr val="663300">
                  <a:tint val="44500"/>
                  <a:satMod val="160000"/>
                </a:srgbClr>
              </a:gs>
              <a:gs pos="100000">
                <a:srgbClr val="66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CC9B67D-C3CF-D691-8D3A-9D99CAB01A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74">
            <a:off x="3714932" y="2002126"/>
            <a:ext cx="4403227" cy="2595676"/>
          </a:xfrm>
          <a:prstGeom prst="rect">
            <a:avLst/>
          </a:prstGeom>
        </p:spPr>
      </p:pic>
      <p:pic>
        <p:nvPicPr>
          <p:cNvPr id="53" name="Image 5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F2C3B0-CAAF-82F4-518E-87406FD832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42" y="1605287"/>
            <a:ext cx="947229" cy="30629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9847B2-7291-8D0F-2010-42FCA1A90A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89" y="3509060"/>
            <a:ext cx="1060065" cy="975598"/>
          </a:xfrm>
          <a:prstGeom prst="rect">
            <a:avLst/>
          </a:prstGeom>
        </p:spPr>
      </p:pic>
      <p:pic>
        <p:nvPicPr>
          <p:cNvPr id="6" name="Image 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DF448EF4-C945-8932-81FF-4ECBAFA0464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58" y="3061494"/>
            <a:ext cx="938283" cy="1709382"/>
          </a:xfrm>
          <a:prstGeom prst="rect">
            <a:avLst/>
          </a:prstGeom>
        </p:spPr>
      </p:pic>
      <p:pic>
        <p:nvPicPr>
          <p:cNvPr id="38" name="Image 3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B3F1FCF-7A43-A421-1726-C2BBB4882B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20" y="1402159"/>
            <a:ext cx="938283" cy="1709382"/>
          </a:xfrm>
          <a:prstGeom prst="rect">
            <a:avLst/>
          </a:prstGeom>
        </p:spPr>
      </p:pic>
      <p:pic>
        <p:nvPicPr>
          <p:cNvPr id="49" name="Image 4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29C00B6-6829-3D2A-64CE-F98B69817DD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61" y="3279085"/>
            <a:ext cx="938283" cy="170938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785B7EDE-D689-A4AB-0E30-F6725E441F3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1264" y="216569"/>
            <a:ext cx="593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perturbations affectent les eskers, dont la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foresterie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F682AD1-7847-BAA4-099F-C22C036FAB5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63304" y="3802913"/>
            <a:ext cx="542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Coupe forestière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Coupe totale est la plus populaire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au 40-100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Perte de vieilles pinèdes naturelles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701B6D1-BF02-FE51-9B6C-6482C112E9F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F6F0600-4AC7-9E8D-9196-1EA399ECF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2280030" y="954507"/>
            <a:ext cx="7435618" cy="5903493"/>
          </a:xfrm>
          <a:custGeom>
            <a:avLst/>
            <a:gdLst>
              <a:gd name="connsiteX0" fmla="*/ 0 w 5695406"/>
              <a:gd name="connsiteY0" fmla="*/ 2577737 h 5155474"/>
              <a:gd name="connsiteX1" fmla="*/ 2847703 w 5695406"/>
              <a:gd name="connsiteY1" fmla="*/ 0 h 5155474"/>
              <a:gd name="connsiteX2" fmla="*/ 5695406 w 5695406"/>
              <a:gd name="connsiteY2" fmla="*/ 2577737 h 5155474"/>
              <a:gd name="connsiteX3" fmla="*/ 2847703 w 5695406"/>
              <a:gd name="connsiteY3" fmla="*/ 5155474 h 5155474"/>
              <a:gd name="connsiteX4" fmla="*/ 0 w 5695406"/>
              <a:gd name="connsiteY4" fmla="*/ 2577737 h 5155474"/>
              <a:gd name="connsiteX0" fmla="*/ 0 w 6418217"/>
              <a:gd name="connsiteY0" fmla="*/ 2578225 h 5156387"/>
              <a:gd name="connsiteX1" fmla="*/ 2847703 w 6418217"/>
              <a:gd name="connsiteY1" fmla="*/ 488 h 5156387"/>
              <a:gd name="connsiteX2" fmla="*/ 6418217 w 6418217"/>
              <a:gd name="connsiteY2" fmla="*/ 2421470 h 5156387"/>
              <a:gd name="connsiteX3" fmla="*/ 2847703 w 6418217"/>
              <a:gd name="connsiteY3" fmla="*/ 5155962 h 5156387"/>
              <a:gd name="connsiteX4" fmla="*/ 0 w 6418217"/>
              <a:gd name="connsiteY4" fmla="*/ 2578225 h 5156387"/>
              <a:gd name="connsiteX0" fmla="*/ 5594 w 6423811"/>
              <a:gd name="connsiteY0" fmla="*/ 2795857 h 5373890"/>
              <a:gd name="connsiteX1" fmla="*/ 3584817 w 6423811"/>
              <a:gd name="connsiteY1" fmla="*/ 405 h 5373890"/>
              <a:gd name="connsiteX2" fmla="*/ 6423811 w 6423811"/>
              <a:gd name="connsiteY2" fmla="*/ 2639102 h 5373890"/>
              <a:gd name="connsiteX3" fmla="*/ 2853297 w 6423811"/>
              <a:gd name="connsiteY3" fmla="*/ 5373594 h 5373890"/>
              <a:gd name="connsiteX4" fmla="*/ 5594 w 6423811"/>
              <a:gd name="connsiteY4" fmla="*/ 2795857 h 5373890"/>
              <a:gd name="connsiteX0" fmla="*/ 4980 w 6719289"/>
              <a:gd name="connsiteY0" fmla="*/ 1874058 h 5391701"/>
              <a:gd name="connsiteX1" fmla="*/ 3880295 w 6719289"/>
              <a:gd name="connsiteY1" fmla="*/ 10423 h 5391701"/>
              <a:gd name="connsiteX2" fmla="*/ 6719289 w 6719289"/>
              <a:gd name="connsiteY2" fmla="*/ 2649120 h 5391701"/>
              <a:gd name="connsiteX3" fmla="*/ 3148775 w 6719289"/>
              <a:gd name="connsiteY3" fmla="*/ 5383612 h 5391701"/>
              <a:gd name="connsiteX4" fmla="*/ 4980 w 6719289"/>
              <a:gd name="connsiteY4" fmla="*/ 1874058 h 5391701"/>
              <a:gd name="connsiteX0" fmla="*/ 14147 w 6728456"/>
              <a:gd name="connsiteY0" fmla="*/ 1874568 h 5739080"/>
              <a:gd name="connsiteX1" fmla="*/ 3889462 w 6728456"/>
              <a:gd name="connsiteY1" fmla="*/ 10933 h 5739080"/>
              <a:gd name="connsiteX2" fmla="*/ 6728456 w 6728456"/>
              <a:gd name="connsiteY2" fmla="*/ 2649630 h 5739080"/>
              <a:gd name="connsiteX3" fmla="*/ 2739931 w 6728456"/>
              <a:gd name="connsiteY3" fmla="*/ 5732464 h 5739080"/>
              <a:gd name="connsiteX4" fmla="*/ 14147 w 6728456"/>
              <a:gd name="connsiteY4" fmla="*/ 1874568 h 5739080"/>
              <a:gd name="connsiteX0" fmla="*/ 13445 w 6727754"/>
              <a:gd name="connsiteY0" fmla="*/ 1874568 h 5734387"/>
              <a:gd name="connsiteX1" fmla="*/ 3888760 w 6727754"/>
              <a:gd name="connsiteY1" fmla="*/ 10933 h 5734387"/>
              <a:gd name="connsiteX2" fmla="*/ 6727754 w 6727754"/>
              <a:gd name="connsiteY2" fmla="*/ 2649630 h 5734387"/>
              <a:gd name="connsiteX3" fmla="*/ 2739229 w 6727754"/>
              <a:gd name="connsiteY3" fmla="*/ 5732464 h 5734387"/>
              <a:gd name="connsiteX4" fmla="*/ 13445 w 6727754"/>
              <a:gd name="connsiteY4" fmla="*/ 1874568 h 5734387"/>
              <a:gd name="connsiteX0" fmla="*/ 12461 w 6726770"/>
              <a:gd name="connsiteY0" fmla="*/ 1874568 h 5754058"/>
              <a:gd name="connsiteX1" fmla="*/ 3887776 w 6726770"/>
              <a:gd name="connsiteY1" fmla="*/ 10933 h 5754058"/>
              <a:gd name="connsiteX2" fmla="*/ 6726770 w 6726770"/>
              <a:gd name="connsiteY2" fmla="*/ 2649630 h 5754058"/>
              <a:gd name="connsiteX3" fmla="*/ 2738245 w 6726770"/>
              <a:gd name="connsiteY3" fmla="*/ 5732464 h 5754058"/>
              <a:gd name="connsiteX4" fmla="*/ 12461 w 6726770"/>
              <a:gd name="connsiteY4" fmla="*/ 1874568 h 5754058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12908 w 6727217"/>
              <a:gd name="connsiteY0" fmla="*/ 1874568 h 5741100"/>
              <a:gd name="connsiteX1" fmla="*/ 3888223 w 6727217"/>
              <a:gd name="connsiteY1" fmla="*/ 10933 h 5741100"/>
              <a:gd name="connsiteX2" fmla="*/ 6727217 w 6727217"/>
              <a:gd name="connsiteY2" fmla="*/ 2649630 h 5741100"/>
              <a:gd name="connsiteX3" fmla="*/ 2738692 w 6727217"/>
              <a:gd name="connsiteY3" fmla="*/ 5732464 h 5741100"/>
              <a:gd name="connsiteX4" fmla="*/ 12908 w 6727217"/>
              <a:gd name="connsiteY4" fmla="*/ 1874568 h 5741100"/>
              <a:gd name="connsiteX0" fmla="*/ 46448 w 6760757"/>
              <a:gd name="connsiteY0" fmla="*/ 1873482 h 5739683"/>
              <a:gd name="connsiteX1" fmla="*/ 3921763 w 6760757"/>
              <a:gd name="connsiteY1" fmla="*/ 9847 h 5739683"/>
              <a:gd name="connsiteX2" fmla="*/ 6760757 w 6760757"/>
              <a:gd name="connsiteY2" fmla="*/ 2648544 h 5739683"/>
              <a:gd name="connsiteX3" fmla="*/ 2772232 w 6760757"/>
              <a:gd name="connsiteY3" fmla="*/ 5731378 h 5739683"/>
              <a:gd name="connsiteX4" fmla="*/ 46448 w 6760757"/>
              <a:gd name="connsiteY4" fmla="*/ 1873482 h 5739683"/>
              <a:gd name="connsiteX0" fmla="*/ 41780 w 7313437"/>
              <a:gd name="connsiteY0" fmla="*/ 1269349 h 5791834"/>
              <a:gd name="connsiteX1" fmla="*/ 4474443 w 7313437"/>
              <a:gd name="connsiteY1" fmla="*/ 50148 h 5791834"/>
              <a:gd name="connsiteX2" fmla="*/ 7313437 w 7313437"/>
              <a:gd name="connsiteY2" fmla="*/ 2688845 h 5791834"/>
              <a:gd name="connsiteX3" fmla="*/ 3324912 w 7313437"/>
              <a:gd name="connsiteY3" fmla="*/ 5771679 h 5791834"/>
              <a:gd name="connsiteX4" fmla="*/ 41780 w 7313437"/>
              <a:gd name="connsiteY4" fmla="*/ 1269349 h 5791834"/>
              <a:gd name="connsiteX0" fmla="*/ 15761 w 7287418"/>
              <a:gd name="connsiteY0" fmla="*/ 1409044 h 5931529"/>
              <a:gd name="connsiteX1" fmla="*/ 4666139 w 7287418"/>
              <a:gd name="connsiteY1" fmla="*/ 50505 h 5931529"/>
              <a:gd name="connsiteX2" fmla="*/ 7287418 w 7287418"/>
              <a:gd name="connsiteY2" fmla="*/ 2828540 h 5931529"/>
              <a:gd name="connsiteX3" fmla="*/ 3298893 w 7287418"/>
              <a:gd name="connsiteY3" fmla="*/ 5911374 h 5931529"/>
              <a:gd name="connsiteX4" fmla="*/ 15761 w 7287418"/>
              <a:gd name="connsiteY4" fmla="*/ 1409044 h 5931529"/>
              <a:gd name="connsiteX0" fmla="*/ 15915 w 7435618"/>
              <a:gd name="connsiteY0" fmla="*/ 1391073 h 5903493"/>
              <a:gd name="connsiteX1" fmla="*/ 4666293 w 7435618"/>
              <a:gd name="connsiteY1" fmla="*/ 32534 h 5903493"/>
              <a:gd name="connsiteX2" fmla="*/ 7435618 w 7435618"/>
              <a:gd name="connsiteY2" fmla="*/ 2453517 h 5903493"/>
              <a:gd name="connsiteX3" fmla="*/ 3299047 w 7435618"/>
              <a:gd name="connsiteY3" fmla="*/ 5893403 h 5903493"/>
              <a:gd name="connsiteX4" fmla="*/ 15915 w 7435618"/>
              <a:gd name="connsiteY4" fmla="*/ 1391073 h 59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5618" h="5903493">
                <a:moveTo>
                  <a:pt x="15915" y="1391073"/>
                </a:moveTo>
                <a:cubicBezTo>
                  <a:pt x="243789" y="414262"/>
                  <a:pt x="3429676" y="-144540"/>
                  <a:pt x="4666293" y="32534"/>
                </a:cubicBezTo>
                <a:cubicBezTo>
                  <a:pt x="5902910" y="209608"/>
                  <a:pt x="7287573" y="1038581"/>
                  <a:pt x="7435618" y="2453517"/>
                </a:cubicBezTo>
                <a:cubicBezTo>
                  <a:pt x="7435618" y="3877162"/>
                  <a:pt x="4535664" y="6070477"/>
                  <a:pt x="3299047" y="5893403"/>
                </a:cubicBezTo>
                <a:cubicBezTo>
                  <a:pt x="2062430" y="5716329"/>
                  <a:pt x="-211959" y="2367884"/>
                  <a:pt x="15915" y="1391073"/>
                </a:cubicBezTo>
                <a:close/>
              </a:path>
            </a:pathLst>
          </a:custGeom>
          <a:gradFill flip="none" rotWithShape="1">
            <a:gsLst>
              <a:gs pos="0">
                <a:srgbClr val="663300">
                  <a:tint val="66000"/>
                  <a:satMod val="160000"/>
                </a:srgbClr>
              </a:gs>
              <a:gs pos="50000">
                <a:srgbClr val="663300">
                  <a:tint val="44500"/>
                  <a:satMod val="160000"/>
                </a:srgbClr>
              </a:gs>
              <a:gs pos="100000">
                <a:srgbClr val="66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CC9B67D-C3CF-D691-8D3A-9D99CAB01A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74">
            <a:off x="-604405" y="2362152"/>
            <a:ext cx="4403227" cy="2595676"/>
          </a:xfrm>
          <a:prstGeom prst="rect">
            <a:avLst/>
          </a:prstGeom>
        </p:spPr>
      </p:pic>
      <p:pic>
        <p:nvPicPr>
          <p:cNvPr id="53" name="Image 5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F2C3B0-CAAF-82F4-518E-87406FD832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5" y="1965313"/>
            <a:ext cx="947229" cy="306290"/>
          </a:xfrm>
          <a:prstGeom prst="rect">
            <a:avLst/>
          </a:prstGeom>
        </p:spPr>
      </p:pic>
      <p:pic>
        <p:nvPicPr>
          <p:cNvPr id="6" name="Image 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DF448EF4-C945-8932-81FF-4ECBAFA046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79" y="3421520"/>
            <a:ext cx="938283" cy="1709382"/>
          </a:xfrm>
          <a:prstGeom prst="rect">
            <a:avLst/>
          </a:prstGeom>
        </p:spPr>
      </p:pic>
      <p:pic>
        <p:nvPicPr>
          <p:cNvPr id="38" name="Image 3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B3F1FCF-7A43-A421-1726-C2BBB4882B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3" y="1762185"/>
            <a:ext cx="938283" cy="1709382"/>
          </a:xfrm>
          <a:prstGeom prst="rect">
            <a:avLst/>
          </a:prstGeom>
        </p:spPr>
      </p:pic>
      <p:pic>
        <p:nvPicPr>
          <p:cNvPr id="49" name="Image 4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929C00B6-6829-3D2A-64CE-F98B69817DD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0" y="3109721"/>
            <a:ext cx="938283" cy="170938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785B7EDE-D689-A4AB-0E30-F6725E441F3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1264" y="216569"/>
            <a:ext cx="593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perturbations affectent les eskers, dont la </a:t>
            </a: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foresterie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que 3" descr="Retour avec un remplissage uni">
            <a:extLst>
              <a:ext uri="{FF2B5EF4-FFF2-40B4-BE49-F238E27FC236}">
                <a16:creationId xmlns:a16="http://schemas.microsoft.com/office/drawing/2014/main" id="{EA725A93-2002-E001-5C7B-DB01D3D9D0A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9465972" flipV="1">
            <a:off x="2015611" y="2972296"/>
            <a:ext cx="2582581" cy="497382"/>
          </a:xfrm>
          <a:prstGeom prst="rect">
            <a:avLst/>
          </a:prstGeom>
        </p:spPr>
      </p:pic>
      <p:pic>
        <p:nvPicPr>
          <p:cNvPr id="7" name="Graphique 6" descr="Retour avec un remplissage uni">
            <a:extLst>
              <a:ext uri="{FF2B5EF4-FFF2-40B4-BE49-F238E27FC236}">
                <a16:creationId xmlns:a16="http://schemas.microsoft.com/office/drawing/2014/main" id="{12C5C788-545A-DD78-F687-F7166D7A4D5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10443893">
            <a:off x="1346258" y="4725592"/>
            <a:ext cx="2582581" cy="564665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B7B83F-3288-C4A6-D888-47C578819D1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09" y="4316351"/>
            <a:ext cx="917897" cy="15452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48AEC2-78E0-96DC-FFDE-7BAD09FA80E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52074" y="5233737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Dynamique naturelle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7D525B-A5FD-0B59-4C99-5E5252D1AEB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642937" y="352124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Coupe forestière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B946F5-A1A8-1394-71DD-2F0FDA04068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63" y="2041208"/>
            <a:ext cx="1060065" cy="975598"/>
          </a:xfrm>
          <a:prstGeom prst="rect">
            <a:avLst/>
          </a:prstGeom>
        </p:spPr>
      </p:pic>
      <p:pic>
        <p:nvPicPr>
          <p:cNvPr id="12" name="Graphique 11" descr="Retour avec un remplissage uni">
            <a:extLst>
              <a:ext uri="{FF2B5EF4-FFF2-40B4-BE49-F238E27FC236}">
                <a16:creationId xmlns:a16="http://schemas.microsoft.com/office/drawing/2014/main" id="{B658C63C-AF6A-0FFD-569B-3DF8E9FCB5B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10343060" flipV="1">
            <a:off x="5488726" y="1885445"/>
            <a:ext cx="2582581" cy="497382"/>
          </a:xfrm>
          <a:prstGeom prst="rect">
            <a:avLst/>
          </a:prstGeom>
        </p:spPr>
      </p:pic>
      <p:pic>
        <p:nvPicPr>
          <p:cNvPr id="13" name="Graphique 12" descr="Retour avec un remplissage uni">
            <a:extLst>
              <a:ext uri="{FF2B5EF4-FFF2-40B4-BE49-F238E27FC236}">
                <a16:creationId xmlns:a16="http://schemas.microsoft.com/office/drawing/2014/main" id="{462D05F9-0F50-A5DF-6DFC-7C6A9225479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10343060">
            <a:off x="4809026" y="4816549"/>
            <a:ext cx="2582581" cy="56307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AE3A57B-52DE-3142-8F97-FA67EFBD7B9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085348" y="5301916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Régénération naturelle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703C78-EC03-C749-2006-570A4B9B68E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63390" y="2386263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Régénération artificielle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8981A98-55C4-F1A0-0C23-5616733AE8DD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45" y="4920588"/>
            <a:ext cx="358649" cy="653394"/>
          </a:xfrm>
          <a:prstGeom prst="rect">
            <a:avLst/>
          </a:prstGeom>
        </p:spPr>
      </p:pic>
      <p:pic>
        <p:nvPicPr>
          <p:cNvPr id="17" name="Image 16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2C4126F-431B-F647-024D-40BC7EF9F3E7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84" y="4474216"/>
            <a:ext cx="349951" cy="637548"/>
          </a:xfrm>
          <a:prstGeom prst="rect">
            <a:avLst/>
          </a:prstGeom>
        </p:spPr>
      </p:pic>
      <p:pic>
        <p:nvPicPr>
          <p:cNvPr id="18" name="Image 17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79480133-B7FB-389E-D6B3-A633253D8292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31" y="4185458"/>
            <a:ext cx="349951" cy="637548"/>
          </a:xfrm>
          <a:prstGeom prst="rect">
            <a:avLst/>
          </a:prstGeom>
        </p:spPr>
      </p:pic>
      <p:pic>
        <p:nvPicPr>
          <p:cNvPr id="19" name="Image 18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9B4C776-91ED-C487-4E10-24D7EA19521C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00" y="5472837"/>
            <a:ext cx="349951" cy="637548"/>
          </a:xfrm>
          <a:prstGeom prst="rect">
            <a:avLst/>
          </a:prstGeom>
        </p:spPr>
      </p:pic>
      <p:pic>
        <p:nvPicPr>
          <p:cNvPr id="20" name="Image 19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F3F60557-F614-5698-C08F-94DC56CAFDBA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47" y="3908731"/>
            <a:ext cx="349951" cy="637548"/>
          </a:xfrm>
          <a:prstGeom prst="rect">
            <a:avLst/>
          </a:prstGeom>
        </p:spPr>
      </p:pic>
      <p:pic>
        <p:nvPicPr>
          <p:cNvPr id="21" name="Image 20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7C22E0C-2D1C-D488-EFD2-7115EFC6ED59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52" y="1105373"/>
            <a:ext cx="349951" cy="637548"/>
          </a:xfrm>
          <a:prstGeom prst="rect">
            <a:avLst/>
          </a:prstGeom>
        </p:spPr>
      </p:pic>
      <p:pic>
        <p:nvPicPr>
          <p:cNvPr id="22" name="Image 21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03F9BBEC-18CB-F311-DD66-73483F484BB7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52" y="1257773"/>
            <a:ext cx="349951" cy="637548"/>
          </a:xfrm>
          <a:prstGeom prst="rect">
            <a:avLst/>
          </a:prstGeom>
        </p:spPr>
      </p:pic>
      <p:pic>
        <p:nvPicPr>
          <p:cNvPr id="23" name="Image 22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84A0C6CB-19E2-B8CB-DC56-33D1F260AD55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52" y="1410173"/>
            <a:ext cx="349951" cy="637548"/>
          </a:xfrm>
          <a:prstGeom prst="rect">
            <a:avLst/>
          </a:prstGeom>
        </p:spPr>
      </p:pic>
      <p:pic>
        <p:nvPicPr>
          <p:cNvPr id="24" name="Image 23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44C9C60D-1532-4987-718A-69B088A6385F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52" y="1562573"/>
            <a:ext cx="349951" cy="637548"/>
          </a:xfrm>
          <a:prstGeom prst="rect">
            <a:avLst/>
          </a:prstGeom>
        </p:spPr>
      </p:pic>
      <p:pic>
        <p:nvPicPr>
          <p:cNvPr id="25" name="Image 24" descr="Une image contenant intérieur, plante, fleur&#10;&#10;Description générée automatiquement">
            <a:extLst>
              <a:ext uri="{FF2B5EF4-FFF2-40B4-BE49-F238E27FC236}">
                <a16:creationId xmlns:a16="http://schemas.microsoft.com/office/drawing/2014/main" id="{EAC31041-B479-E124-C118-526451AA4199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89" y="1666846"/>
            <a:ext cx="349951" cy="6375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82790BB-192E-6B95-A0FB-6C14141DD49A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494296" y="6550223"/>
            <a:ext cx="391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: https://ian.umces.edu/media-library/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6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E764468-EDF6-B3C0-74D3-595259E7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1073150"/>
            <a:ext cx="7340600" cy="47117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F5F79D-1837-AB2E-D746-E1CDDB7C1A83}"/>
              </a:ext>
            </a:extLst>
          </p:cNvPr>
          <p:cNvSpPr txBox="1"/>
          <p:nvPr/>
        </p:nvSpPr>
        <p:spPr>
          <a:xfrm>
            <a:off x="857251" y="357187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Portrait de l’esker Saint-Mathieu-Berry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3D6302-54C7-8435-92BE-6168A48DA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1" y="1975308"/>
            <a:ext cx="3994149" cy="32205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83A598-6315-6782-30E6-7F67D8428619}"/>
              </a:ext>
            </a:extLst>
          </p:cNvPr>
          <p:cNvSpPr txBox="1"/>
          <p:nvPr/>
        </p:nvSpPr>
        <p:spPr>
          <a:xfrm>
            <a:off x="8786813" y="6186488"/>
            <a:ext cx="25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 écoforestière, 2017</a:t>
            </a:r>
          </a:p>
        </p:txBody>
      </p:sp>
    </p:spTree>
    <p:extLst>
      <p:ext uri="{BB962C8B-B14F-4D97-AF65-F5344CB8AC3E}">
        <p14:creationId xmlns:p14="http://schemas.microsoft.com/office/powerpoint/2010/main" val="2067920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393</Words>
  <Application>Microsoft Macintosh PowerPoint</Application>
  <PresentationFormat>Grand écran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Impact des coupes forestières sur les forêts et les lacs d’eskers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Cloutier</dc:creator>
  <cp:lastModifiedBy>Cloutier, Sabrina</cp:lastModifiedBy>
  <cp:revision>5</cp:revision>
  <dcterms:created xsi:type="dcterms:W3CDTF">2023-02-13T14:51:22Z</dcterms:created>
  <dcterms:modified xsi:type="dcterms:W3CDTF">2023-06-07T11:06:14Z</dcterms:modified>
</cp:coreProperties>
</file>