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83263" cy="32904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5" d="100"/>
          <a:sy n="15" d="100"/>
        </p:scale>
        <p:origin x="1080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245" y="5385004"/>
            <a:ext cx="37300774" cy="11455506"/>
          </a:xfrm>
        </p:spPr>
        <p:txBody>
          <a:bodyPr anchor="b"/>
          <a:lstStyle>
            <a:lvl1pPr algn="ctr">
              <a:defRPr sz="2878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5408" y="17282279"/>
            <a:ext cx="32912447" cy="7944208"/>
          </a:xfrm>
        </p:spPr>
        <p:txBody>
          <a:bodyPr/>
          <a:lstStyle>
            <a:lvl1pPr marL="0" indent="0" algn="ctr">
              <a:buNone/>
              <a:defRPr sz="11515"/>
            </a:lvl1pPr>
            <a:lvl2pPr marL="2193600" indent="0" algn="ctr">
              <a:buNone/>
              <a:defRPr sz="9596"/>
            </a:lvl2pPr>
            <a:lvl3pPr marL="4387200" indent="0" algn="ctr">
              <a:buNone/>
              <a:defRPr sz="8636"/>
            </a:lvl3pPr>
            <a:lvl4pPr marL="6580800" indent="0" algn="ctr">
              <a:buNone/>
              <a:defRPr sz="7677"/>
            </a:lvl4pPr>
            <a:lvl5pPr marL="8774400" indent="0" algn="ctr">
              <a:buNone/>
              <a:defRPr sz="7677"/>
            </a:lvl5pPr>
            <a:lvl6pPr marL="10967999" indent="0" algn="ctr">
              <a:buNone/>
              <a:defRPr sz="7677"/>
            </a:lvl6pPr>
            <a:lvl7pPr marL="13161599" indent="0" algn="ctr">
              <a:buNone/>
              <a:defRPr sz="7677"/>
            </a:lvl7pPr>
            <a:lvl8pPr marL="15355199" indent="0" algn="ctr">
              <a:buNone/>
              <a:defRPr sz="7677"/>
            </a:lvl8pPr>
            <a:lvl9pPr marL="17548799" indent="0" algn="ctr">
              <a:buNone/>
              <a:defRPr sz="767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1D9F-F57D-4E71-AA65-2F7210868277}" type="datetimeFigureOut">
              <a:rPr lang="fr-CA" smtClean="0"/>
              <a:t>2023-06-05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879-C546-4AB6-91FD-7C0D05D19A3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00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1D9F-F57D-4E71-AA65-2F7210868277}" type="datetimeFigureOut">
              <a:rPr lang="fr-CA" smtClean="0"/>
              <a:t>2023-06-05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879-C546-4AB6-91FD-7C0D05D19A3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209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3962" y="1751839"/>
            <a:ext cx="9462329" cy="278847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977" y="1751839"/>
            <a:ext cx="27838445" cy="2788471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1D9F-F57D-4E71-AA65-2F7210868277}" type="datetimeFigureOut">
              <a:rPr lang="fr-CA" smtClean="0"/>
              <a:t>2023-06-05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879-C546-4AB6-91FD-7C0D05D19A3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843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1D9F-F57D-4E71-AA65-2F7210868277}" type="datetimeFigureOut">
              <a:rPr lang="fr-CA" smtClean="0"/>
              <a:t>2023-06-05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879-C546-4AB6-91FD-7C0D05D19A3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372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121" y="8203188"/>
            <a:ext cx="37849314" cy="13687195"/>
          </a:xfrm>
        </p:spPr>
        <p:txBody>
          <a:bodyPr anchor="b"/>
          <a:lstStyle>
            <a:lvl1pPr>
              <a:defRPr sz="2878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121" y="22019869"/>
            <a:ext cx="37849314" cy="7197772"/>
          </a:xfrm>
        </p:spPr>
        <p:txBody>
          <a:bodyPr/>
          <a:lstStyle>
            <a:lvl1pPr marL="0" indent="0">
              <a:buNone/>
              <a:defRPr sz="11515">
                <a:solidFill>
                  <a:schemeClr val="tx1"/>
                </a:solidFill>
              </a:defRPr>
            </a:lvl1pPr>
            <a:lvl2pPr marL="2193600" indent="0">
              <a:buNone/>
              <a:defRPr sz="9596">
                <a:solidFill>
                  <a:schemeClr val="tx1">
                    <a:tint val="75000"/>
                  </a:schemeClr>
                </a:solidFill>
              </a:defRPr>
            </a:lvl2pPr>
            <a:lvl3pPr marL="4387200" indent="0">
              <a:buNone/>
              <a:defRPr sz="8636">
                <a:solidFill>
                  <a:schemeClr val="tx1">
                    <a:tint val="75000"/>
                  </a:schemeClr>
                </a:solidFill>
              </a:defRPr>
            </a:lvl3pPr>
            <a:lvl4pPr marL="6580800" indent="0">
              <a:buNone/>
              <a:defRPr sz="7677">
                <a:solidFill>
                  <a:schemeClr val="tx1">
                    <a:tint val="75000"/>
                  </a:schemeClr>
                </a:solidFill>
              </a:defRPr>
            </a:lvl4pPr>
            <a:lvl5pPr marL="8774400" indent="0">
              <a:buNone/>
              <a:defRPr sz="7677">
                <a:solidFill>
                  <a:schemeClr val="tx1">
                    <a:tint val="75000"/>
                  </a:schemeClr>
                </a:solidFill>
              </a:defRPr>
            </a:lvl5pPr>
            <a:lvl6pPr marL="10967999" indent="0">
              <a:buNone/>
              <a:defRPr sz="7677">
                <a:solidFill>
                  <a:schemeClr val="tx1">
                    <a:tint val="75000"/>
                  </a:schemeClr>
                </a:solidFill>
              </a:defRPr>
            </a:lvl6pPr>
            <a:lvl7pPr marL="13161599" indent="0">
              <a:buNone/>
              <a:defRPr sz="7677">
                <a:solidFill>
                  <a:schemeClr val="tx1">
                    <a:tint val="75000"/>
                  </a:schemeClr>
                </a:solidFill>
              </a:defRPr>
            </a:lvl7pPr>
            <a:lvl8pPr marL="15355199" indent="0">
              <a:buNone/>
              <a:defRPr sz="7677">
                <a:solidFill>
                  <a:schemeClr val="tx1">
                    <a:tint val="75000"/>
                  </a:schemeClr>
                </a:solidFill>
              </a:defRPr>
            </a:lvl8pPr>
            <a:lvl9pPr marL="17548799" indent="0">
              <a:buNone/>
              <a:defRPr sz="7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1D9F-F57D-4E71-AA65-2F7210868277}" type="datetimeFigureOut">
              <a:rPr lang="fr-CA" smtClean="0"/>
              <a:t>2023-06-05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879-C546-4AB6-91FD-7C0D05D19A3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349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974" y="8759197"/>
            <a:ext cx="18650387" cy="20877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5902" y="8759197"/>
            <a:ext cx="18650387" cy="20877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1D9F-F57D-4E71-AA65-2F7210868277}" type="datetimeFigureOut">
              <a:rPr lang="fr-CA" smtClean="0"/>
              <a:t>2023-06-05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879-C546-4AB6-91FD-7C0D05D19A3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052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90" y="1751846"/>
            <a:ext cx="37849314" cy="635994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95" y="8066080"/>
            <a:ext cx="18564674" cy="3953061"/>
          </a:xfrm>
        </p:spPr>
        <p:txBody>
          <a:bodyPr anchor="b"/>
          <a:lstStyle>
            <a:lvl1pPr marL="0" indent="0">
              <a:buNone/>
              <a:defRPr sz="11515" b="1"/>
            </a:lvl1pPr>
            <a:lvl2pPr marL="2193600" indent="0">
              <a:buNone/>
              <a:defRPr sz="9596" b="1"/>
            </a:lvl2pPr>
            <a:lvl3pPr marL="4387200" indent="0">
              <a:buNone/>
              <a:defRPr sz="8636" b="1"/>
            </a:lvl3pPr>
            <a:lvl4pPr marL="6580800" indent="0">
              <a:buNone/>
              <a:defRPr sz="7677" b="1"/>
            </a:lvl4pPr>
            <a:lvl5pPr marL="8774400" indent="0">
              <a:buNone/>
              <a:defRPr sz="7677" b="1"/>
            </a:lvl5pPr>
            <a:lvl6pPr marL="10967999" indent="0">
              <a:buNone/>
              <a:defRPr sz="7677" b="1"/>
            </a:lvl6pPr>
            <a:lvl7pPr marL="13161599" indent="0">
              <a:buNone/>
              <a:defRPr sz="7677" b="1"/>
            </a:lvl7pPr>
            <a:lvl8pPr marL="15355199" indent="0">
              <a:buNone/>
              <a:defRPr sz="7677" b="1"/>
            </a:lvl8pPr>
            <a:lvl9pPr marL="17548799" indent="0">
              <a:buNone/>
              <a:defRPr sz="767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2695" y="12019141"/>
            <a:ext cx="18564674" cy="1767834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5904" y="8066080"/>
            <a:ext cx="18656103" cy="3953061"/>
          </a:xfrm>
        </p:spPr>
        <p:txBody>
          <a:bodyPr anchor="b"/>
          <a:lstStyle>
            <a:lvl1pPr marL="0" indent="0">
              <a:buNone/>
              <a:defRPr sz="11515" b="1"/>
            </a:lvl1pPr>
            <a:lvl2pPr marL="2193600" indent="0">
              <a:buNone/>
              <a:defRPr sz="9596" b="1"/>
            </a:lvl2pPr>
            <a:lvl3pPr marL="4387200" indent="0">
              <a:buNone/>
              <a:defRPr sz="8636" b="1"/>
            </a:lvl3pPr>
            <a:lvl4pPr marL="6580800" indent="0">
              <a:buNone/>
              <a:defRPr sz="7677" b="1"/>
            </a:lvl4pPr>
            <a:lvl5pPr marL="8774400" indent="0">
              <a:buNone/>
              <a:defRPr sz="7677" b="1"/>
            </a:lvl5pPr>
            <a:lvl6pPr marL="10967999" indent="0">
              <a:buNone/>
              <a:defRPr sz="7677" b="1"/>
            </a:lvl6pPr>
            <a:lvl7pPr marL="13161599" indent="0">
              <a:buNone/>
              <a:defRPr sz="7677" b="1"/>
            </a:lvl7pPr>
            <a:lvl8pPr marL="15355199" indent="0">
              <a:buNone/>
              <a:defRPr sz="7677" b="1"/>
            </a:lvl8pPr>
            <a:lvl9pPr marL="17548799" indent="0">
              <a:buNone/>
              <a:defRPr sz="767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5904" y="12019141"/>
            <a:ext cx="18656103" cy="1767834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1D9F-F57D-4E71-AA65-2F7210868277}" type="datetimeFigureOut">
              <a:rPr lang="fr-CA" smtClean="0"/>
              <a:t>2023-06-05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879-C546-4AB6-91FD-7C0D05D19A3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359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1D9F-F57D-4E71-AA65-2F7210868277}" type="datetimeFigureOut">
              <a:rPr lang="fr-CA" smtClean="0"/>
              <a:t>2023-06-05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879-C546-4AB6-91FD-7C0D05D19A3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593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1D9F-F57D-4E71-AA65-2F7210868277}" type="datetimeFigureOut">
              <a:rPr lang="fr-CA" smtClean="0"/>
              <a:t>2023-06-05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879-C546-4AB6-91FD-7C0D05D19A3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576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90" y="2193608"/>
            <a:ext cx="14153495" cy="7677626"/>
          </a:xfrm>
        </p:spPr>
        <p:txBody>
          <a:bodyPr anchor="b"/>
          <a:lstStyle>
            <a:lvl1pPr>
              <a:defRPr sz="1535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6102" y="4737590"/>
            <a:ext cx="22215902" cy="23383247"/>
          </a:xfrm>
        </p:spPr>
        <p:txBody>
          <a:bodyPr/>
          <a:lstStyle>
            <a:lvl1pPr>
              <a:defRPr sz="15353"/>
            </a:lvl1pPr>
            <a:lvl2pPr>
              <a:defRPr sz="13434"/>
            </a:lvl2pPr>
            <a:lvl3pPr>
              <a:defRPr sz="11515"/>
            </a:lvl3pPr>
            <a:lvl4pPr>
              <a:defRPr sz="9596"/>
            </a:lvl4pPr>
            <a:lvl5pPr>
              <a:defRPr sz="9596"/>
            </a:lvl5pPr>
            <a:lvl6pPr>
              <a:defRPr sz="9596"/>
            </a:lvl6pPr>
            <a:lvl7pPr>
              <a:defRPr sz="9596"/>
            </a:lvl7pPr>
            <a:lvl8pPr>
              <a:defRPr sz="9596"/>
            </a:lvl8pPr>
            <a:lvl9pPr>
              <a:defRPr sz="959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690" y="9871234"/>
            <a:ext cx="14153495" cy="18287682"/>
          </a:xfrm>
        </p:spPr>
        <p:txBody>
          <a:bodyPr/>
          <a:lstStyle>
            <a:lvl1pPr marL="0" indent="0">
              <a:buNone/>
              <a:defRPr sz="7677"/>
            </a:lvl1pPr>
            <a:lvl2pPr marL="2193600" indent="0">
              <a:buNone/>
              <a:defRPr sz="6717"/>
            </a:lvl2pPr>
            <a:lvl3pPr marL="4387200" indent="0">
              <a:buNone/>
              <a:defRPr sz="5757"/>
            </a:lvl3pPr>
            <a:lvl4pPr marL="6580800" indent="0">
              <a:buNone/>
              <a:defRPr sz="4798"/>
            </a:lvl4pPr>
            <a:lvl5pPr marL="8774400" indent="0">
              <a:buNone/>
              <a:defRPr sz="4798"/>
            </a:lvl5pPr>
            <a:lvl6pPr marL="10967999" indent="0">
              <a:buNone/>
              <a:defRPr sz="4798"/>
            </a:lvl6pPr>
            <a:lvl7pPr marL="13161599" indent="0">
              <a:buNone/>
              <a:defRPr sz="4798"/>
            </a:lvl7pPr>
            <a:lvl8pPr marL="15355199" indent="0">
              <a:buNone/>
              <a:defRPr sz="4798"/>
            </a:lvl8pPr>
            <a:lvl9pPr marL="17548799" indent="0">
              <a:buNone/>
              <a:defRPr sz="479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1D9F-F57D-4E71-AA65-2F7210868277}" type="datetimeFigureOut">
              <a:rPr lang="fr-CA" smtClean="0"/>
              <a:t>2023-06-05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879-C546-4AB6-91FD-7C0D05D19A3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294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90" y="2193608"/>
            <a:ext cx="14153495" cy="7677626"/>
          </a:xfrm>
        </p:spPr>
        <p:txBody>
          <a:bodyPr anchor="b"/>
          <a:lstStyle>
            <a:lvl1pPr>
              <a:defRPr sz="1535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6102" y="4737590"/>
            <a:ext cx="22215902" cy="23383247"/>
          </a:xfrm>
        </p:spPr>
        <p:txBody>
          <a:bodyPr anchor="t"/>
          <a:lstStyle>
            <a:lvl1pPr marL="0" indent="0">
              <a:buNone/>
              <a:defRPr sz="15353"/>
            </a:lvl1pPr>
            <a:lvl2pPr marL="2193600" indent="0">
              <a:buNone/>
              <a:defRPr sz="13434"/>
            </a:lvl2pPr>
            <a:lvl3pPr marL="4387200" indent="0">
              <a:buNone/>
              <a:defRPr sz="11515"/>
            </a:lvl3pPr>
            <a:lvl4pPr marL="6580800" indent="0">
              <a:buNone/>
              <a:defRPr sz="9596"/>
            </a:lvl4pPr>
            <a:lvl5pPr marL="8774400" indent="0">
              <a:buNone/>
              <a:defRPr sz="9596"/>
            </a:lvl5pPr>
            <a:lvl6pPr marL="10967999" indent="0">
              <a:buNone/>
              <a:defRPr sz="9596"/>
            </a:lvl6pPr>
            <a:lvl7pPr marL="13161599" indent="0">
              <a:buNone/>
              <a:defRPr sz="9596"/>
            </a:lvl7pPr>
            <a:lvl8pPr marL="15355199" indent="0">
              <a:buNone/>
              <a:defRPr sz="9596"/>
            </a:lvl8pPr>
            <a:lvl9pPr marL="17548799" indent="0">
              <a:buNone/>
              <a:defRPr sz="95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690" y="9871234"/>
            <a:ext cx="14153495" cy="18287682"/>
          </a:xfrm>
        </p:spPr>
        <p:txBody>
          <a:bodyPr/>
          <a:lstStyle>
            <a:lvl1pPr marL="0" indent="0">
              <a:buNone/>
              <a:defRPr sz="7677"/>
            </a:lvl1pPr>
            <a:lvl2pPr marL="2193600" indent="0">
              <a:buNone/>
              <a:defRPr sz="6717"/>
            </a:lvl2pPr>
            <a:lvl3pPr marL="4387200" indent="0">
              <a:buNone/>
              <a:defRPr sz="5757"/>
            </a:lvl3pPr>
            <a:lvl4pPr marL="6580800" indent="0">
              <a:buNone/>
              <a:defRPr sz="4798"/>
            </a:lvl4pPr>
            <a:lvl5pPr marL="8774400" indent="0">
              <a:buNone/>
              <a:defRPr sz="4798"/>
            </a:lvl5pPr>
            <a:lvl6pPr marL="10967999" indent="0">
              <a:buNone/>
              <a:defRPr sz="4798"/>
            </a:lvl6pPr>
            <a:lvl7pPr marL="13161599" indent="0">
              <a:buNone/>
              <a:defRPr sz="4798"/>
            </a:lvl7pPr>
            <a:lvl8pPr marL="15355199" indent="0">
              <a:buNone/>
              <a:defRPr sz="4798"/>
            </a:lvl8pPr>
            <a:lvl9pPr marL="17548799" indent="0">
              <a:buNone/>
              <a:defRPr sz="479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1D9F-F57D-4E71-AA65-2F7210868277}" type="datetimeFigureOut">
              <a:rPr lang="fr-CA" smtClean="0"/>
              <a:t>2023-06-05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879-C546-4AB6-91FD-7C0D05D19A3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670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6975" y="1751846"/>
            <a:ext cx="37849314" cy="6359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975" y="8759197"/>
            <a:ext cx="37849314" cy="20877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6974" y="30497245"/>
            <a:ext cx="9873734" cy="1751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1D9F-F57D-4E71-AA65-2F7210868277}" type="datetimeFigureOut">
              <a:rPr lang="fr-CA" smtClean="0"/>
              <a:t>2023-06-05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6331" y="30497245"/>
            <a:ext cx="14810601" cy="1751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2555" y="30497245"/>
            <a:ext cx="9873734" cy="1751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0D879-C546-4AB6-91FD-7C0D05D19A3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019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7200" rtl="0" eaLnBrk="1" latinLnBrk="0" hangingPunct="1">
        <a:lnSpc>
          <a:spcPct val="90000"/>
        </a:lnSpc>
        <a:spcBef>
          <a:spcPct val="0"/>
        </a:spcBef>
        <a:buNone/>
        <a:defRPr sz="211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6800" indent="-1096800" algn="l" defTabSz="4387200" rtl="0" eaLnBrk="1" latinLnBrk="0" hangingPunct="1">
        <a:lnSpc>
          <a:spcPct val="90000"/>
        </a:lnSpc>
        <a:spcBef>
          <a:spcPts val="4798"/>
        </a:spcBef>
        <a:buFont typeface="Arial" panose="020B0604020202020204" pitchFamily="34" charset="0"/>
        <a:buChar char="•"/>
        <a:defRPr sz="13434" kern="1200">
          <a:solidFill>
            <a:schemeClr val="tx1"/>
          </a:solidFill>
          <a:latin typeface="+mn-lt"/>
          <a:ea typeface="+mn-ea"/>
          <a:cs typeface="+mn-cs"/>
        </a:defRPr>
      </a:lvl1pPr>
      <a:lvl2pPr marL="3290400" indent="-1096800" algn="l" defTabSz="4387200" rtl="0" eaLnBrk="1" latinLnBrk="0" hangingPunct="1">
        <a:lnSpc>
          <a:spcPct val="90000"/>
        </a:lnSpc>
        <a:spcBef>
          <a:spcPts val="2399"/>
        </a:spcBef>
        <a:buFont typeface="Arial" panose="020B0604020202020204" pitchFamily="34" charset="0"/>
        <a:buChar char="•"/>
        <a:defRPr sz="11515" kern="1200">
          <a:solidFill>
            <a:schemeClr val="tx1"/>
          </a:solidFill>
          <a:latin typeface="+mn-lt"/>
          <a:ea typeface="+mn-ea"/>
          <a:cs typeface="+mn-cs"/>
        </a:defRPr>
      </a:lvl2pPr>
      <a:lvl3pPr marL="5484000" indent="-1096800" algn="l" defTabSz="4387200" rtl="0" eaLnBrk="1" latinLnBrk="0" hangingPunct="1">
        <a:lnSpc>
          <a:spcPct val="90000"/>
        </a:lnSpc>
        <a:spcBef>
          <a:spcPts val="2399"/>
        </a:spcBef>
        <a:buFont typeface="Arial" panose="020B0604020202020204" pitchFamily="34" charset="0"/>
        <a:buChar char="•"/>
        <a:defRPr sz="9596" kern="1200">
          <a:solidFill>
            <a:schemeClr val="tx1"/>
          </a:solidFill>
          <a:latin typeface="+mn-lt"/>
          <a:ea typeface="+mn-ea"/>
          <a:cs typeface="+mn-cs"/>
        </a:defRPr>
      </a:lvl3pPr>
      <a:lvl4pPr marL="7677600" indent="-1096800" algn="l" defTabSz="4387200" rtl="0" eaLnBrk="1" latinLnBrk="0" hangingPunct="1">
        <a:lnSpc>
          <a:spcPct val="90000"/>
        </a:lnSpc>
        <a:spcBef>
          <a:spcPts val="2399"/>
        </a:spcBef>
        <a:buFont typeface="Arial" panose="020B0604020202020204" pitchFamily="34" charset="0"/>
        <a:buChar char="•"/>
        <a:defRPr sz="8636" kern="1200">
          <a:solidFill>
            <a:schemeClr val="tx1"/>
          </a:solidFill>
          <a:latin typeface="+mn-lt"/>
          <a:ea typeface="+mn-ea"/>
          <a:cs typeface="+mn-cs"/>
        </a:defRPr>
      </a:lvl4pPr>
      <a:lvl5pPr marL="9871199" indent="-1096800" algn="l" defTabSz="4387200" rtl="0" eaLnBrk="1" latinLnBrk="0" hangingPunct="1">
        <a:lnSpc>
          <a:spcPct val="90000"/>
        </a:lnSpc>
        <a:spcBef>
          <a:spcPts val="2399"/>
        </a:spcBef>
        <a:buFont typeface="Arial" panose="020B0604020202020204" pitchFamily="34" charset="0"/>
        <a:buChar char="•"/>
        <a:defRPr sz="8636" kern="1200">
          <a:solidFill>
            <a:schemeClr val="tx1"/>
          </a:solidFill>
          <a:latin typeface="+mn-lt"/>
          <a:ea typeface="+mn-ea"/>
          <a:cs typeface="+mn-cs"/>
        </a:defRPr>
      </a:lvl5pPr>
      <a:lvl6pPr marL="12064799" indent="-1096800" algn="l" defTabSz="4387200" rtl="0" eaLnBrk="1" latinLnBrk="0" hangingPunct="1">
        <a:lnSpc>
          <a:spcPct val="90000"/>
        </a:lnSpc>
        <a:spcBef>
          <a:spcPts val="2399"/>
        </a:spcBef>
        <a:buFont typeface="Arial" panose="020B0604020202020204" pitchFamily="34" charset="0"/>
        <a:buChar char="•"/>
        <a:defRPr sz="8636" kern="1200">
          <a:solidFill>
            <a:schemeClr val="tx1"/>
          </a:solidFill>
          <a:latin typeface="+mn-lt"/>
          <a:ea typeface="+mn-ea"/>
          <a:cs typeface="+mn-cs"/>
        </a:defRPr>
      </a:lvl6pPr>
      <a:lvl7pPr marL="14258399" indent="-1096800" algn="l" defTabSz="4387200" rtl="0" eaLnBrk="1" latinLnBrk="0" hangingPunct="1">
        <a:lnSpc>
          <a:spcPct val="90000"/>
        </a:lnSpc>
        <a:spcBef>
          <a:spcPts val="2399"/>
        </a:spcBef>
        <a:buFont typeface="Arial" panose="020B0604020202020204" pitchFamily="34" charset="0"/>
        <a:buChar char="•"/>
        <a:defRPr sz="8636" kern="1200">
          <a:solidFill>
            <a:schemeClr val="tx1"/>
          </a:solidFill>
          <a:latin typeface="+mn-lt"/>
          <a:ea typeface="+mn-ea"/>
          <a:cs typeface="+mn-cs"/>
        </a:defRPr>
      </a:lvl7pPr>
      <a:lvl8pPr marL="16451999" indent="-1096800" algn="l" defTabSz="4387200" rtl="0" eaLnBrk="1" latinLnBrk="0" hangingPunct="1">
        <a:lnSpc>
          <a:spcPct val="90000"/>
        </a:lnSpc>
        <a:spcBef>
          <a:spcPts val="2399"/>
        </a:spcBef>
        <a:buFont typeface="Arial" panose="020B0604020202020204" pitchFamily="34" charset="0"/>
        <a:buChar char="•"/>
        <a:defRPr sz="8636" kern="1200">
          <a:solidFill>
            <a:schemeClr val="tx1"/>
          </a:solidFill>
          <a:latin typeface="+mn-lt"/>
          <a:ea typeface="+mn-ea"/>
          <a:cs typeface="+mn-cs"/>
        </a:defRPr>
      </a:lvl8pPr>
      <a:lvl9pPr marL="18645599" indent="-1096800" algn="l" defTabSz="4387200" rtl="0" eaLnBrk="1" latinLnBrk="0" hangingPunct="1">
        <a:lnSpc>
          <a:spcPct val="90000"/>
        </a:lnSpc>
        <a:spcBef>
          <a:spcPts val="2399"/>
        </a:spcBef>
        <a:buFont typeface="Arial" panose="020B0604020202020204" pitchFamily="34" charset="0"/>
        <a:buChar char="•"/>
        <a:defRPr sz="8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7200" rtl="0" eaLnBrk="1" latinLnBrk="0" hangingPunct="1">
        <a:defRPr sz="8636" kern="1200">
          <a:solidFill>
            <a:schemeClr val="tx1"/>
          </a:solidFill>
          <a:latin typeface="+mn-lt"/>
          <a:ea typeface="+mn-ea"/>
          <a:cs typeface="+mn-cs"/>
        </a:defRPr>
      </a:lvl1pPr>
      <a:lvl2pPr marL="2193600" algn="l" defTabSz="4387200" rtl="0" eaLnBrk="1" latinLnBrk="0" hangingPunct="1">
        <a:defRPr sz="8636" kern="1200">
          <a:solidFill>
            <a:schemeClr val="tx1"/>
          </a:solidFill>
          <a:latin typeface="+mn-lt"/>
          <a:ea typeface="+mn-ea"/>
          <a:cs typeface="+mn-cs"/>
        </a:defRPr>
      </a:lvl2pPr>
      <a:lvl3pPr marL="4387200" algn="l" defTabSz="4387200" rtl="0" eaLnBrk="1" latinLnBrk="0" hangingPunct="1">
        <a:defRPr sz="8636" kern="1200">
          <a:solidFill>
            <a:schemeClr val="tx1"/>
          </a:solidFill>
          <a:latin typeface="+mn-lt"/>
          <a:ea typeface="+mn-ea"/>
          <a:cs typeface="+mn-cs"/>
        </a:defRPr>
      </a:lvl3pPr>
      <a:lvl4pPr marL="6580800" algn="l" defTabSz="4387200" rtl="0" eaLnBrk="1" latinLnBrk="0" hangingPunct="1">
        <a:defRPr sz="8636" kern="1200">
          <a:solidFill>
            <a:schemeClr val="tx1"/>
          </a:solidFill>
          <a:latin typeface="+mn-lt"/>
          <a:ea typeface="+mn-ea"/>
          <a:cs typeface="+mn-cs"/>
        </a:defRPr>
      </a:lvl4pPr>
      <a:lvl5pPr marL="8774400" algn="l" defTabSz="4387200" rtl="0" eaLnBrk="1" latinLnBrk="0" hangingPunct="1">
        <a:defRPr sz="8636" kern="1200">
          <a:solidFill>
            <a:schemeClr val="tx1"/>
          </a:solidFill>
          <a:latin typeface="+mn-lt"/>
          <a:ea typeface="+mn-ea"/>
          <a:cs typeface="+mn-cs"/>
        </a:defRPr>
      </a:lvl5pPr>
      <a:lvl6pPr marL="10967999" algn="l" defTabSz="4387200" rtl="0" eaLnBrk="1" latinLnBrk="0" hangingPunct="1">
        <a:defRPr sz="8636" kern="1200">
          <a:solidFill>
            <a:schemeClr val="tx1"/>
          </a:solidFill>
          <a:latin typeface="+mn-lt"/>
          <a:ea typeface="+mn-ea"/>
          <a:cs typeface="+mn-cs"/>
        </a:defRPr>
      </a:lvl6pPr>
      <a:lvl7pPr marL="13161599" algn="l" defTabSz="4387200" rtl="0" eaLnBrk="1" latinLnBrk="0" hangingPunct="1">
        <a:defRPr sz="8636" kern="1200">
          <a:solidFill>
            <a:schemeClr val="tx1"/>
          </a:solidFill>
          <a:latin typeface="+mn-lt"/>
          <a:ea typeface="+mn-ea"/>
          <a:cs typeface="+mn-cs"/>
        </a:defRPr>
      </a:lvl7pPr>
      <a:lvl8pPr marL="15355199" algn="l" defTabSz="4387200" rtl="0" eaLnBrk="1" latinLnBrk="0" hangingPunct="1">
        <a:defRPr sz="8636" kern="1200">
          <a:solidFill>
            <a:schemeClr val="tx1"/>
          </a:solidFill>
          <a:latin typeface="+mn-lt"/>
          <a:ea typeface="+mn-ea"/>
          <a:cs typeface="+mn-cs"/>
        </a:defRPr>
      </a:lvl8pPr>
      <a:lvl9pPr marL="17548799" algn="l" defTabSz="4387200" rtl="0" eaLnBrk="1" latinLnBrk="0" hangingPunct="1">
        <a:defRPr sz="8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9" Type="http://schemas.openxmlformats.org/officeDocument/2006/relationships/image" Target="../media/image37.sv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" Type="http://schemas.openxmlformats.org/officeDocument/2006/relationships/image" Target="../media/image5.sv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svg"/><Relationship Id="rId5" Type="http://schemas.openxmlformats.org/officeDocument/2006/relationships/image" Target="../media/image3.emf"/><Relationship Id="rId19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sv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svg"/><Relationship Id="rId5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svg"/><Relationship Id="rId36" Type="http://schemas.openxmlformats.org/officeDocument/2006/relationships/image" Target="../media/image34.png"/><Relationship Id="rId49" Type="http://schemas.openxmlformats.org/officeDocument/2006/relationships/image" Target="../media/image47.sv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Rectangle: Rounded Corners 609">
            <a:extLst>
              <a:ext uri="{FF2B5EF4-FFF2-40B4-BE49-F238E27FC236}">
                <a16:creationId xmlns:a16="http://schemas.microsoft.com/office/drawing/2014/main" id="{E5C740CF-A952-D350-66A1-24A7A0EDC114}"/>
              </a:ext>
            </a:extLst>
          </p:cNvPr>
          <p:cNvSpPr/>
          <p:nvPr/>
        </p:nvSpPr>
        <p:spPr>
          <a:xfrm>
            <a:off x="1567286" y="6673493"/>
            <a:ext cx="12419356" cy="12510536"/>
          </a:xfrm>
          <a:prstGeom prst="roundRect">
            <a:avLst>
              <a:gd name="adj" fmla="val 12900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98" name="Rectangle: Rounded Corners 609">
            <a:extLst>
              <a:ext uri="{FF2B5EF4-FFF2-40B4-BE49-F238E27FC236}">
                <a16:creationId xmlns:a16="http://schemas.microsoft.com/office/drawing/2014/main" id="{E5000B58-BFC5-6F23-227A-51197221E010}"/>
              </a:ext>
            </a:extLst>
          </p:cNvPr>
          <p:cNvSpPr/>
          <p:nvPr/>
        </p:nvSpPr>
        <p:spPr>
          <a:xfrm>
            <a:off x="15571669" y="6687071"/>
            <a:ext cx="12419356" cy="12510536"/>
          </a:xfrm>
          <a:prstGeom prst="roundRect">
            <a:avLst>
              <a:gd name="adj" fmla="val 1290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9" name="Rectangle: Rounded Corners 609">
            <a:extLst>
              <a:ext uri="{FF2B5EF4-FFF2-40B4-BE49-F238E27FC236}">
                <a16:creationId xmlns:a16="http://schemas.microsoft.com/office/drawing/2014/main" id="{CF14715F-0269-73B2-8140-6AC3CBD7B6E6}"/>
              </a:ext>
            </a:extLst>
          </p:cNvPr>
          <p:cNvSpPr/>
          <p:nvPr/>
        </p:nvSpPr>
        <p:spPr>
          <a:xfrm>
            <a:off x="29818379" y="6687072"/>
            <a:ext cx="12419356" cy="12510535"/>
          </a:xfrm>
          <a:prstGeom prst="roundRect">
            <a:avLst>
              <a:gd name="adj" fmla="val 12900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89" name="Image 588">
            <a:extLst>
              <a:ext uri="{FF2B5EF4-FFF2-40B4-BE49-F238E27FC236}">
                <a16:creationId xmlns:a16="http://schemas.microsoft.com/office/drawing/2014/main" id="{0935CF3D-5289-3942-5972-DB79D162A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97" y="9412227"/>
            <a:ext cx="1727555" cy="1251802"/>
          </a:xfrm>
          <a:prstGeom prst="rect">
            <a:avLst/>
          </a:prstGeom>
        </p:spPr>
      </p:pic>
      <p:sp>
        <p:nvSpPr>
          <p:cNvPr id="611" name="Rectangle : coins arrondis 610">
            <a:extLst>
              <a:ext uri="{FF2B5EF4-FFF2-40B4-BE49-F238E27FC236}">
                <a16:creationId xmlns:a16="http://schemas.microsoft.com/office/drawing/2014/main" id="{58D33316-E25C-F54A-75F1-C38C6C710880}"/>
              </a:ext>
            </a:extLst>
          </p:cNvPr>
          <p:cNvSpPr/>
          <p:nvPr/>
        </p:nvSpPr>
        <p:spPr>
          <a:xfrm>
            <a:off x="2850606" y="5718156"/>
            <a:ext cx="9800905" cy="9672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5400" dirty="0">
                <a:solidFill>
                  <a:schemeClr val="tx1"/>
                </a:solidFill>
              </a:rPr>
              <a:t>Chapitre I: </a:t>
            </a:r>
            <a:r>
              <a:rPr lang="fr-CA" sz="5400" b="1" dirty="0">
                <a:solidFill>
                  <a:schemeClr val="tx1"/>
                </a:solidFill>
              </a:rPr>
              <a:t>Choc de croissance                                   </a:t>
            </a:r>
          </a:p>
        </p:txBody>
      </p:sp>
      <p:sp>
        <p:nvSpPr>
          <p:cNvPr id="1044" name="ZoneTexte 1043">
            <a:extLst>
              <a:ext uri="{FF2B5EF4-FFF2-40B4-BE49-F238E27FC236}">
                <a16:creationId xmlns:a16="http://schemas.microsoft.com/office/drawing/2014/main" id="{25A04808-B095-5F24-1B80-036AC226448D}"/>
              </a:ext>
            </a:extLst>
          </p:cNvPr>
          <p:cNvSpPr txBox="1"/>
          <p:nvPr/>
        </p:nvSpPr>
        <p:spPr>
          <a:xfrm>
            <a:off x="6072463" y="7479091"/>
            <a:ext cx="278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dirty="0"/>
              <a:t>Intensité de récolte</a:t>
            </a:r>
          </a:p>
        </p:txBody>
      </p:sp>
      <p:sp>
        <p:nvSpPr>
          <p:cNvPr id="1048" name="ZoneTexte 1047">
            <a:extLst>
              <a:ext uri="{FF2B5EF4-FFF2-40B4-BE49-F238E27FC236}">
                <a16:creationId xmlns:a16="http://schemas.microsoft.com/office/drawing/2014/main" id="{979F3EA7-1D89-CE3C-121C-6C5C190CCD37}"/>
              </a:ext>
            </a:extLst>
          </p:cNvPr>
          <p:cNvSpPr txBox="1"/>
          <p:nvPr/>
        </p:nvSpPr>
        <p:spPr>
          <a:xfrm>
            <a:off x="34731522" y="7479091"/>
            <a:ext cx="3255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dirty="0"/>
              <a:t>Mortalité par chablis</a:t>
            </a:r>
          </a:p>
        </p:txBody>
      </p:sp>
      <p:sp>
        <p:nvSpPr>
          <p:cNvPr id="1150" name="AutoShape 2" descr="PDF) Natural root grafting in hybrid poplar clones">
            <a:extLst>
              <a:ext uri="{FF2B5EF4-FFF2-40B4-BE49-F238E27FC236}">
                <a16:creationId xmlns:a16="http://schemas.microsoft.com/office/drawing/2014/main" id="{CE096C24-C87C-2F90-7386-9B4A3046FA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1375" y="17599102"/>
            <a:ext cx="342628" cy="34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graphicFrame>
        <p:nvGraphicFramePr>
          <p:cNvPr id="1151" name="Objet 1150">
            <a:extLst>
              <a:ext uri="{FF2B5EF4-FFF2-40B4-BE49-F238E27FC236}">
                <a16:creationId xmlns:a16="http://schemas.microsoft.com/office/drawing/2014/main" id="{B3C09FA9-EAB0-CA37-552E-7805E34861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758312"/>
              </p:ext>
            </p:extLst>
          </p:nvPr>
        </p:nvGraphicFramePr>
        <p:xfrm>
          <a:off x="2696231" y="11007203"/>
          <a:ext cx="9996658" cy="758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2.0 Graph" r:id="rId4" imgW="4152964" imgH="3152826" progId="SigmaPlotGraphicObject.11">
                  <p:embed/>
                </p:oleObj>
              </mc:Choice>
              <mc:Fallback>
                <p:oleObj name="SPW 12.0 Graph" r:id="rId4" imgW="4152964" imgH="3152826" progId="SigmaPlotGraphicObject.11">
                  <p:embed/>
                  <p:pic>
                    <p:nvPicPr>
                      <p:cNvPr id="861" name="Objet 860">
                        <a:extLst>
                          <a:ext uri="{FF2B5EF4-FFF2-40B4-BE49-F238E27FC236}">
                            <a16:creationId xmlns:a16="http://schemas.microsoft.com/office/drawing/2014/main" id="{78237AE6-9DD4-465E-80A8-2687F29231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231" y="11007203"/>
                        <a:ext cx="9996658" cy="75892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2" name="Rectangle 1151">
            <a:extLst>
              <a:ext uri="{FF2B5EF4-FFF2-40B4-BE49-F238E27FC236}">
                <a16:creationId xmlns:a16="http://schemas.microsoft.com/office/drawing/2014/main" id="{518FBF01-7F31-A743-4218-5011AB77CF3D}"/>
              </a:ext>
            </a:extLst>
          </p:cNvPr>
          <p:cNvSpPr/>
          <p:nvPr/>
        </p:nvSpPr>
        <p:spPr>
          <a:xfrm>
            <a:off x="8283864" y="11468352"/>
            <a:ext cx="1412414" cy="6130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53" name="ZoneTexte 1152">
            <a:extLst>
              <a:ext uri="{FF2B5EF4-FFF2-40B4-BE49-F238E27FC236}">
                <a16:creationId xmlns:a16="http://schemas.microsoft.com/office/drawing/2014/main" id="{E7012A63-EB9E-A2FE-8A4E-D7B82C54D70C}"/>
              </a:ext>
            </a:extLst>
          </p:cNvPr>
          <p:cNvSpPr txBox="1"/>
          <p:nvPr/>
        </p:nvSpPr>
        <p:spPr>
          <a:xfrm rot="5400000">
            <a:off x="10448997" y="15613817"/>
            <a:ext cx="425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© Miguel </a:t>
            </a:r>
            <a:r>
              <a:rPr lang="fr-CA" sz="2800" dirty="0" err="1"/>
              <a:t>Montoro</a:t>
            </a:r>
            <a:r>
              <a:rPr lang="fr-CA" sz="2800" dirty="0"/>
              <a:t> </a:t>
            </a:r>
            <a:r>
              <a:rPr lang="fr-CA" sz="2800" dirty="0" err="1"/>
              <a:t>Girona</a:t>
            </a:r>
            <a:endParaRPr lang="fr-CA" sz="2800" dirty="0"/>
          </a:p>
        </p:txBody>
      </p:sp>
      <p:pic>
        <p:nvPicPr>
          <p:cNvPr id="1157" name="Graphique 1156" descr="Répéter contour">
            <a:extLst>
              <a:ext uri="{FF2B5EF4-FFF2-40B4-BE49-F238E27FC236}">
                <a16:creationId xmlns:a16="http://schemas.microsoft.com/office/drawing/2014/main" id="{A774EC4F-FC1C-73D0-3FF5-5BD99D732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39167" y="14957538"/>
            <a:ext cx="1288808" cy="1288808"/>
          </a:xfrm>
          <a:prstGeom prst="rect">
            <a:avLst/>
          </a:prstGeom>
        </p:spPr>
      </p:pic>
      <p:pic>
        <p:nvPicPr>
          <p:cNvPr id="1158" name="Graphique 1157" descr="Venteux contour">
            <a:extLst>
              <a:ext uri="{FF2B5EF4-FFF2-40B4-BE49-F238E27FC236}">
                <a16:creationId xmlns:a16="http://schemas.microsoft.com/office/drawing/2014/main" id="{8C60CDB6-1E0C-2E1C-490E-2F1B001B0E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604217" y="15980753"/>
            <a:ext cx="1022739" cy="1022739"/>
          </a:xfrm>
          <a:prstGeom prst="rect">
            <a:avLst/>
          </a:prstGeom>
        </p:spPr>
      </p:pic>
      <p:pic>
        <p:nvPicPr>
          <p:cNvPr id="1159" name="Image 1158">
            <a:extLst>
              <a:ext uri="{FF2B5EF4-FFF2-40B4-BE49-F238E27FC236}">
                <a16:creationId xmlns:a16="http://schemas.microsoft.com/office/drawing/2014/main" id="{E8DD42A0-90A1-A12C-8D01-0741C8018A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59293" y="16373526"/>
            <a:ext cx="5293044" cy="2140885"/>
          </a:xfrm>
          <a:prstGeom prst="rect">
            <a:avLst/>
          </a:prstGeom>
        </p:spPr>
      </p:pic>
      <p:pic>
        <p:nvPicPr>
          <p:cNvPr id="1160" name="Graphique 1159" descr="Venteux contour">
            <a:extLst>
              <a:ext uri="{FF2B5EF4-FFF2-40B4-BE49-F238E27FC236}">
                <a16:creationId xmlns:a16="http://schemas.microsoft.com/office/drawing/2014/main" id="{2602FA63-1529-84CF-048D-AECC656EE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591539" y="15724745"/>
            <a:ext cx="605829" cy="605829"/>
          </a:xfrm>
          <a:prstGeom prst="rect">
            <a:avLst/>
          </a:prstGeom>
        </p:spPr>
      </p:pic>
      <p:sp>
        <p:nvSpPr>
          <p:cNvPr id="412" name="Rectangle: Rounded Corners 6">
            <a:extLst>
              <a:ext uri="{FF2B5EF4-FFF2-40B4-BE49-F238E27FC236}">
                <a16:creationId xmlns:a16="http://schemas.microsoft.com/office/drawing/2014/main" id="{494D6AAB-BFE1-7A55-C086-35C08545C618}"/>
              </a:ext>
            </a:extLst>
          </p:cNvPr>
          <p:cNvSpPr/>
          <p:nvPr/>
        </p:nvSpPr>
        <p:spPr>
          <a:xfrm>
            <a:off x="7673249" y="729161"/>
            <a:ext cx="29105942" cy="29105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3" name="TextBox 5">
            <a:extLst>
              <a:ext uri="{FF2B5EF4-FFF2-40B4-BE49-F238E27FC236}">
                <a16:creationId xmlns:a16="http://schemas.microsoft.com/office/drawing/2014/main" id="{466D1A52-D086-4824-8258-B2E627F6D59F}"/>
              </a:ext>
            </a:extLst>
          </p:cNvPr>
          <p:cNvSpPr txBox="1"/>
          <p:nvPr/>
        </p:nvSpPr>
        <p:spPr>
          <a:xfrm>
            <a:off x="8596523" y="875426"/>
            <a:ext cx="27431534" cy="255454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latin typeface="Helvetica" panose="020B0604020202020204" pitchFamily="34" charset="0"/>
                <a:cs typeface="Helvetica" panose="020B0604020202020204" pitchFamily="34" charset="0"/>
              </a:rPr>
              <a:t>Choc de croissance, séquestration du carbone et </a:t>
            </a:r>
          </a:p>
          <a:p>
            <a:pPr algn="ctr"/>
            <a:r>
              <a:rPr lang="fr-FR" sz="8000" dirty="0">
                <a:latin typeface="Helvetica" panose="020B0604020202020204" pitchFamily="34" charset="0"/>
                <a:cs typeface="Helvetica" panose="020B0604020202020204" pitchFamily="34" charset="0"/>
              </a:rPr>
              <a:t>mortalité après des coupes partielles dans les forêts d'esker</a:t>
            </a:r>
          </a:p>
        </p:txBody>
      </p:sp>
      <p:sp>
        <p:nvSpPr>
          <p:cNvPr id="414" name="TextBox 7">
            <a:extLst>
              <a:ext uri="{FF2B5EF4-FFF2-40B4-BE49-F238E27FC236}">
                <a16:creationId xmlns:a16="http://schemas.microsoft.com/office/drawing/2014/main" id="{64442185-689B-A5E2-3D37-9C5838DE7DB8}"/>
              </a:ext>
            </a:extLst>
          </p:cNvPr>
          <p:cNvSpPr txBox="1"/>
          <p:nvPr/>
        </p:nvSpPr>
        <p:spPr>
          <a:xfrm>
            <a:off x="9520812" y="4078330"/>
            <a:ext cx="257857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7200" b="1" dirty="0">
                <a:solidFill>
                  <a:schemeClr val="bg1"/>
                </a:solidFill>
              </a:rPr>
              <a:t>Martín Alcalá Pajares, Miguel Montoro Girona &amp; Annie </a:t>
            </a:r>
            <a:r>
              <a:rPr lang="es-ES" sz="7200" b="1" dirty="0" err="1">
                <a:solidFill>
                  <a:schemeClr val="bg1"/>
                </a:solidFill>
              </a:rPr>
              <a:t>DesRochers</a:t>
            </a:r>
            <a:endParaRPr lang="es-ES" sz="7200" b="1" baseline="30000" dirty="0">
              <a:solidFill>
                <a:schemeClr val="bg1"/>
              </a:solidFill>
            </a:endParaRPr>
          </a:p>
          <a:p>
            <a:endParaRPr lang="es-ES" baseline="30000" dirty="0"/>
          </a:p>
        </p:txBody>
      </p:sp>
      <p:pic>
        <p:nvPicPr>
          <p:cNvPr id="415" name="Picture 2">
            <a:extLst>
              <a:ext uri="{FF2B5EF4-FFF2-40B4-BE49-F238E27FC236}">
                <a16:creationId xmlns:a16="http://schemas.microsoft.com/office/drawing/2014/main" id="{23874B43-2BE4-DEA0-4960-1DAC3B69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99" y="2894159"/>
            <a:ext cx="4505897" cy="150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" name="Picture 649" descr="Logo&#10;&#10;Description automatically generated">
            <a:extLst>
              <a:ext uri="{FF2B5EF4-FFF2-40B4-BE49-F238E27FC236}">
                <a16:creationId xmlns:a16="http://schemas.microsoft.com/office/drawing/2014/main" id="{4309B411-3531-CD59-A9C3-C32869FF2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893" y="886071"/>
            <a:ext cx="3197901" cy="4138463"/>
          </a:xfrm>
          <a:prstGeom prst="rect">
            <a:avLst/>
          </a:prstGeom>
        </p:spPr>
      </p:pic>
      <p:pic>
        <p:nvPicPr>
          <p:cNvPr id="10" name="Graphique 9" descr="Flèche : droite avec un remplissage uni">
            <a:extLst>
              <a:ext uri="{FF2B5EF4-FFF2-40B4-BE49-F238E27FC236}">
                <a16:creationId xmlns:a16="http://schemas.microsoft.com/office/drawing/2014/main" id="{29DAEDA2-CDF8-3A69-60A0-CD0A7745B6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7172650" y="19457343"/>
            <a:ext cx="1783089" cy="1783089"/>
          </a:xfrm>
          <a:prstGeom prst="rect">
            <a:avLst/>
          </a:prstGeom>
        </p:spPr>
      </p:pic>
      <p:pic>
        <p:nvPicPr>
          <p:cNvPr id="20" name="Picture 19" descr="A picture containing darkness, black, space, astronomical object&#10;&#10;Description automatically generated">
            <a:extLst>
              <a:ext uri="{FF2B5EF4-FFF2-40B4-BE49-F238E27FC236}">
                <a16:creationId xmlns:a16="http://schemas.microsoft.com/office/drawing/2014/main" id="{AFA101A6-89D1-178F-A46B-EEB22FC9C5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75" y="9526173"/>
            <a:ext cx="1908451" cy="874749"/>
          </a:xfrm>
          <a:prstGeom prst="rect">
            <a:avLst/>
          </a:prstGeom>
        </p:spPr>
      </p:pic>
      <p:sp>
        <p:nvSpPr>
          <p:cNvPr id="21" name="ZoneTexte 1043">
            <a:extLst>
              <a:ext uri="{FF2B5EF4-FFF2-40B4-BE49-F238E27FC236}">
                <a16:creationId xmlns:a16="http://schemas.microsoft.com/office/drawing/2014/main" id="{0D25ED65-69BA-487E-81F5-EFDA95F8DF1F}"/>
              </a:ext>
            </a:extLst>
          </p:cNvPr>
          <p:cNvSpPr txBox="1"/>
          <p:nvPr/>
        </p:nvSpPr>
        <p:spPr>
          <a:xfrm>
            <a:off x="2850606" y="7820390"/>
            <a:ext cx="2570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dirty="0"/>
              <a:t>Causes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446B10-5C2B-FE2D-CBF2-CF6E2BEDBE4A}"/>
              </a:ext>
            </a:extLst>
          </p:cNvPr>
          <p:cNvGrpSpPr/>
          <p:nvPr/>
        </p:nvGrpSpPr>
        <p:grpSpPr>
          <a:xfrm>
            <a:off x="9982687" y="9369113"/>
            <a:ext cx="2136832" cy="1274614"/>
            <a:chOff x="28185066" y="7550687"/>
            <a:chExt cx="1692191" cy="970604"/>
          </a:xfrm>
        </p:grpSpPr>
        <p:pic>
          <p:nvPicPr>
            <p:cNvPr id="23" name="Picture 22" descr="A black line on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788B4C31-CFA1-6907-8C54-E5AEAAD0B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336" y="7576404"/>
              <a:ext cx="944887" cy="944887"/>
            </a:xfrm>
            <a:prstGeom prst="rect">
              <a:avLst/>
            </a:prstGeom>
          </p:spPr>
        </p:pic>
        <p:pic>
          <p:nvPicPr>
            <p:cNvPr id="24" name="Picture 106" descr="A tree with green leaves&#10;&#10;Description automatically generated with low confidence">
              <a:extLst>
                <a:ext uri="{FF2B5EF4-FFF2-40B4-BE49-F238E27FC236}">
                  <a16:creationId xmlns:a16="http://schemas.microsoft.com/office/drawing/2014/main" id="{24852143-BAF0-783B-7157-8D8B371C7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5066" y="7550687"/>
              <a:ext cx="433316" cy="472915"/>
            </a:xfrm>
            <a:prstGeom prst="rect">
              <a:avLst/>
            </a:prstGeom>
          </p:spPr>
        </p:pic>
        <p:pic>
          <p:nvPicPr>
            <p:cNvPr id="25" name="Picture 106" descr="A tree with green leaves&#10;&#10;Description automatically generated with low confidence">
              <a:extLst>
                <a:ext uri="{FF2B5EF4-FFF2-40B4-BE49-F238E27FC236}">
                  <a16:creationId xmlns:a16="http://schemas.microsoft.com/office/drawing/2014/main" id="{D489F0D5-6ABC-CD4B-E895-7995B6697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3941" y="7973047"/>
              <a:ext cx="433316" cy="472915"/>
            </a:xfrm>
            <a:prstGeom prst="rect">
              <a:avLst/>
            </a:prstGeom>
          </p:spPr>
        </p:pic>
        <p:pic>
          <p:nvPicPr>
            <p:cNvPr id="26" name="Picture 25" descr="A picture containing graphics, line, font, colorfulness&#10;&#10;Description automatically generated">
              <a:extLst>
                <a:ext uri="{FF2B5EF4-FFF2-40B4-BE49-F238E27FC236}">
                  <a16:creationId xmlns:a16="http://schemas.microsoft.com/office/drawing/2014/main" id="{BFCACE9C-2D17-2E5A-5525-C38BEDE1B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9913">
              <a:off x="28649892" y="7651272"/>
              <a:ext cx="268217" cy="268217"/>
            </a:xfrm>
            <a:prstGeom prst="rect">
              <a:avLst/>
            </a:prstGeom>
          </p:spPr>
        </p:pic>
        <p:pic>
          <p:nvPicPr>
            <p:cNvPr id="27" name="Picture 26" descr="A picture containing graphics, line, font, colorfulness&#10;&#10;Description automatically generated">
              <a:extLst>
                <a:ext uri="{FF2B5EF4-FFF2-40B4-BE49-F238E27FC236}">
                  <a16:creationId xmlns:a16="http://schemas.microsoft.com/office/drawing/2014/main" id="{37B1A186-DC3E-E1AB-9F50-7093FCE7C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9913">
              <a:off x="29139307" y="8071010"/>
              <a:ext cx="268217" cy="268217"/>
            </a:xfrm>
            <a:prstGeom prst="rect">
              <a:avLst/>
            </a:prstGeom>
          </p:spPr>
        </p:pic>
      </p:grpSp>
      <p:sp>
        <p:nvSpPr>
          <p:cNvPr id="28" name="ZoneTexte 1043">
            <a:extLst>
              <a:ext uri="{FF2B5EF4-FFF2-40B4-BE49-F238E27FC236}">
                <a16:creationId xmlns:a16="http://schemas.microsoft.com/office/drawing/2014/main" id="{AE097B56-7D59-CAA4-5892-2DA81D481585}"/>
              </a:ext>
            </a:extLst>
          </p:cNvPr>
          <p:cNvSpPr txBox="1"/>
          <p:nvPr/>
        </p:nvSpPr>
        <p:spPr>
          <a:xfrm>
            <a:off x="9461651" y="7454414"/>
            <a:ext cx="3189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dirty="0"/>
              <a:t>Distance au </a:t>
            </a:r>
          </a:p>
          <a:p>
            <a:pPr algn="ctr"/>
            <a:r>
              <a:rPr lang="fr-CA" sz="4800" dirty="0"/>
              <a:t>chemin </a:t>
            </a:r>
          </a:p>
        </p:txBody>
      </p:sp>
      <p:pic>
        <p:nvPicPr>
          <p:cNvPr id="58" name="Picture 106" descr="A tree with green leaves&#10;&#10;Description automatically generated with low confidence">
            <a:extLst>
              <a:ext uri="{FF2B5EF4-FFF2-40B4-BE49-F238E27FC236}">
                <a16:creationId xmlns:a16="http://schemas.microsoft.com/office/drawing/2014/main" id="{B27AE1CD-BD97-5796-357C-0E0AF4A2FAE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547" y="11588447"/>
            <a:ext cx="5679768" cy="6198820"/>
          </a:xfrm>
          <a:prstGeom prst="rect">
            <a:avLst/>
          </a:prstGeom>
        </p:spPr>
      </p:pic>
      <p:pic>
        <p:nvPicPr>
          <p:cNvPr id="59" name="Image 86" descr="Une image contenant plante&#10;&#10;Description générée automatiquement">
            <a:extLst>
              <a:ext uri="{FF2B5EF4-FFF2-40B4-BE49-F238E27FC236}">
                <a16:creationId xmlns:a16="http://schemas.microsoft.com/office/drawing/2014/main" id="{0A0C21D3-152C-0404-E80E-88318C2CD0F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7" t="57167" r="40029"/>
          <a:stretch/>
        </p:blipFill>
        <p:spPr>
          <a:xfrm>
            <a:off x="21655121" y="17361043"/>
            <a:ext cx="986740" cy="641151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D2E313A5-E751-45A3-AC90-A65C0ECF66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988" y="11468352"/>
            <a:ext cx="633525" cy="663957"/>
          </a:xfrm>
          <a:prstGeom prst="rect">
            <a:avLst/>
          </a:prstGeom>
        </p:spPr>
      </p:pic>
      <p:pic>
        <p:nvPicPr>
          <p:cNvPr id="61" name="Graphic 60" descr="Arrow: Counter-clockwise curve outline">
            <a:extLst>
              <a:ext uri="{FF2B5EF4-FFF2-40B4-BE49-F238E27FC236}">
                <a16:creationId xmlns:a16="http://schemas.microsoft.com/office/drawing/2014/main" id="{E577EF66-67A7-AE50-0651-344227CE3E2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8409619">
            <a:off x="19169976" y="12824617"/>
            <a:ext cx="1070947" cy="107094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3DBD6F3-276E-567A-27F0-78D2C2E7A24E}"/>
              </a:ext>
            </a:extLst>
          </p:cNvPr>
          <p:cNvSpPr txBox="1"/>
          <p:nvPr/>
        </p:nvSpPr>
        <p:spPr>
          <a:xfrm>
            <a:off x="18735807" y="12166385"/>
            <a:ext cx="1208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CO</a:t>
            </a:r>
            <a:r>
              <a:rPr lang="en-CA" sz="4800" baseline="-25000" dirty="0"/>
              <a:t>2</a:t>
            </a:r>
          </a:p>
        </p:txBody>
      </p:sp>
      <p:pic>
        <p:nvPicPr>
          <p:cNvPr id="63" name="Graphic 62" descr="Arrow: Counter-clockwise curve outline">
            <a:extLst>
              <a:ext uri="{FF2B5EF4-FFF2-40B4-BE49-F238E27FC236}">
                <a16:creationId xmlns:a16="http://schemas.microsoft.com/office/drawing/2014/main" id="{A6A49C2E-030B-6CC3-83E4-855E295EF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4574242">
            <a:off x="23403559" y="12767608"/>
            <a:ext cx="1072509" cy="1072509"/>
          </a:xfrm>
          <a:prstGeom prst="rect">
            <a:avLst/>
          </a:prstGeom>
        </p:spPr>
      </p:pic>
      <p:sp>
        <p:nvSpPr>
          <p:cNvPr id="384" name="TextBox 383">
            <a:extLst>
              <a:ext uri="{FF2B5EF4-FFF2-40B4-BE49-F238E27FC236}">
                <a16:creationId xmlns:a16="http://schemas.microsoft.com/office/drawing/2014/main" id="{CFAB90F4-B291-F57F-50E0-69B30E28414E}"/>
              </a:ext>
            </a:extLst>
          </p:cNvPr>
          <p:cNvSpPr txBox="1"/>
          <p:nvPr/>
        </p:nvSpPr>
        <p:spPr>
          <a:xfrm>
            <a:off x="24061099" y="12098367"/>
            <a:ext cx="79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O</a:t>
            </a:r>
            <a:r>
              <a:rPr lang="en-CA" sz="4800" baseline="-25000" dirty="0"/>
              <a:t>2</a:t>
            </a:r>
          </a:p>
        </p:txBody>
      </p:sp>
      <p:pic>
        <p:nvPicPr>
          <p:cNvPr id="385" name="Picture 384">
            <a:extLst>
              <a:ext uri="{FF2B5EF4-FFF2-40B4-BE49-F238E27FC236}">
                <a16:creationId xmlns:a16="http://schemas.microsoft.com/office/drawing/2014/main" id="{ED38A4BC-9BDF-2265-E134-146B54B420F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813660" y="11423766"/>
            <a:ext cx="10054927" cy="3724801"/>
          </a:xfrm>
          <a:prstGeom prst="rect">
            <a:avLst/>
          </a:prstGeom>
        </p:spPr>
      </p:pic>
      <p:grpSp>
        <p:nvGrpSpPr>
          <p:cNvPr id="386" name="Groupe 12">
            <a:extLst>
              <a:ext uri="{FF2B5EF4-FFF2-40B4-BE49-F238E27FC236}">
                <a16:creationId xmlns:a16="http://schemas.microsoft.com/office/drawing/2014/main" id="{9237B385-86C4-53E5-2EDA-D1AC9399584B}"/>
              </a:ext>
            </a:extLst>
          </p:cNvPr>
          <p:cNvGrpSpPr/>
          <p:nvPr/>
        </p:nvGrpSpPr>
        <p:grpSpPr>
          <a:xfrm>
            <a:off x="38326954" y="16398793"/>
            <a:ext cx="1527425" cy="1454653"/>
            <a:chOff x="10700392" y="2252672"/>
            <a:chExt cx="711072" cy="733906"/>
          </a:xfrm>
        </p:grpSpPr>
        <p:pic>
          <p:nvPicPr>
            <p:cNvPr id="387" name="Graphique 13" descr="Crâne avec un remplissage uni">
              <a:extLst>
                <a:ext uri="{FF2B5EF4-FFF2-40B4-BE49-F238E27FC236}">
                  <a16:creationId xmlns:a16="http://schemas.microsoft.com/office/drawing/2014/main" id="{6126A182-0CB6-EBAB-72E5-209D37FAD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0700392" y="2265036"/>
              <a:ext cx="656664" cy="656664"/>
            </a:xfrm>
            <a:prstGeom prst="rect">
              <a:avLst/>
            </a:prstGeom>
          </p:spPr>
        </p:pic>
        <p:pic>
          <p:nvPicPr>
            <p:cNvPr id="388" name="Graphique 14" descr="Venteux avec un remplissage uni">
              <a:extLst>
                <a:ext uri="{FF2B5EF4-FFF2-40B4-BE49-F238E27FC236}">
                  <a16:creationId xmlns:a16="http://schemas.microsoft.com/office/drawing/2014/main" id="{BF973AF8-C083-60E2-63E6-89A68172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1083141" y="2252672"/>
              <a:ext cx="328323" cy="328323"/>
            </a:xfrm>
            <a:prstGeom prst="rect">
              <a:avLst/>
            </a:prstGeom>
          </p:spPr>
        </p:pic>
        <p:pic>
          <p:nvPicPr>
            <p:cNvPr id="389" name="Graphique 15" descr="Venteux avec un remplissage uni">
              <a:extLst>
                <a:ext uri="{FF2B5EF4-FFF2-40B4-BE49-F238E27FC236}">
                  <a16:creationId xmlns:a16="http://schemas.microsoft.com/office/drawing/2014/main" id="{7F0DEFD3-8CFE-FDAC-DA55-192F35994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703143" y="2658255"/>
              <a:ext cx="328323" cy="328323"/>
            </a:xfrm>
            <a:prstGeom prst="rect">
              <a:avLst/>
            </a:prstGeom>
          </p:spPr>
        </p:pic>
      </p:grpSp>
      <p:grpSp>
        <p:nvGrpSpPr>
          <p:cNvPr id="394" name="Groupe 12">
            <a:extLst>
              <a:ext uri="{FF2B5EF4-FFF2-40B4-BE49-F238E27FC236}">
                <a16:creationId xmlns:a16="http://schemas.microsoft.com/office/drawing/2014/main" id="{7AD7C31E-E704-F593-2AC5-B820AF4E84E0}"/>
              </a:ext>
            </a:extLst>
          </p:cNvPr>
          <p:cNvGrpSpPr>
            <a:grpSpLocks noChangeAspect="1"/>
          </p:cNvGrpSpPr>
          <p:nvPr/>
        </p:nvGrpSpPr>
        <p:grpSpPr>
          <a:xfrm>
            <a:off x="35249910" y="9080054"/>
            <a:ext cx="2012356" cy="1916481"/>
            <a:chOff x="10700392" y="2252672"/>
            <a:chExt cx="711072" cy="733906"/>
          </a:xfrm>
        </p:grpSpPr>
        <p:pic>
          <p:nvPicPr>
            <p:cNvPr id="395" name="Graphique 13" descr="Crâne avec un remplissage uni">
              <a:extLst>
                <a:ext uri="{FF2B5EF4-FFF2-40B4-BE49-F238E27FC236}">
                  <a16:creationId xmlns:a16="http://schemas.microsoft.com/office/drawing/2014/main" id="{17488456-03FB-0FCE-DDB0-0DA8AA25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0700392" y="2265036"/>
              <a:ext cx="656664" cy="656664"/>
            </a:xfrm>
            <a:prstGeom prst="rect">
              <a:avLst/>
            </a:prstGeom>
          </p:spPr>
        </p:pic>
        <p:pic>
          <p:nvPicPr>
            <p:cNvPr id="396" name="Graphique 14" descr="Venteux avec un remplissage uni">
              <a:extLst>
                <a:ext uri="{FF2B5EF4-FFF2-40B4-BE49-F238E27FC236}">
                  <a16:creationId xmlns:a16="http://schemas.microsoft.com/office/drawing/2014/main" id="{C062E0AF-B558-F0F6-1AE9-B0D7EE297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1083141" y="2252672"/>
              <a:ext cx="328323" cy="328323"/>
            </a:xfrm>
            <a:prstGeom prst="rect">
              <a:avLst/>
            </a:prstGeom>
          </p:spPr>
        </p:pic>
        <p:pic>
          <p:nvPicPr>
            <p:cNvPr id="397" name="Graphique 15" descr="Venteux avec un remplissage uni">
              <a:extLst>
                <a:ext uri="{FF2B5EF4-FFF2-40B4-BE49-F238E27FC236}">
                  <a16:creationId xmlns:a16="http://schemas.microsoft.com/office/drawing/2014/main" id="{28CFA154-0CD3-64C4-F1EE-A4E6E8998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703143" y="2658255"/>
              <a:ext cx="328323" cy="328323"/>
            </a:xfrm>
            <a:prstGeom prst="rect">
              <a:avLst/>
            </a:prstGeom>
          </p:spPr>
        </p:pic>
      </p:grpSp>
      <p:sp>
        <p:nvSpPr>
          <p:cNvPr id="399" name="TextBox 398">
            <a:extLst>
              <a:ext uri="{FF2B5EF4-FFF2-40B4-BE49-F238E27FC236}">
                <a16:creationId xmlns:a16="http://schemas.microsoft.com/office/drawing/2014/main" id="{62EF3CD9-77B9-B304-2805-0C7DBE31AF18}"/>
              </a:ext>
            </a:extLst>
          </p:cNvPr>
          <p:cNvSpPr txBox="1"/>
          <p:nvPr/>
        </p:nvSpPr>
        <p:spPr>
          <a:xfrm>
            <a:off x="8082293" y="9012117"/>
            <a:ext cx="4411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  <a:p>
            <a:r>
              <a:rPr lang="en-CA" sz="2800" dirty="0"/>
              <a:t>%</a:t>
            </a:r>
          </a:p>
        </p:txBody>
      </p:sp>
      <p:sp>
        <p:nvSpPr>
          <p:cNvPr id="402" name="Rectangle: Rounded Corners 624">
            <a:extLst>
              <a:ext uri="{FF2B5EF4-FFF2-40B4-BE49-F238E27FC236}">
                <a16:creationId xmlns:a16="http://schemas.microsoft.com/office/drawing/2014/main" id="{31B87BAC-FF28-A80F-4B3A-0738DD4BFE19}"/>
              </a:ext>
            </a:extLst>
          </p:cNvPr>
          <p:cNvSpPr/>
          <p:nvPr/>
        </p:nvSpPr>
        <p:spPr>
          <a:xfrm>
            <a:off x="5919821" y="21638721"/>
            <a:ext cx="4062866" cy="8152270"/>
          </a:xfrm>
          <a:prstGeom prst="roundRect">
            <a:avLst>
              <a:gd name="adj" fmla="val 12240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3" name="Rectangle: Rounded Corners 624">
            <a:extLst>
              <a:ext uri="{FF2B5EF4-FFF2-40B4-BE49-F238E27FC236}">
                <a16:creationId xmlns:a16="http://schemas.microsoft.com/office/drawing/2014/main" id="{E7BCC1B8-B434-1CD3-1F2C-86F2B1751BC8}"/>
              </a:ext>
            </a:extLst>
          </p:cNvPr>
          <p:cNvSpPr/>
          <p:nvPr/>
        </p:nvSpPr>
        <p:spPr>
          <a:xfrm>
            <a:off x="1604959" y="21619811"/>
            <a:ext cx="4061293" cy="8152270"/>
          </a:xfrm>
          <a:prstGeom prst="roundRect">
            <a:avLst>
              <a:gd name="adj" fmla="val 12240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4" name="Rectangle: Rounded Corners 624">
            <a:extLst>
              <a:ext uri="{FF2B5EF4-FFF2-40B4-BE49-F238E27FC236}">
                <a16:creationId xmlns:a16="http://schemas.microsoft.com/office/drawing/2014/main" id="{AA41AB4C-84F0-E354-5737-730984BC2327}"/>
              </a:ext>
            </a:extLst>
          </p:cNvPr>
          <p:cNvSpPr/>
          <p:nvPr/>
        </p:nvSpPr>
        <p:spPr>
          <a:xfrm>
            <a:off x="10236256" y="21638721"/>
            <a:ext cx="4061293" cy="8152270"/>
          </a:xfrm>
          <a:prstGeom prst="roundRect">
            <a:avLst>
              <a:gd name="adj" fmla="val 12240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5" name="Rectangle: Rounded Corners 624">
            <a:extLst>
              <a:ext uri="{FF2B5EF4-FFF2-40B4-BE49-F238E27FC236}">
                <a16:creationId xmlns:a16="http://schemas.microsoft.com/office/drawing/2014/main" id="{D3D0E070-86D1-3167-7C06-8C4769E0884B}"/>
              </a:ext>
            </a:extLst>
          </p:cNvPr>
          <p:cNvSpPr/>
          <p:nvPr/>
        </p:nvSpPr>
        <p:spPr>
          <a:xfrm>
            <a:off x="17252578" y="21579726"/>
            <a:ext cx="4061293" cy="8152270"/>
          </a:xfrm>
          <a:prstGeom prst="roundRect">
            <a:avLst>
              <a:gd name="adj" fmla="val 1224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08" name="Picture 407">
            <a:extLst>
              <a:ext uri="{FF2B5EF4-FFF2-40B4-BE49-F238E27FC236}">
                <a16:creationId xmlns:a16="http://schemas.microsoft.com/office/drawing/2014/main" id="{DCE644DD-8ADB-11A0-BE10-750DD288B3C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544887" y="23427634"/>
            <a:ext cx="2257915" cy="1032190"/>
          </a:xfrm>
          <a:prstGeom prst="rect">
            <a:avLst/>
          </a:prstGeom>
        </p:spPr>
      </p:pic>
      <p:sp>
        <p:nvSpPr>
          <p:cNvPr id="409" name="TextBox 408">
            <a:extLst>
              <a:ext uri="{FF2B5EF4-FFF2-40B4-BE49-F238E27FC236}">
                <a16:creationId xmlns:a16="http://schemas.microsoft.com/office/drawing/2014/main" id="{053F4A85-6542-2BD5-C559-EE77CC1E7144}"/>
              </a:ext>
            </a:extLst>
          </p:cNvPr>
          <p:cNvSpPr txBox="1"/>
          <p:nvPr/>
        </p:nvSpPr>
        <p:spPr>
          <a:xfrm>
            <a:off x="2332207" y="25813810"/>
            <a:ext cx="29425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dirty="0"/>
              <a:t>Efficacité </a:t>
            </a:r>
          </a:p>
          <a:p>
            <a:pPr algn="ctr"/>
            <a:r>
              <a:rPr lang="fr-FR" sz="4800" dirty="0"/>
              <a:t>de </a:t>
            </a:r>
          </a:p>
          <a:p>
            <a:pPr algn="ctr"/>
            <a:r>
              <a:rPr lang="fr-FR" sz="4800" dirty="0"/>
              <a:t>l'utilisation</a:t>
            </a:r>
          </a:p>
          <a:p>
            <a:pPr algn="ctr"/>
            <a:r>
              <a:rPr lang="fr-FR" sz="4800" dirty="0"/>
              <a:t> de l'eau</a:t>
            </a:r>
            <a:endParaRPr lang="en-CA" sz="4800" dirty="0"/>
          </a:p>
        </p:txBody>
      </p:sp>
      <p:sp>
        <p:nvSpPr>
          <p:cNvPr id="410" name="Arrow: Chevron 409">
            <a:extLst>
              <a:ext uri="{FF2B5EF4-FFF2-40B4-BE49-F238E27FC236}">
                <a16:creationId xmlns:a16="http://schemas.microsoft.com/office/drawing/2014/main" id="{C553F30E-231F-B269-073D-1C70877A7C00}"/>
              </a:ext>
            </a:extLst>
          </p:cNvPr>
          <p:cNvSpPr/>
          <p:nvPr/>
        </p:nvSpPr>
        <p:spPr>
          <a:xfrm rot="5400000">
            <a:off x="3408909" y="24937747"/>
            <a:ext cx="355598" cy="48687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411" name="Picture 410">
            <a:extLst>
              <a:ext uri="{FF2B5EF4-FFF2-40B4-BE49-F238E27FC236}">
                <a16:creationId xmlns:a16="http://schemas.microsoft.com/office/drawing/2014/main" id="{5506A3A5-100F-2EAF-5E66-09823D855D9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5400000">
            <a:off x="1677764" y="26667865"/>
            <a:ext cx="760367" cy="578512"/>
          </a:xfrm>
          <a:prstGeom prst="rect">
            <a:avLst/>
          </a:prstGeom>
        </p:spPr>
      </p:pic>
      <p:pic>
        <p:nvPicPr>
          <p:cNvPr id="417" name="Picture 416">
            <a:extLst>
              <a:ext uri="{FF2B5EF4-FFF2-40B4-BE49-F238E27FC236}">
                <a16:creationId xmlns:a16="http://schemas.microsoft.com/office/drawing/2014/main" id="{9D8CBCD4-F566-F2F0-508B-ACFF9C5BF65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175220" y="23180422"/>
            <a:ext cx="2190521" cy="1257375"/>
          </a:xfrm>
          <a:prstGeom prst="rect">
            <a:avLst/>
          </a:prstGeom>
        </p:spPr>
      </p:pic>
      <p:sp>
        <p:nvSpPr>
          <p:cNvPr id="418" name="TextBox 417">
            <a:extLst>
              <a:ext uri="{FF2B5EF4-FFF2-40B4-BE49-F238E27FC236}">
                <a16:creationId xmlns:a16="http://schemas.microsoft.com/office/drawing/2014/main" id="{FA531BEA-404B-4AD2-54DD-BF44C4D2544F}"/>
              </a:ext>
            </a:extLst>
          </p:cNvPr>
          <p:cNvSpPr txBox="1"/>
          <p:nvPr/>
        </p:nvSpPr>
        <p:spPr>
          <a:xfrm>
            <a:off x="7656729" y="25003387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/>
              <a:t>=</a:t>
            </a:r>
          </a:p>
        </p:txBody>
      </p:sp>
      <p:pic>
        <p:nvPicPr>
          <p:cNvPr id="430" name="Picture 429">
            <a:extLst>
              <a:ext uri="{FF2B5EF4-FFF2-40B4-BE49-F238E27FC236}">
                <a16:creationId xmlns:a16="http://schemas.microsoft.com/office/drawing/2014/main" id="{DC6FC7A3-86D3-621A-492A-70BC00F79B6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759073" y="26988714"/>
            <a:ext cx="1374965" cy="1078637"/>
          </a:xfrm>
          <a:prstGeom prst="rect">
            <a:avLst/>
          </a:prstGeom>
        </p:spPr>
      </p:pic>
      <p:pic>
        <p:nvPicPr>
          <p:cNvPr id="431" name="Picture 430">
            <a:extLst>
              <a:ext uri="{FF2B5EF4-FFF2-40B4-BE49-F238E27FC236}">
                <a16:creationId xmlns:a16="http://schemas.microsoft.com/office/drawing/2014/main" id="{BF803E98-AC4C-CFF1-3C72-E44879950E6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717944" y="27150590"/>
            <a:ext cx="578513" cy="754889"/>
          </a:xfrm>
          <a:prstGeom prst="rect">
            <a:avLst/>
          </a:prstGeom>
        </p:spPr>
      </p:pic>
      <p:pic>
        <p:nvPicPr>
          <p:cNvPr id="432" name="Picture 431">
            <a:extLst>
              <a:ext uri="{FF2B5EF4-FFF2-40B4-BE49-F238E27FC236}">
                <a16:creationId xmlns:a16="http://schemas.microsoft.com/office/drawing/2014/main" id="{C2D4601C-6507-4D3A-4485-DBBAD8520DA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5400000">
            <a:off x="6248606" y="23636720"/>
            <a:ext cx="760367" cy="578512"/>
          </a:xfrm>
          <a:prstGeom prst="rect">
            <a:avLst/>
          </a:prstGeom>
        </p:spPr>
      </p:pic>
      <p:sp>
        <p:nvSpPr>
          <p:cNvPr id="433" name="TextBox 432">
            <a:extLst>
              <a:ext uri="{FF2B5EF4-FFF2-40B4-BE49-F238E27FC236}">
                <a16:creationId xmlns:a16="http://schemas.microsoft.com/office/drawing/2014/main" id="{B70178BA-84D7-2259-2265-04B70596B41B}"/>
              </a:ext>
            </a:extLst>
          </p:cNvPr>
          <p:cNvSpPr txBox="1"/>
          <p:nvPr/>
        </p:nvSpPr>
        <p:spPr>
          <a:xfrm>
            <a:off x="11995116" y="24997069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/>
              <a:t>=</a:t>
            </a:r>
          </a:p>
        </p:txBody>
      </p:sp>
      <p:pic>
        <p:nvPicPr>
          <p:cNvPr id="434" name="Picture 433">
            <a:extLst>
              <a:ext uri="{FF2B5EF4-FFF2-40B4-BE49-F238E27FC236}">
                <a16:creationId xmlns:a16="http://schemas.microsoft.com/office/drawing/2014/main" id="{D111F846-3B27-A31F-2647-BCECE38CDAB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942721" y="26988714"/>
            <a:ext cx="1374966" cy="1078637"/>
          </a:xfrm>
          <a:prstGeom prst="rect">
            <a:avLst/>
          </a:prstGeom>
        </p:spPr>
      </p:pic>
      <p:grpSp>
        <p:nvGrpSpPr>
          <p:cNvPr id="435" name="Group 434">
            <a:extLst>
              <a:ext uri="{FF2B5EF4-FFF2-40B4-BE49-F238E27FC236}">
                <a16:creationId xmlns:a16="http://schemas.microsoft.com/office/drawing/2014/main" id="{F051264C-B4B0-3142-B3D6-9A19867ED599}"/>
              </a:ext>
            </a:extLst>
          </p:cNvPr>
          <p:cNvGrpSpPr>
            <a:grpSpLocks noChangeAspect="1"/>
          </p:cNvGrpSpPr>
          <p:nvPr/>
        </p:nvGrpSpPr>
        <p:grpSpPr>
          <a:xfrm>
            <a:off x="11949353" y="23073760"/>
            <a:ext cx="1609551" cy="1327315"/>
            <a:chOff x="11417738" y="32757508"/>
            <a:chExt cx="1403400" cy="1157313"/>
          </a:xfrm>
        </p:grpSpPr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DF8FDFE7-C95B-F0DA-7EA6-EAE76A9D3465}"/>
                </a:ext>
              </a:extLst>
            </p:cNvPr>
            <p:cNvSpPr txBox="1"/>
            <p:nvPr/>
          </p:nvSpPr>
          <p:spPr>
            <a:xfrm>
              <a:off x="12444112" y="32757508"/>
              <a:ext cx="37702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100" dirty="0"/>
                <a:t>%</a:t>
              </a:r>
            </a:p>
          </p:txBody>
        </p:sp>
        <p:pic>
          <p:nvPicPr>
            <p:cNvPr id="437" name="Image 1169">
              <a:extLst>
                <a:ext uri="{FF2B5EF4-FFF2-40B4-BE49-F238E27FC236}">
                  <a16:creationId xmlns:a16="http://schemas.microsoft.com/office/drawing/2014/main" id="{7373B488-F791-9A74-FB83-5518F978D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738" y="32957055"/>
              <a:ext cx="1321769" cy="957766"/>
            </a:xfrm>
            <a:prstGeom prst="rect">
              <a:avLst/>
            </a:prstGeom>
          </p:spPr>
        </p:pic>
      </p:grpSp>
      <p:pic>
        <p:nvPicPr>
          <p:cNvPr id="438" name="Picture 437">
            <a:extLst>
              <a:ext uri="{FF2B5EF4-FFF2-40B4-BE49-F238E27FC236}">
                <a16:creationId xmlns:a16="http://schemas.microsoft.com/office/drawing/2014/main" id="{89B374FB-138A-36BA-8180-96B7A3B14FF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946332" y="23474402"/>
            <a:ext cx="578513" cy="754889"/>
          </a:xfrm>
          <a:prstGeom prst="rect">
            <a:avLst/>
          </a:prstGeom>
        </p:spPr>
      </p:pic>
      <p:pic>
        <p:nvPicPr>
          <p:cNvPr id="439" name="Picture 438">
            <a:extLst>
              <a:ext uri="{FF2B5EF4-FFF2-40B4-BE49-F238E27FC236}">
                <a16:creationId xmlns:a16="http://schemas.microsoft.com/office/drawing/2014/main" id="{1CC4905E-2902-1603-313B-776FADD72C0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031467" y="27112792"/>
            <a:ext cx="578513" cy="754889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117E9398-DF26-E3CF-8561-C4A0B012F5C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8703602" y="22978465"/>
            <a:ext cx="2190521" cy="1257375"/>
          </a:xfrm>
          <a:prstGeom prst="rect">
            <a:avLst/>
          </a:prstGeom>
        </p:spPr>
      </p:pic>
      <p:pic>
        <p:nvPicPr>
          <p:cNvPr id="518" name="Picture 517">
            <a:extLst>
              <a:ext uri="{FF2B5EF4-FFF2-40B4-BE49-F238E27FC236}">
                <a16:creationId xmlns:a16="http://schemas.microsoft.com/office/drawing/2014/main" id="{CC1858F3-AA87-1A28-FA70-8F9421745AD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8179429" y="26959860"/>
            <a:ext cx="578513" cy="754889"/>
          </a:xfrm>
          <a:prstGeom prst="rect">
            <a:avLst/>
          </a:prstGeom>
        </p:spPr>
      </p:pic>
      <p:pic>
        <p:nvPicPr>
          <p:cNvPr id="519" name="Picture 518">
            <a:extLst>
              <a:ext uri="{FF2B5EF4-FFF2-40B4-BE49-F238E27FC236}">
                <a16:creationId xmlns:a16="http://schemas.microsoft.com/office/drawing/2014/main" id="{0E831C9F-0586-FD77-3B73-D2247904854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5400000">
            <a:off x="17776988" y="23434763"/>
            <a:ext cx="760367" cy="578512"/>
          </a:xfrm>
          <a:prstGeom prst="rect">
            <a:avLst/>
          </a:prstGeom>
        </p:spPr>
      </p:pic>
      <p:sp>
        <p:nvSpPr>
          <p:cNvPr id="520" name="Rectangle: Rounded Corners 624">
            <a:extLst>
              <a:ext uri="{FF2B5EF4-FFF2-40B4-BE49-F238E27FC236}">
                <a16:creationId xmlns:a16="http://schemas.microsoft.com/office/drawing/2014/main" id="{EF551A6A-9B10-992D-0507-C83154D627BB}"/>
              </a:ext>
            </a:extLst>
          </p:cNvPr>
          <p:cNvSpPr/>
          <p:nvPr/>
        </p:nvSpPr>
        <p:spPr>
          <a:xfrm>
            <a:off x="21574671" y="21613380"/>
            <a:ext cx="5071430" cy="8152270"/>
          </a:xfrm>
          <a:prstGeom prst="roundRect">
            <a:avLst>
              <a:gd name="adj" fmla="val 1224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5018BD73-C6DC-7786-EAD0-2EEE4BB26CA3}"/>
              </a:ext>
            </a:extLst>
          </p:cNvPr>
          <p:cNvSpPr txBox="1"/>
          <p:nvPr/>
        </p:nvSpPr>
        <p:spPr>
          <a:xfrm>
            <a:off x="18980096" y="25009308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/>
              <a:t>=</a:t>
            </a:r>
          </a:p>
        </p:txBody>
      </p: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558C3319-2DAB-A2D6-47B0-FDC981E6E339}"/>
              </a:ext>
            </a:extLst>
          </p:cNvPr>
          <p:cNvGrpSpPr>
            <a:grpSpLocks noChangeAspect="1"/>
          </p:cNvGrpSpPr>
          <p:nvPr/>
        </p:nvGrpSpPr>
        <p:grpSpPr>
          <a:xfrm>
            <a:off x="23686694" y="22820334"/>
            <a:ext cx="1609551" cy="1327315"/>
            <a:chOff x="11417738" y="32757508"/>
            <a:chExt cx="1403400" cy="1157313"/>
          </a:xfrm>
        </p:grpSpPr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BB06E4B8-F5D3-5BCB-619E-CC787DD2E25A}"/>
                </a:ext>
              </a:extLst>
            </p:cNvPr>
            <p:cNvSpPr txBox="1"/>
            <p:nvPr/>
          </p:nvSpPr>
          <p:spPr>
            <a:xfrm>
              <a:off x="12444112" y="32757508"/>
              <a:ext cx="37702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100" dirty="0"/>
                <a:t>%</a:t>
              </a:r>
            </a:p>
          </p:txBody>
        </p:sp>
        <p:pic>
          <p:nvPicPr>
            <p:cNvPr id="530" name="Image 1169">
              <a:extLst>
                <a:ext uri="{FF2B5EF4-FFF2-40B4-BE49-F238E27FC236}">
                  <a16:creationId xmlns:a16="http://schemas.microsoft.com/office/drawing/2014/main" id="{5B2F039F-410F-83D2-0780-90980CF36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738" y="32957055"/>
              <a:ext cx="1321769" cy="957766"/>
            </a:xfrm>
            <a:prstGeom prst="rect">
              <a:avLst/>
            </a:prstGeom>
          </p:spPr>
        </p:pic>
      </p:grpSp>
      <p:pic>
        <p:nvPicPr>
          <p:cNvPr id="531" name="Picture 530">
            <a:extLst>
              <a:ext uri="{FF2B5EF4-FFF2-40B4-BE49-F238E27FC236}">
                <a16:creationId xmlns:a16="http://schemas.microsoft.com/office/drawing/2014/main" id="{1463EADC-2B91-CBFB-3228-12E362A2040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2683673" y="23220976"/>
            <a:ext cx="578513" cy="754889"/>
          </a:xfrm>
          <a:prstGeom prst="rect">
            <a:avLst/>
          </a:prstGeom>
        </p:spPr>
      </p:pic>
      <p:pic>
        <p:nvPicPr>
          <p:cNvPr id="533" name="Picture 532">
            <a:extLst>
              <a:ext uri="{FF2B5EF4-FFF2-40B4-BE49-F238E27FC236}">
                <a16:creationId xmlns:a16="http://schemas.microsoft.com/office/drawing/2014/main" id="{D1782871-BA56-B19B-12C8-EA26FF95B98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8468684" y="26441622"/>
            <a:ext cx="2743075" cy="2014239"/>
          </a:xfrm>
          <a:prstGeom prst="rect">
            <a:avLst/>
          </a:prstGeom>
        </p:spPr>
      </p:pic>
      <p:pic>
        <p:nvPicPr>
          <p:cNvPr id="535" name="Picture 534">
            <a:extLst>
              <a:ext uri="{FF2B5EF4-FFF2-40B4-BE49-F238E27FC236}">
                <a16:creationId xmlns:a16="http://schemas.microsoft.com/office/drawing/2014/main" id="{81A57DF0-F15C-6598-7DB9-6A165A4D134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2394772" y="26464356"/>
            <a:ext cx="2743075" cy="2014239"/>
          </a:xfrm>
          <a:prstGeom prst="rect">
            <a:avLst/>
          </a:prstGeom>
        </p:spPr>
      </p:pic>
      <p:sp>
        <p:nvSpPr>
          <p:cNvPr id="536" name="TextBox 535">
            <a:extLst>
              <a:ext uri="{FF2B5EF4-FFF2-40B4-BE49-F238E27FC236}">
                <a16:creationId xmlns:a16="http://schemas.microsoft.com/office/drawing/2014/main" id="{9802142F-27A5-C9FE-28A5-D438E2D64BAC}"/>
              </a:ext>
            </a:extLst>
          </p:cNvPr>
          <p:cNvSpPr txBox="1"/>
          <p:nvPr/>
        </p:nvSpPr>
        <p:spPr>
          <a:xfrm>
            <a:off x="23570781" y="25009308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/>
              <a:t>=</a:t>
            </a:r>
          </a:p>
        </p:txBody>
      </p:sp>
      <p:pic>
        <p:nvPicPr>
          <p:cNvPr id="537" name="Picture 536">
            <a:extLst>
              <a:ext uri="{FF2B5EF4-FFF2-40B4-BE49-F238E27FC236}">
                <a16:creationId xmlns:a16="http://schemas.microsoft.com/office/drawing/2014/main" id="{84779066-29BE-CE11-1648-429968A0A23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5034297" y="27095475"/>
            <a:ext cx="672129" cy="527274"/>
          </a:xfrm>
          <a:prstGeom prst="rect">
            <a:avLst/>
          </a:prstGeom>
        </p:spPr>
      </p:pic>
      <p:grpSp>
        <p:nvGrpSpPr>
          <p:cNvPr id="538" name="Groupe 12">
            <a:extLst>
              <a:ext uri="{FF2B5EF4-FFF2-40B4-BE49-F238E27FC236}">
                <a16:creationId xmlns:a16="http://schemas.microsoft.com/office/drawing/2014/main" id="{00E826E6-E857-A493-B32D-3621BA12DAB8}"/>
              </a:ext>
            </a:extLst>
          </p:cNvPr>
          <p:cNvGrpSpPr/>
          <p:nvPr/>
        </p:nvGrpSpPr>
        <p:grpSpPr>
          <a:xfrm>
            <a:off x="24970734" y="27703522"/>
            <a:ext cx="932362" cy="949311"/>
            <a:chOff x="10700392" y="2252672"/>
            <a:chExt cx="711072" cy="733906"/>
          </a:xfrm>
        </p:grpSpPr>
        <p:pic>
          <p:nvPicPr>
            <p:cNvPr id="539" name="Graphique 13" descr="Crâne avec un remplissage uni">
              <a:extLst>
                <a:ext uri="{FF2B5EF4-FFF2-40B4-BE49-F238E27FC236}">
                  <a16:creationId xmlns:a16="http://schemas.microsoft.com/office/drawing/2014/main" id="{F5EF0134-3B4C-5B7A-0565-C75F83B4E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0700392" y="2265036"/>
              <a:ext cx="656664" cy="656664"/>
            </a:xfrm>
            <a:prstGeom prst="rect">
              <a:avLst/>
            </a:prstGeom>
          </p:spPr>
        </p:pic>
        <p:pic>
          <p:nvPicPr>
            <p:cNvPr id="546" name="Graphique 14" descr="Venteux avec un remplissage uni">
              <a:extLst>
                <a:ext uri="{FF2B5EF4-FFF2-40B4-BE49-F238E27FC236}">
                  <a16:creationId xmlns:a16="http://schemas.microsoft.com/office/drawing/2014/main" id="{D5C5408A-E1C5-D5B1-12C9-902102C7A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1083141" y="2252672"/>
              <a:ext cx="328323" cy="328323"/>
            </a:xfrm>
            <a:prstGeom prst="rect">
              <a:avLst/>
            </a:prstGeom>
          </p:spPr>
        </p:pic>
        <p:pic>
          <p:nvPicPr>
            <p:cNvPr id="547" name="Graphique 15" descr="Venteux avec un remplissage uni">
              <a:extLst>
                <a:ext uri="{FF2B5EF4-FFF2-40B4-BE49-F238E27FC236}">
                  <a16:creationId xmlns:a16="http://schemas.microsoft.com/office/drawing/2014/main" id="{D27F9E63-6999-C1E8-CEE5-0DF58506F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703143" y="2658255"/>
              <a:ext cx="328323" cy="328323"/>
            </a:xfrm>
            <a:prstGeom prst="rect">
              <a:avLst/>
            </a:prstGeom>
          </p:spPr>
        </p:pic>
      </p:grpSp>
      <p:pic>
        <p:nvPicPr>
          <p:cNvPr id="548" name="Picture 547">
            <a:extLst>
              <a:ext uri="{FF2B5EF4-FFF2-40B4-BE49-F238E27FC236}">
                <a16:creationId xmlns:a16="http://schemas.microsoft.com/office/drawing/2014/main" id="{E76BF782-3AD9-2DB6-C00B-6B4E4021519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4607668" y="27171878"/>
            <a:ext cx="296012" cy="386260"/>
          </a:xfrm>
          <a:prstGeom prst="rect">
            <a:avLst/>
          </a:prstGeom>
        </p:spPr>
      </p:pic>
      <p:pic>
        <p:nvPicPr>
          <p:cNvPr id="549" name="Picture 548">
            <a:extLst>
              <a:ext uri="{FF2B5EF4-FFF2-40B4-BE49-F238E27FC236}">
                <a16:creationId xmlns:a16="http://schemas.microsoft.com/office/drawing/2014/main" id="{4F5DE2AD-2A44-898F-E64A-5E6CCBC29AA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4607129" y="27935079"/>
            <a:ext cx="296012" cy="386260"/>
          </a:xfrm>
          <a:prstGeom prst="rect">
            <a:avLst/>
          </a:prstGeom>
        </p:spPr>
      </p:pic>
      <p:sp>
        <p:nvSpPr>
          <p:cNvPr id="550" name="Rectangle: Rounded Corners 624">
            <a:extLst>
              <a:ext uri="{FF2B5EF4-FFF2-40B4-BE49-F238E27FC236}">
                <a16:creationId xmlns:a16="http://schemas.microsoft.com/office/drawing/2014/main" id="{672E53A0-A5FB-260C-A908-84E2A9F8AEAA}"/>
              </a:ext>
            </a:extLst>
          </p:cNvPr>
          <p:cNvSpPr/>
          <p:nvPr/>
        </p:nvSpPr>
        <p:spPr>
          <a:xfrm>
            <a:off x="34025732" y="21638721"/>
            <a:ext cx="4061293" cy="8152270"/>
          </a:xfrm>
          <a:prstGeom prst="roundRect">
            <a:avLst>
              <a:gd name="adj" fmla="val 12240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08500B5D-0566-B176-7F98-36C46FF9CF41}"/>
              </a:ext>
            </a:extLst>
          </p:cNvPr>
          <p:cNvSpPr txBox="1"/>
          <p:nvPr/>
        </p:nvSpPr>
        <p:spPr>
          <a:xfrm>
            <a:off x="35753250" y="25157314"/>
            <a:ext cx="606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=</a:t>
            </a:r>
          </a:p>
        </p:txBody>
      </p:sp>
      <p:pic>
        <p:nvPicPr>
          <p:cNvPr id="552" name="Image 169">
            <a:extLst>
              <a:ext uri="{FF2B5EF4-FFF2-40B4-BE49-F238E27FC236}">
                <a16:creationId xmlns:a16="http://schemas.microsoft.com/office/drawing/2014/main" id="{65EA8901-8BEB-DBD3-B2CB-71313716E96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575" y="27040385"/>
            <a:ext cx="1515928" cy="1107806"/>
          </a:xfrm>
          <a:prstGeom prst="rect">
            <a:avLst/>
          </a:prstGeom>
        </p:spPr>
      </p:pic>
      <p:pic>
        <p:nvPicPr>
          <p:cNvPr id="557" name="Picture 556">
            <a:extLst>
              <a:ext uri="{FF2B5EF4-FFF2-40B4-BE49-F238E27FC236}">
                <a16:creationId xmlns:a16="http://schemas.microsoft.com/office/drawing/2014/main" id="{6E7BBC4D-EE73-BF58-39F1-5716E422073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5400000">
            <a:off x="34869727" y="23306426"/>
            <a:ext cx="760367" cy="578512"/>
          </a:xfrm>
          <a:prstGeom prst="rect">
            <a:avLst/>
          </a:prstGeom>
        </p:spPr>
      </p:pic>
      <p:pic>
        <p:nvPicPr>
          <p:cNvPr id="558" name="Picture 557">
            <a:extLst>
              <a:ext uri="{FF2B5EF4-FFF2-40B4-BE49-F238E27FC236}">
                <a16:creationId xmlns:a16="http://schemas.microsoft.com/office/drawing/2014/main" id="{2D16381E-7E95-7EF7-E76B-7FF1E3D590F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4842411" y="27167275"/>
            <a:ext cx="578513" cy="754889"/>
          </a:xfrm>
          <a:prstGeom prst="rect">
            <a:avLst/>
          </a:prstGeom>
        </p:spPr>
      </p:pic>
      <p:grpSp>
        <p:nvGrpSpPr>
          <p:cNvPr id="559" name="Groupe 12">
            <a:extLst>
              <a:ext uri="{FF2B5EF4-FFF2-40B4-BE49-F238E27FC236}">
                <a16:creationId xmlns:a16="http://schemas.microsoft.com/office/drawing/2014/main" id="{A3FD8DCE-BAEF-0440-86F8-44E23FB9DC81}"/>
              </a:ext>
            </a:extLst>
          </p:cNvPr>
          <p:cNvGrpSpPr>
            <a:grpSpLocks noChangeAspect="1"/>
          </p:cNvGrpSpPr>
          <p:nvPr/>
        </p:nvGrpSpPr>
        <p:grpSpPr>
          <a:xfrm>
            <a:off x="35529357" y="22776821"/>
            <a:ext cx="1737607" cy="1654822"/>
            <a:chOff x="10700392" y="2252672"/>
            <a:chExt cx="711072" cy="733906"/>
          </a:xfrm>
        </p:grpSpPr>
        <p:pic>
          <p:nvPicPr>
            <p:cNvPr id="560" name="Graphique 13" descr="Crâne avec un remplissage uni">
              <a:extLst>
                <a:ext uri="{FF2B5EF4-FFF2-40B4-BE49-F238E27FC236}">
                  <a16:creationId xmlns:a16="http://schemas.microsoft.com/office/drawing/2014/main" id="{4E669CB9-6BC9-6EFD-4AEF-71B41CE95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0700392" y="2265036"/>
              <a:ext cx="656664" cy="656664"/>
            </a:xfrm>
            <a:prstGeom prst="rect">
              <a:avLst/>
            </a:prstGeom>
          </p:spPr>
        </p:pic>
        <p:pic>
          <p:nvPicPr>
            <p:cNvPr id="561" name="Graphique 14" descr="Venteux avec un remplissage uni">
              <a:extLst>
                <a:ext uri="{FF2B5EF4-FFF2-40B4-BE49-F238E27FC236}">
                  <a16:creationId xmlns:a16="http://schemas.microsoft.com/office/drawing/2014/main" id="{CC6A7DAA-5F81-1564-C9FF-3C7A83FC3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1083141" y="2252672"/>
              <a:ext cx="328323" cy="328323"/>
            </a:xfrm>
            <a:prstGeom prst="rect">
              <a:avLst/>
            </a:prstGeom>
          </p:spPr>
        </p:pic>
        <p:pic>
          <p:nvPicPr>
            <p:cNvPr id="562" name="Graphique 15" descr="Venteux avec un remplissage uni">
              <a:extLst>
                <a:ext uri="{FF2B5EF4-FFF2-40B4-BE49-F238E27FC236}">
                  <a16:creationId xmlns:a16="http://schemas.microsoft.com/office/drawing/2014/main" id="{0619BC4A-BDE6-6753-7EC8-E67D9F005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703143" y="2658255"/>
              <a:ext cx="328323" cy="328323"/>
            </a:xfrm>
            <a:prstGeom prst="rect">
              <a:avLst/>
            </a:prstGeom>
          </p:spPr>
        </p:pic>
      </p:grpSp>
      <p:pic>
        <p:nvPicPr>
          <p:cNvPr id="563" name="Graphique 9" descr="Flèche : droite avec un remplissage uni">
            <a:extLst>
              <a:ext uri="{FF2B5EF4-FFF2-40B4-BE49-F238E27FC236}">
                <a16:creationId xmlns:a16="http://schemas.microsoft.com/office/drawing/2014/main" id="{947A4BB7-5FCB-D081-EE71-D7068F90C1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11406699" y="19480056"/>
            <a:ext cx="1783089" cy="1783089"/>
          </a:xfrm>
          <a:prstGeom prst="rect">
            <a:avLst/>
          </a:prstGeom>
        </p:spPr>
      </p:pic>
      <p:pic>
        <p:nvPicPr>
          <p:cNvPr id="564" name="Graphique 9" descr="Flèche : droite avec un remplissage uni">
            <a:extLst>
              <a:ext uri="{FF2B5EF4-FFF2-40B4-BE49-F238E27FC236}">
                <a16:creationId xmlns:a16="http://schemas.microsoft.com/office/drawing/2014/main" id="{5969E4C1-1FE2-BD6E-ACD4-43DD431288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2938602" y="19480056"/>
            <a:ext cx="1783089" cy="1783089"/>
          </a:xfrm>
          <a:prstGeom prst="rect">
            <a:avLst/>
          </a:prstGeom>
        </p:spPr>
      </p:pic>
      <p:pic>
        <p:nvPicPr>
          <p:cNvPr id="565" name="Graphique 9" descr="Flèche : droite avec un remplissage uni">
            <a:extLst>
              <a:ext uri="{FF2B5EF4-FFF2-40B4-BE49-F238E27FC236}">
                <a16:creationId xmlns:a16="http://schemas.microsoft.com/office/drawing/2014/main" id="{E639E745-7CFB-DFB0-5752-BC85E7A84DE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 rot="16200000">
            <a:off x="18492390" y="19539608"/>
            <a:ext cx="1783089" cy="1783089"/>
          </a:xfrm>
          <a:prstGeom prst="rect">
            <a:avLst/>
          </a:prstGeom>
        </p:spPr>
      </p:pic>
      <p:pic>
        <p:nvPicPr>
          <p:cNvPr id="566" name="Graphique 9" descr="Flèche : droite avec un remplissage uni">
            <a:extLst>
              <a:ext uri="{FF2B5EF4-FFF2-40B4-BE49-F238E27FC236}">
                <a16:creationId xmlns:a16="http://schemas.microsoft.com/office/drawing/2014/main" id="{7BE91323-BD10-B130-F19B-A63FF40F486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 rot="16200000">
            <a:off x="23553113" y="19575975"/>
            <a:ext cx="1783089" cy="1783089"/>
          </a:xfrm>
          <a:prstGeom prst="rect">
            <a:avLst/>
          </a:prstGeom>
        </p:spPr>
      </p:pic>
      <p:pic>
        <p:nvPicPr>
          <p:cNvPr id="567" name="Graphique 9" descr="Flèche : droite avec un remplissage uni">
            <a:extLst>
              <a:ext uri="{FF2B5EF4-FFF2-40B4-BE49-F238E27FC236}">
                <a16:creationId xmlns:a16="http://schemas.microsoft.com/office/drawing/2014/main" id="{8C56AF79-3E9C-30F0-2B0D-C39991F189B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 rot="16200000">
            <a:off x="35173404" y="19479128"/>
            <a:ext cx="1783089" cy="1783089"/>
          </a:xfrm>
          <a:prstGeom prst="rect">
            <a:avLst/>
          </a:prstGeom>
        </p:spPr>
      </p:pic>
      <p:sp>
        <p:nvSpPr>
          <p:cNvPr id="568" name="TextBox 567">
            <a:extLst>
              <a:ext uri="{FF2B5EF4-FFF2-40B4-BE49-F238E27FC236}">
                <a16:creationId xmlns:a16="http://schemas.microsoft.com/office/drawing/2014/main" id="{FBD769BB-55C2-07B4-7612-576C6E20103A}"/>
              </a:ext>
            </a:extLst>
          </p:cNvPr>
          <p:cNvSpPr txBox="1"/>
          <p:nvPr/>
        </p:nvSpPr>
        <p:spPr>
          <a:xfrm>
            <a:off x="6437314" y="12813005"/>
            <a:ext cx="17940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400" dirty="0" err="1"/>
              <a:t>Année</a:t>
            </a:r>
            <a:r>
              <a:rPr lang="en-CA" sz="4400" dirty="0"/>
              <a:t> </a:t>
            </a:r>
          </a:p>
          <a:p>
            <a:pPr algn="ctr"/>
            <a:r>
              <a:rPr lang="en-CA" sz="4400" dirty="0"/>
              <a:t>de la </a:t>
            </a:r>
          </a:p>
          <a:p>
            <a:pPr algn="ctr"/>
            <a:r>
              <a:rPr lang="en-CA" sz="4400" dirty="0"/>
              <a:t>coupe</a:t>
            </a:r>
          </a:p>
        </p:txBody>
      </p:sp>
      <p:pic>
        <p:nvPicPr>
          <p:cNvPr id="569" name="Graphique 4" descr="Flèche : courbe légère avec un remplissage uni">
            <a:extLst>
              <a:ext uri="{FF2B5EF4-FFF2-40B4-BE49-F238E27FC236}">
                <a16:creationId xmlns:a16="http://schemas.microsoft.com/office/drawing/2014/main" id="{E7744B9F-425A-0A81-6BD7-C6AB630A679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2544818">
            <a:off x="7540102" y="14954891"/>
            <a:ext cx="699596" cy="6995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D52ADC0-3948-CC30-7015-50E1054DA343}"/>
              </a:ext>
            </a:extLst>
          </p:cNvPr>
          <p:cNvGrpSpPr>
            <a:grpSpLocks noChangeAspect="1"/>
          </p:cNvGrpSpPr>
          <p:nvPr/>
        </p:nvGrpSpPr>
        <p:grpSpPr>
          <a:xfrm>
            <a:off x="-45197" y="30541064"/>
            <a:ext cx="43883263" cy="2315358"/>
            <a:chOff x="-11531" y="42146576"/>
            <a:chExt cx="32915644" cy="17366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61C2DE2-6E3E-ABC7-36BC-4E8E9B65F69B}"/>
                </a:ext>
              </a:extLst>
            </p:cNvPr>
            <p:cNvSpPr/>
            <p:nvPr/>
          </p:nvSpPr>
          <p:spPr>
            <a:xfrm>
              <a:off x="0" y="42146576"/>
              <a:ext cx="32904113" cy="1736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5" name="Picture 4" descr="Logos | MRC d'Abitibi">
              <a:extLst>
                <a:ext uri="{FF2B5EF4-FFF2-40B4-BE49-F238E27FC236}">
                  <a16:creationId xmlns:a16="http://schemas.microsoft.com/office/drawing/2014/main" id="{CFE589F3-4ADF-DD8A-6FEE-12DE757526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31" y="42257827"/>
              <a:ext cx="4099902" cy="1611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 3">
              <a:extLst>
                <a:ext uri="{FF2B5EF4-FFF2-40B4-BE49-F238E27FC236}">
                  <a16:creationId xmlns:a16="http://schemas.microsoft.com/office/drawing/2014/main" id="{78FC791C-708D-A604-19F9-6E9761469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019" y="42345227"/>
              <a:ext cx="3227368" cy="1402625"/>
            </a:xfrm>
            <a:prstGeom prst="rect">
              <a:avLst/>
            </a:prstGeom>
          </p:spPr>
        </p:pic>
        <p:pic>
          <p:nvPicPr>
            <p:cNvPr id="7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B0E748F8-1974-CEF0-4851-17CD15312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6678" y="42257827"/>
              <a:ext cx="5852349" cy="1597204"/>
            </a:xfrm>
            <a:prstGeom prst="rect">
              <a:avLst/>
            </a:prstGeom>
          </p:spPr>
        </p:pic>
        <p:pic>
          <p:nvPicPr>
            <p:cNvPr id="8" name="Image 15">
              <a:extLst>
                <a:ext uri="{FF2B5EF4-FFF2-40B4-BE49-F238E27FC236}">
                  <a16:creationId xmlns:a16="http://schemas.microsoft.com/office/drawing/2014/main" id="{703C87CA-6A12-D43A-3BDF-87116DBD6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1683" y="42385304"/>
              <a:ext cx="3648979" cy="1294729"/>
            </a:xfrm>
            <a:prstGeom prst="rect">
              <a:avLst/>
            </a:prstGeom>
          </p:spPr>
        </p:pic>
        <p:pic>
          <p:nvPicPr>
            <p:cNvPr id="9" name="Graphique 18">
              <a:extLst>
                <a:ext uri="{FF2B5EF4-FFF2-40B4-BE49-F238E27FC236}">
                  <a16:creationId xmlns:a16="http://schemas.microsoft.com/office/drawing/2014/main" id="{25ED9B5F-753C-BAE0-2B23-F3C113F10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4994019" y="42437645"/>
              <a:ext cx="2695562" cy="1253749"/>
            </a:xfrm>
            <a:prstGeom prst="rect">
              <a:avLst/>
            </a:prstGeom>
          </p:spPr>
        </p:pic>
        <p:pic>
          <p:nvPicPr>
            <p:cNvPr id="11" name="Image 3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AF402D7C-38D9-538A-03FC-FE1C9695F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284" y="42498752"/>
              <a:ext cx="1657690" cy="1186386"/>
            </a:xfrm>
            <a:prstGeom prst="rect">
              <a:avLst/>
            </a:prstGeom>
          </p:spPr>
        </p:pic>
        <p:pic>
          <p:nvPicPr>
            <p:cNvPr id="12" name="Image 34">
              <a:extLst>
                <a:ext uri="{FF2B5EF4-FFF2-40B4-BE49-F238E27FC236}">
                  <a16:creationId xmlns:a16="http://schemas.microsoft.com/office/drawing/2014/main" id="{63373514-BDFE-20D1-F365-D8D925073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4101" y="42183153"/>
              <a:ext cx="1635804" cy="1663529"/>
            </a:xfrm>
            <a:prstGeom prst="rect">
              <a:avLst/>
            </a:prstGeom>
          </p:spPr>
        </p:pic>
        <p:pic>
          <p:nvPicPr>
            <p:cNvPr id="13" name="Graphique 38">
              <a:extLst>
                <a:ext uri="{FF2B5EF4-FFF2-40B4-BE49-F238E27FC236}">
                  <a16:creationId xmlns:a16="http://schemas.microsoft.com/office/drawing/2014/main" id="{79A0C03D-6959-EDAF-F97B-1FD3E2F7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9497950" y="42463185"/>
              <a:ext cx="5750979" cy="1186488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9C6BBC3-179C-F6B6-63A9-78F5E43F0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9031" y="42223371"/>
              <a:ext cx="3693247" cy="1583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2EE8F-11DA-07E6-6EFD-73E38CE7B0F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5400000">
            <a:off x="22123029" y="27082095"/>
            <a:ext cx="760367" cy="578512"/>
          </a:xfrm>
          <a:prstGeom prst="rect">
            <a:avLst/>
          </a:prstGeom>
        </p:spPr>
      </p:pic>
      <p:pic>
        <p:nvPicPr>
          <p:cNvPr id="4" name="Image 596">
            <a:extLst>
              <a:ext uri="{FF2B5EF4-FFF2-40B4-BE49-F238E27FC236}">
                <a16:creationId xmlns:a16="http://schemas.microsoft.com/office/drawing/2014/main" id="{353B182C-8894-808B-3BC3-6A6B761BE214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845" y="5912538"/>
            <a:ext cx="839174" cy="652402"/>
          </a:xfrm>
          <a:prstGeom prst="rect">
            <a:avLst/>
          </a:prstGeom>
        </p:spPr>
      </p:pic>
      <p:sp>
        <p:nvSpPr>
          <p:cNvPr id="16" name="Rectangle : coins arrondis 610">
            <a:extLst>
              <a:ext uri="{FF2B5EF4-FFF2-40B4-BE49-F238E27FC236}">
                <a16:creationId xmlns:a16="http://schemas.microsoft.com/office/drawing/2014/main" id="{AD77CFD6-650A-695A-9B7A-20E54A928126}"/>
              </a:ext>
            </a:extLst>
          </p:cNvPr>
          <p:cNvSpPr/>
          <p:nvPr/>
        </p:nvSpPr>
        <p:spPr>
          <a:xfrm>
            <a:off x="15841430" y="5736060"/>
            <a:ext cx="11765505" cy="97102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5400" dirty="0">
                <a:solidFill>
                  <a:schemeClr val="tx1"/>
                </a:solidFill>
              </a:rPr>
              <a:t>Chapitre II: </a:t>
            </a:r>
            <a:r>
              <a:rPr lang="es-ES" sz="5400" b="1" dirty="0" err="1">
                <a:solidFill>
                  <a:schemeClr val="tx1"/>
                </a:solidFill>
              </a:rPr>
              <a:t>Séquestration</a:t>
            </a:r>
            <a:r>
              <a:rPr lang="es-ES" sz="5400" b="1" dirty="0">
                <a:solidFill>
                  <a:schemeClr val="tx1"/>
                </a:solidFill>
              </a:rPr>
              <a:t> du carbone</a:t>
            </a:r>
            <a:endParaRPr lang="fr-CA" sz="5400" b="1" dirty="0">
              <a:solidFill>
                <a:schemeClr val="tx1"/>
              </a:solidFill>
            </a:endParaRPr>
          </a:p>
        </p:txBody>
      </p:sp>
      <p:pic>
        <p:nvPicPr>
          <p:cNvPr id="18" name="Image 210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FC8A3B3F-E171-5C41-B3FB-AA0D4A4FA9BE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966" y="5602280"/>
            <a:ext cx="1831625" cy="1344661"/>
          </a:xfrm>
          <a:prstGeom prst="rect">
            <a:avLst/>
          </a:prstGeom>
        </p:spPr>
      </p:pic>
      <p:pic>
        <p:nvPicPr>
          <p:cNvPr id="39" name="Image 588">
            <a:extLst>
              <a:ext uri="{FF2B5EF4-FFF2-40B4-BE49-F238E27FC236}">
                <a16:creationId xmlns:a16="http://schemas.microsoft.com/office/drawing/2014/main" id="{48C22ADC-A998-82D2-D110-8B511ADBB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561" y="9539798"/>
            <a:ext cx="1727555" cy="1251802"/>
          </a:xfrm>
          <a:prstGeom prst="rect">
            <a:avLst/>
          </a:prstGeom>
        </p:spPr>
      </p:pic>
      <p:sp>
        <p:nvSpPr>
          <p:cNvPr id="40" name="ZoneTexte 1043">
            <a:extLst>
              <a:ext uri="{FF2B5EF4-FFF2-40B4-BE49-F238E27FC236}">
                <a16:creationId xmlns:a16="http://schemas.microsoft.com/office/drawing/2014/main" id="{D681164C-BBF5-D125-F518-CE57381C58AE}"/>
              </a:ext>
            </a:extLst>
          </p:cNvPr>
          <p:cNvSpPr txBox="1"/>
          <p:nvPr/>
        </p:nvSpPr>
        <p:spPr>
          <a:xfrm>
            <a:off x="18540027" y="7606662"/>
            <a:ext cx="278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dirty="0"/>
              <a:t>Intensité de récolte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AFAF3D3-CF03-EE95-CC0B-16EE82777CB8}"/>
              </a:ext>
            </a:extLst>
          </p:cNvPr>
          <p:cNvGrpSpPr/>
          <p:nvPr/>
        </p:nvGrpSpPr>
        <p:grpSpPr>
          <a:xfrm>
            <a:off x="22450251" y="9496684"/>
            <a:ext cx="2136832" cy="1274614"/>
            <a:chOff x="28185066" y="7550687"/>
            <a:chExt cx="1692191" cy="970604"/>
          </a:xfrm>
        </p:grpSpPr>
        <p:pic>
          <p:nvPicPr>
            <p:cNvPr id="43" name="Picture 42" descr="A black line on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04CD085-E8AB-C825-37D5-9CC4CF2CC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336" y="7576404"/>
              <a:ext cx="944887" cy="944887"/>
            </a:xfrm>
            <a:prstGeom prst="rect">
              <a:avLst/>
            </a:prstGeom>
          </p:spPr>
        </p:pic>
        <p:pic>
          <p:nvPicPr>
            <p:cNvPr id="44" name="Picture 106" descr="A tree with green leaves&#10;&#10;Description automatically generated with low confidence">
              <a:extLst>
                <a:ext uri="{FF2B5EF4-FFF2-40B4-BE49-F238E27FC236}">
                  <a16:creationId xmlns:a16="http://schemas.microsoft.com/office/drawing/2014/main" id="{3FAAC310-5875-8FC9-EE6A-71CA8A068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5066" y="7550687"/>
              <a:ext cx="433316" cy="472915"/>
            </a:xfrm>
            <a:prstGeom prst="rect">
              <a:avLst/>
            </a:prstGeom>
          </p:spPr>
        </p:pic>
        <p:pic>
          <p:nvPicPr>
            <p:cNvPr id="47" name="Picture 106" descr="A tree with green leaves&#10;&#10;Description automatically generated with low confidence">
              <a:extLst>
                <a:ext uri="{FF2B5EF4-FFF2-40B4-BE49-F238E27FC236}">
                  <a16:creationId xmlns:a16="http://schemas.microsoft.com/office/drawing/2014/main" id="{2E27272E-C6D0-0BF4-E845-0B811392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3941" y="7973047"/>
              <a:ext cx="433316" cy="472915"/>
            </a:xfrm>
            <a:prstGeom prst="rect">
              <a:avLst/>
            </a:prstGeom>
          </p:spPr>
        </p:pic>
        <p:pic>
          <p:nvPicPr>
            <p:cNvPr id="48" name="Picture 47" descr="A picture containing graphics, line, font, colorfulness&#10;&#10;Description automatically generated">
              <a:extLst>
                <a:ext uri="{FF2B5EF4-FFF2-40B4-BE49-F238E27FC236}">
                  <a16:creationId xmlns:a16="http://schemas.microsoft.com/office/drawing/2014/main" id="{088D317A-63AA-FE13-6164-04EA64C1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9913">
              <a:off x="28649892" y="7651272"/>
              <a:ext cx="268217" cy="268217"/>
            </a:xfrm>
            <a:prstGeom prst="rect">
              <a:avLst/>
            </a:prstGeom>
          </p:spPr>
        </p:pic>
        <p:pic>
          <p:nvPicPr>
            <p:cNvPr id="512" name="Picture 511" descr="A picture containing graphics, line, font, colorfulness&#10;&#10;Description automatically generated">
              <a:extLst>
                <a:ext uri="{FF2B5EF4-FFF2-40B4-BE49-F238E27FC236}">
                  <a16:creationId xmlns:a16="http://schemas.microsoft.com/office/drawing/2014/main" id="{6E9EDBA8-53B1-8B8E-A92E-1E4697E5C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9913">
              <a:off x="29139307" y="8071010"/>
              <a:ext cx="268217" cy="268217"/>
            </a:xfrm>
            <a:prstGeom prst="rect">
              <a:avLst/>
            </a:prstGeom>
          </p:spPr>
        </p:pic>
      </p:grpSp>
      <p:sp>
        <p:nvSpPr>
          <p:cNvPr id="513" name="ZoneTexte 1043">
            <a:extLst>
              <a:ext uri="{FF2B5EF4-FFF2-40B4-BE49-F238E27FC236}">
                <a16:creationId xmlns:a16="http://schemas.microsoft.com/office/drawing/2014/main" id="{654220AD-BC16-DA6F-69B9-5D06CC4E5115}"/>
              </a:ext>
            </a:extLst>
          </p:cNvPr>
          <p:cNvSpPr txBox="1"/>
          <p:nvPr/>
        </p:nvSpPr>
        <p:spPr>
          <a:xfrm>
            <a:off x="21929215" y="7581985"/>
            <a:ext cx="3189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dirty="0"/>
              <a:t>Distance au </a:t>
            </a:r>
          </a:p>
          <a:p>
            <a:pPr algn="ctr"/>
            <a:r>
              <a:rPr lang="fr-CA" sz="4800" dirty="0"/>
              <a:t>chemin 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2D8CABBA-A11D-512F-E6DC-B17700868574}"/>
              </a:ext>
            </a:extLst>
          </p:cNvPr>
          <p:cNvSpPr txBox="1"/>
          <p:nvPr/>
        </p:nvSpPr>
        <p:spPr>
          <a:xfrm>
            <a:off x="20549857" y="9139688"/>
            <a:ext cx="4411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  <a:p>
            <a:r>
              <a:rPr lang="en-CA" sz="2800" dirty="0"/>
              <a:t>%</a:t>
            </a:r>
          </a:p>
        </p:txBody>
      </p:sp>
      <p:sp>
        <p:nvSpPr>
          <p:cNvPr id="516" name="Rectangle : coins arrondis 610">
            <a:extLst>
              <a:ext uri="{FF2B5EF4-FFF2-40B4-BE49-F238E27FC236}">
                <a16:creationId xmlns:a16="http://schemas.microsoft.com/office/drawing/2014/main" id="{C67BD044-D4DA-600D-599E-C806791DA75C}"/>
              </a:ext>
            </a:extLst>
          </p:cNvPr>
          <p:cNvSpPr/>
          <p:nvPr/>
        </p:nvSpPr>
        <p:spPr>
          <a:xfrm>
            <a:off x="31158358" y="5730201"/>
            <a:ext cx="9739398" cy="967275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5400" dirty="0">
                <a:solidFill>
                  <a:schemeClr val="tx1"/>
                </a:solidFill>
              </a:rPr>
              <a:t>Chapitre I: </a:t>
            </a:r>
            <a:r>
              <a:rPr lang="fr-CA" sz="5400" b="1" dirty="0">
                <a:solidFill>
                  <a:schemeClr val="tx1"/>
                </a:solidFill>
              </a:rPr>
              <a:t>Greffes racinaires</a:t>
            </a:r>
          </a:p>
        </p:txBody>
      </p:sp>
      <p:pic>
        <p:nvPicPr>
          <p:cNvPr id="517" name="Image 609">
            <a:extLst>
              <a:ext uri="{FF2B5EF4-FFF2-40B4-BE49-F238E27FC236}">
                <a16:creationId xmlns:a16="http://schemas.microsoft.com/office/drawing/2014/main" id="{BF9E3B62-2AF9-E713-3FB5-62144F7F4B9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101" y="5873184"/>
            <a:ext cx="955479" cy="702606"/>
          </a:xfrm>
          <a:prstGeom prst="rect">
            <a:avLst/>
          </a:prstGeom>
        </p:spPr>
      </p:pic>
      <p:pic>
        <p:nvPicPr>
          <p:cNvPr id="554" name="Picture 553" descr="A picture containing diagram, sketch, screenshot, line&#10;&#10;Description automatically generated">
            <a:extLst>
              <a:ext uri="{FF2B5EF4-FFF2-40B4-BE49-F238E27FC236}">
                <a16:creationId xmlns:a16="http://schemas.microsoft.com/office/drawing/2014/main" id="{7D2CDF1D-07F8-3639-022F-3A143C97D608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3673">
            <a:off x="19669954" y="7067940"/>
            <a:ext cx="580611" cy="630066"/>
          </a:xfrm>
          <a:prstGeom prst="rect">
            <a:avLst/>
          </a:prstGeom>
        </p:spPr>
      </p:pic>
      <p:pic>
        <p:nvPicPr>
          <p:cNvPr id="555" name="Picture 554" descr="A picture containing diagram, sketch, screenshot, line&#10;&#10;Description automatically generated">
            <a:extLst>
              <a:ext uri="{FF2B5EF4-FFF2-40B4-BE49-F238E27FC236}">
                <a16:creationId xmlns:a16="http://schemas.microsoft.com/office/drawing/2014/main" id="{BC9B9288-3097-5171-CCB1-CDF829BCD5E8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0070">
            <a:off x="23233839" y="7064148"/>
            <a:ext cx="580611" cy="630066"/>
          </a:xfrm>
          <a:prstGeom prst="rect">
            <a:avLst/>
          </a:prstGeom>
        </p:spPr>
      </p:pic>
      <p:pic>
        <p:nvPicPr>
          <p:cNvPr id="556" name="Picture 555" descr="A picture containing diagram, sketch, screenshot, line&#10;&#10;Description automatically generated">
            <a:extLst>
              <a:ext uri="{FF2B5EF4-FFF2-40B4-BE49-F238E27FC236}">
                <a16:creationId xmlns:a16="http://schemas.microsoft.com/office/drawing/2014/main" id="{E3AB69FE-BAF7-E33A-4B0A-7E2EC1E4F0BA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3673">
            <a:off x="3868449" y="7060246"/>
            <a:ext cx="580611" cy="630066"/>
          </a:xfrm>
          <a:prstGeom prst="rect">
            <a:avLst/>
          </a:prstGeom>
        </p:spPr>
      </p:pic>
      <p:pic>
        <p:nvPicPr>
          <p:cNvPr id="571" name="Picture 570" descr="A picture containing diagram, sketch, screenshot, line&#10;&#10;Description automatically generated">
            <a:extLst>
              <a:ext uri="{FF2B5EF4-FFF2-40B4-BE49-F238E27FC236}">
                <a16:creationId xmlns:a16="http://schemas.microsoft.com/office/drawing/2014/main" id="{5AEF49A9-6278-9314-1525-E0233D6C2C3D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0070">
            <a:off x="10656026" y="7055426"/>
            <a:ext cx="580611" cy="630066"/>
          </a:xfrm>
          <a:prstGeom prst="rect">
            <a:avLst/>
          </a:prstGeom>
        </p:spPr>
      </p:pic>
      <p:pic>
        <p:nvPicPr>
          <p:cNvPr id="572" name="Picture 571" descr="A picture containing diagram, sketch, screenshot, line&#10;&#10;Description automatically generated">
            <a:extLst>
              <a:ext uri="{FF2B5EF4-FFF2-40B4-BE49-F238E27FC236}">
                <a16:creationId xmlns:a16="http://schemas.microsoft.com/office/drawing/2014/main" id="{107D2AE9-E94C-C383-9229-44A34ED9AC4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4255" y="6979470"/>
            <a:ext cx="580611" cy="630066"/>
          </a:xfrm>
          <a:prstGeom prst="rect">
            <a:avLst/>
          </a:prstGeom>
        </p:spPr>
      </p:pic>
      <p:pic>
        <p:nvPicPr>
          <p:cNvPr id="573" name="Picture 572" descr="A picture containing diagram, sketch, screenshot, line&#10;&#10;Description automatically generated">
            <a:extLst>
              <a:ext uri="{FF2B5EF4-FFF2-40B4-BE49-F238E27FC236}">
                <a16:creationId xmlns:a16="http://schemas.microsoft.com/office/drawing/2014/main" id="{2111E389-17F0-1CBC-D01F-BDCF7535D09E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41378" y="6963460"/>
            <a:ext cx="580611" cy="6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174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1864</TotalTime>
  <Words>85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Thème Office</vt:lpstr>
      <vt:lpstr>SPW 12.0 Graph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Martin Alcalá Pajares</cp:lastModifiedBy>
  <cp:revision>40</cp:revision>
  <dcterms:created xsi:type="dcterms:W3CDTF">2022-05-26T12:11:49Z</dcterms:created>
  <dcterms:modified xsi:type="dcterms:W3CDTF">2023-06-05T17:22:00Z</dcterms:modified>
</cp:coreProperties>
</file>