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1"/>
  </p:sldMasterIdLst>
  <p:notesMasterIdLst>
    <p:notesMasterId r:id="rId57"/>
  </p:notesMasterIdLst>
  <p:sldIdLst>
    <p:sldId id="256" r:id="rId2"/>
    <p:sldId id="257" r:id="rId3"/>
    <p:sldId id="259" r:id="rId4"/>
    <p:sldId id="298" r:id="rId5"/>
    <p:sldId id="260" r:id="rId6"/>
    <p:sldId id="263" r:id="rId7"/>
    <p:sldId id="296" r:id="rId8"/>
    <p:sldId id="300" r:id="rId9"/>
    <p:sldId id="301" r:id="rId10"/>
    <p:sldId id="302" r:id="rId11"/>
    <p:sldId id="299" r:id="rId12"/>
    <p:sldId id="303" r:id="rId13"/>
    <p:sldId id="305" r:id="rId14"/>
    <p:sldId id="306" r:id="rId15"/>
    <p:sldId id="307" r:id="rId16"/>
    <p:sldId id="309" r:id="rId17"/>
    <p:sldId id="314" r:id="rId18"/>
    <p:sldId id="312" r:id="rId19"/>
    <p:sldId id="311" r:id="rId20"/>
    <p:sldId id="297" r:id="rId21"/>
    <p:sldId id="258" r:id="rId22"/>
    <p:sldId id="295" r:id="rId23"/>
    <p:sldId id="261" r:id="rId24"/>
    <p:sldId id="262"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Lst>
  <p:sldSz cx="9144000" cy="5143500" type="screen16x9"/>
  <p:notesSz cx="6858000" cy="9144000"/>
  <p:embeddedFontLst>
    <p:embeddedFont>
      <p:font typeface="Calibri" panose="020F0502020204030204" pitchFamily="34" charset="0"/>
      <p:regular r:id="rId58"/>
      <p:bold r:id="rId59"/>
      <p:italic r:id="rId60"/>
      <p:boldItalic r:id="rId61"/>
    </p:embeddedFont>
    <p:embeddedFont>
      <p:font typeface="Georgia" panose="02040502050405020303" pitchFamily="18" charset="0"/>
      <p:regular r:id="rId62"/>
      <p:bold r:id="rId63"/>
      <p:italic r:id="rId64"/>
      <p:boldItalic r:id="rId65"/>
    </p:embeddedFont>
    <p:embeddedFont>
      <p:font typeface="Montserrat" panose="020B060402020202020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Oxygen" panose="020B0604020202020204" charset="0"/>
      <p:regular r:id="rId74"/>
      <p:bold r:id="rId75"/>
    </p:embeddedFont>
    <p:embeddedFont>
      <p:font typeface="Roboto" panose="02000000000000000000" pitchFamily="2" charset="0"/>
      <p:regular r:id="rId76"/>
      <p:bold r:id="rId77"/>
      <p:italic r:id="rId78"/>
      <p:boldItalic r:id="rId79"/>
    </p:embeddedFont>
    <p:embeddedFont>
      <p:font typeface="Roboto Slab" panose="020B0604020202020204" charset="0"/>
      <p:regular r:id="rId80"/>
      <p:bold r:id="rId81"/>
    </p:embeddedFont>
    <p:embeddedFont>
      <p:font typeface="Segoe UI" panose="020B0502040204020203"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49FA57-B65E-4FE3-B0E7-5864905823F4}">
  <a:tblStyle styleId="{7249FA57-B65E-4FE3-B0E7-5864905823F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A8B28E4-CABC-4F90-B23C-87529757FC9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24" autoAdjust="0"/>
  </p:normalViewPr>
  <p:slideViewPr>
    <p:cSldViewPr snapToGrid="0">
      <p:cViewPr>
        <p:scale>
          <a:sx n="140" d="100"/>
          <a:sy n="140" d="100"/>
        </p:scale>
        <p:origin x="6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nvironnement.gouv.qc.ca/biodiversite/aires_protegees/aires-marines-protegees.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Présentation et mot de remerciement du soutien des autres organisations.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6213" lvl="1" indent="0">
              <a:buNone/>
            </a:pPr>
            <a:r>
              <a:rPr lang="fr-CA" sz="1100" dirty="0"/>
              <a:t>Ce qu’on peut retenir, c’est qu’il existe plusieurs modalité dans les type de protection, plus ou moins exclusives. Par exemple :</a:t>
            </a:r>
          </a:p>
          <a:p>
            <a:pPr lvl="1"/>
            <a:r>
              <a:rPr lang="fr-CA" sz="1100" dirty="0"/>
              <a:t>Les parc nationaux</a:t>
            </a:r>
          </a:p>
          <a:p>
            <a:pPr lvl="1"/>
            <a:r>
              <a:rPr lang="fr-CA" sz="1100" dirty="0"/>
              <a:t>La conservation volontaire</a:t>
            </a:r>
          </a:p>
          <a:p>
            <a:pPr lvl="1"/>
            <a:r>
              <a:rPr lang="fr-CA" sz="1100" dirty="0"/>
              <a:t>Les refuges biologiques et autres conservations du MFFP</a:t>
            </a:r>
          </a:p>
          <a:p>
            <a:pPr marL="139700" indent="0">
              <a:buNone/>
            </a:pPr>
            <a:r>
              <a:rPr lang="fr-CA" b="0" i="0" dirty="0">
                <a:solidFill>
                  <a:srgbClr val="000000"/>
                </a:solidFill>
                <a:effectLst/>
                <a:latin typeface="Verdana" panose="020B0604030504040204" pitchFamily="34" charset="0"/>
              </a:rPr>
              <a:t>Conformément aux lignes directrices de l'UICN (1994), l'utilisation durable des ressources à des fins autres que de subsistance est permise, selon certaines modalités, dans les aires protégées appartenant aux catégories IV, V et VI. Toutefois, cette utilisation ne doit jamais entrer en conflit avec l'objectif premier de protection et de maintien de la diversité biologique, ni avec les objectifs de gestion propres à chaque catégorie.</a:t>
            </a:r>
            <a:endParaRPr lang="fr-CA" dirty="0"/>
          </a:p>
        </p:txBody>
      </p:sp>
    </p:spTree>
    <p:extLst>
      <p:ext uri="{BB962C8B-B14F-4D97-AF65-F5344CB8AC3E}">
        <p14:creationId xmlns:p14="http://schemas.microsoft.com/office/powerpoint/2010/main" val="187727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Vert = parc national</a:t>
            </a:r>
          </a:p>
          <a:p>
            <a:pPr marL="0" lvl="0" indent="0" algn="l" rtl="0">
              <a:spcBef>
                <a:spcPts val="0"/>
              </a:spcBef>
              <a:spcAft>
                <a:spcPts val="0"/>
              </a:spcAft>
              <a:buNone/>
            </a:pPr>
            <a:r>
              <a:rPr lang="fr-CA" dirty="0"/>
              <a:t>Orange = Refuge biologique ou réserves de biodiversité</a:t>
            </a:r>
          </a:p>
          <a:p>
            <a:pPr marL="0" lvl="0" indent="0" algn="l" rtl="0">
              <a:spcBef>
                <a:spcPts val="0"/>
              </a:spcBef>
              <a:spcAft>
                <a:spcPts val="0"/>
              </a:spcAft>
              <a:buNone/>
            </a:pPr>
            <a:r>
              <a:rPr lang="fr-CA" dirty="0"/>
              <a:t>Vert fluo = Reserve pour des AP (projeté)</a:t>
            </a:r>
          </a:p>
          <a:p>
            <a:pPr marL="0" lvl="0" indent="0" algn="l" rtl="0">
              <a:spcBef>
                <a:spcPts val="0"/>
              </a:spcBef>
              <a:spcAft>
                <a:spcPts val="0"/>
              </a:spcAft>
              <a:buNone/>
            </a:pPr>
            <a:r>
              <a:rPr lang="fr-CA" dirty="0"/>
              <a:t>Bleu = Réserve aquatique</a:t>
            </a:r>
          </a:p>
          <a:p>
            <a:pPr marL="0" lvl="0" indent="0" algn="l" rtl="0">
              <a:spcBef>
                <a:spcPts val="0"/>
              </a:spcBef>
              <a:spcAft>
                <a:spcPts val="0"/>
              </a:spcAft>
              <a:buNone/>
            </a:pPr>
            <a:r>
              <a:rPr lang="fr-CA" dirty="0"/>
              <a:t>Brun = Réserve écologique</a:t>
            </a:r>
          </a:p>
          <a:p>
            <a:pPr marL="0" lvl="0" indent="0" algn="l" rtl="0">
              <a:spcBef>
                <a:spcPts val="0"/>
              </a:spcBef>
              <a:spcAft>
                <a:spcPts val="0"/>
              </a:spcAft>
              <a:buNone/>
            </a:pPr>
            <a:r>
              <a:rPr lang="fr-CA" dirty="0"/>
              <a:t>Violet = EFE</a:t>
            </a:r>
            <a:endParaRPr dirty="0"/>
          </a:p>
        </p:txBody>
      </p:sp>
    </p:spTree>
    <p:extLst>
      <p:ext uri="{BB962C8B-B14F-4D97-AF65-F5344CB8AC3E}">
        <p14:creationId xmlns:p14="http://schemas.microsoft.com/office/powerpoint/2010/main" val="411703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6213" lvl="1" indent="0">
              <a:buNone/>
            </a:pPr>
            <a:r>
              <a:rPr lang="fr-CA" sz="1100" dirty="0"/>
              <a:t>Ce qu’on peut retenir, c’est qu’il existe plusieurs modalité dans les type de protection, plus ou moins exclusives. Par exemple :</a:t>
            </a:r>
          </a:p>
          <a:p>
            <a:pPr lvl="1"/>
            <a:r>
              <a:rPr lang="fr-CA" sz="1100" dirty="0"/>
              <a:t>Les parc nationaux</a:t>
            </a:r>
          </a:p>
          <a:p>
            <a:pPr lvl="1"/>
            <a:r>
              <a:rPr lang="fr-CA" sz="1100" dirty="0"/>
              <a:t>La conservation volontaire</a:t>
            </a:r>
          </a:p>
          <a:p>
            <a:pPr lvl="1"/>
            <a:r>
              <a:rPr lang="fr-CA" sz="1100" dirty="0"/>
              <a:t>Les refuges biologiques et autres conservations du MFFP</a:t>
            </a:r>
          </a:p>
          <a:p>
            <a:pPr marL="139700" indent="0">
              <a:buNone/>
            </a:pPr>
            <a:r>
              <a:rPr lang="fr-CA" b="0" i="0" dirty="0">
                <a:solidFill>
                  <a:srgbClr val="000000"/>
                </a:solidFill>
                <a:effectLst/>
                <a:latin typeface="Verdana" panose="020B0604030504040204" pitchFamily="34" charset="0"/>
              </a:rPr>
              <a:t>Conformément aux lignes directrices de l'UICN (1994), l'utilisation durable des ressources à des fins autres que de subsistance est permise, selon certaines modalités, dans les aires protégées appartenant aux catégories IV, V et VI. Toutefois, cette utilisation ne doit jamais entrer en conflit avec l'objectif premier de protection et de maintien de la diversité biologique, ni avec les objectifs de gestion propres à chaque catégorie.</a:t>
            </a:r>
            <a:endParaRPr lang="fr-CA" dirty="0"/>
          </a:p>
        </p:txBody>
      </p:sp>
    </p:spTree>
    <p:extLst>
      <p:ext uri="{BB962C8B-B14F-4D97-AF65-F5344CB8AC3E}">
        <p14:creationId xmlns:p14="http://schemas.microsoft.com/office/powerpoint/2010/main" val="206115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D873B-F80B-403B-9D2D-35FC04E2FF01}" type="slidenum">
              <a:rPr lang="fr-CA" smtClean="0"/>
              <a:t>13</a:t>
            </a:fld>
            <a:endParaRPr lang="fr-CA"/>
          </a:p>
        </p:txBody>
      </p:sp>
    </p:spTree>
    <p:extLst>
      <p:ext uri="{BB962C8B-B14F-4D97-AF65-F5344CB8AC3E}">
        <p14:creationId xmlns:p14="http://schemas.microsoft.com/office/powerpoint/2010/main" val="110955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533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63525" lvl="1"/>
            <a:r>
              <a:rPr lang="fr-CA" sz="2800" dirty="0">
                <a:solidFill>
                  <a:schemeClr val="accent2"/>
                </a:solidFill>
              </a:rPr>
              <a:t>Principe de précaution, car on ne sait jamais ; aller au-delà de l’utilitarisme</a:t>
            </a:r>
          </a:p>
          <a:p>
            <a:pPr marL="0" indent="0">
              <a:buNone/>
            </a:pPr>
            <a:r>
              <a:rPr lang="fr-CA" dirty="0"/>
              <a:t>Les raisons utilitaires invoquées sous-entende un besoin ou un intérêt connu actuel ou potentiel. Mais pouvons-nous prévoir les besoins et le intérêts futurs ?</a:t>
            </a:r>
          </a:p>
          <a:p>
            <a:pPr marL="0" indent="0">
              <a:buNone/>
            </a:pPr>
            <a:r>
              <a:rPr lang="fr-CA" dirty="0"/>
              <a:t>Ne référer qu’à des raisons utilitaires apporte le danger de privilégier certaines espèces les unes par rapport aux autres. </a:t>
            </a:r>
          </a:p>
          <a:p>
            <a:pPr marL="0" indent="0">
              <a:buNone/>
            </a:pPr>
            <a:r>
              <a:rPr lang="fr-CA" dirty="0"/>
              <a:t>La conservation de la nature est également légitime dans une optique de </a:t>
            </a:r>
            <a:r>
              <a:rPr lang="fr-CA" u="sng" dirty="0"/>
              <a:t>responsabilité humaine </a:t>
            </a:r>
            <a:r>
              <a:rPr lang="fr-CA" dirty="0"/>
              <a:t>par rapport à l’empreinte sur les autres espèces ou pour les génération future.</a:t>
            </a:r>
          </a:p>
          <a:p>
            <a:pPr marL="0" indent="0">
              <a:buNone/>
            </a:pPr>
            <a:r>
              <a:rPr lang="fr-CA" dirty="0"/>
              <a:t>Les raisons esthétiques et émotionnelle sont tous aussi justifiable : le souvenir d’enfance d’observer les grenouilles sur le bord de l’eau, le plaisir de voir, entendre et sentir  au détour d’une marche….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6853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B7DD873B-F80B-403B-9D2D-35FC04E2FF01}" type="slidenum">
              <a:rPr lang="fr-CA" smtClean="0"/>
              <a:t>16</a:t>
            </a:fld>
            <a:endParaRPr lang="fr-CA"/>
          </a:p>
        </p:txBody>
      </p:sp>
    </p:spTree>
    <p:extLst>
      <p:ext uri="{BB962C8B-B14F-4D97-AF65-F5344CB8AC3E}">
        <p14:creationId xmlns:p14="http://schemas.microsoft.com/office/powerpoint/2010/main" val="104372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un important travail de recherche a été </a:t>
            </a:r>
            <a:r>
              <a:rPr lang="fr-CA" dirty="0" err="1"/>
              <a:t>efectué</a:t>
            </a:r>
            <a:r>
              <a:rPr lang="fr-CA" dirty="0"/>
              <a:t> en 2018-2019 en collaboration avec le Centre d’enseignement et de recherche de Ste-Foy et de l’Institution de Technologie Agroalimentaire de La Pocatière. Cette recherche a été </a:t>
            </a:r>
            <a:r>
              <a:rPr lang="fr-CA" dirty="0" err="1"/>
              <a:t>fnancée</a:t>
            </a:r>
            <a:r>
              <a:rPr lang="fr-CA" dirty="0"/>
              <a:t> par le Programme d’aide à la recherche technologique du ministère de l’Éducation et de l’Enseignement supérieur ainsi que par le Ministère de l’Environnement et de la Lutte contre les changements climatiques.</a:t>
            </a:r>
          </a:p>
          <a:p>
            <a:pPr marL="0" lvl="0" indent="0" algn="l" rtl="0">
              <a:spcBef>
                <a:spcPts val="0"/>
              </a:spcBef>
              <a:spcAft>
                <a:spcPts val="0"/>
              </a:spcAft>
              <a:buNone/>
            </a:pPr>
            <a:r>
              <a:rPr lang="fr-CA" dirty="0"/>
              <a:t>En somme, suite à la révision de l’ensemble des </a:t>
            </a:r>
            <a:r>
              <a:rPr lang="fr-CA" dirty="0" err="1"/>
              <a:t>eforts</a:t>
            </a:r>
            <a:r>
              <a:rPr lang="fr-CA" dirty="0"/>
              <a:t> de recherche </a:t>
            </a:r>
            <a:r>
              <a:rPr lang="fr-CA" dirty="0" err="1"/>
              <a:t>efectués</a:t>
            </a:r>
            <a:r>
              <a:rPr lang="fr-CA" dirty="0"/>
              <a:t> depuis 2 ans, nous avons déterminé que les projets réalisés dans le cadre du programme Carbone Riverain™ séquestrent plus de 1559,67 tonnes de CO2 à l’hectare après 40 ans de croissance.</a:t>
            </a:r>
            <a:br>
              <a:rPr lang="fr-CA" dirty="0"/>
            </a:br>
            <a:r>
              <a:rPr lang="fr-CA" dirty="0"/>
              <a:t>Carbone Riverain™ versera en moyenne 22 000 $ par hectare. Cette somme s’additionnera au remboursement complet des frais reliés à l’implantation et l’entretien des aménagements. </a:t>
            </a:r>
            <a:br>
              <a:rPr lang="fr-CA" dirty="0"/>
            </a:br>
            <a:endParaRPr dirty="0"/>
          </a:p>
        </p:txBody>
      </p:sp>
    </p:spTree>
    <p:extLst>
      <p:ext uri="{BB962C8B-B14F-4D97-AF65-F5344CB8AC3E}">
        <p14:creationId xmlns:p14="http://schemas.microsoft.com/office/powerpoint/2010/main" val="238872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un important travail de recherche a été </a:t>
            </a:r>
            <a:r>
              <a:rPr lang="fr-CA" dirty="0" err="1"/>
              <a:t>efectué</a:t>
            </a:r>
            <a:r>
              <a:rPr lang="fr-CA" dirty="0"/>
              <a:t> en 2018-2019 en collaboration avec le Centre d’enseignement et de recherche de Ste-Foy et de l’Institution de Technologie Agroalimentaire de La Pocatière. Cette recherche a été </a:t>
            </a:r>
            <a:r>
              <a:rPr lang="fr-CA" dirty="0" err="1"/>
              <a:t>fnancée</a:t>
            </a:r>
            <a:r>
              <a:rPr lang="fr-CA" dirty="0"/>
              <a:t> par le Programme d’aide à la recherche technologique du ministère de l’Éducation et de l’Enseignement supérieur ainsi que par le Ministère de l’Environnement et de la Lutte contre les changements climatiques.</a:t>
            </a:r>
          </a:p>
          <a:p>
            <a:pPr marL="0" lvl="0" indent="0" algn="l" rtl="0">
              <a:spcBef>
                <a:spcPts val="0"/>
              </a:spcBef>
              <a:spcAft>
                <a:spcPts val="0"/>
              </a:spcAft>
              <a:buNone/>
            </a:pPr>
            <a:r>
              <a:rPr lang="fr-CA" dirty="0"/>
              <a:t>En somme, suite à la révision de l’ensemble des </a:t>
            </a:r>
            <a:r>
              <a:rPr lang="fr-CA" dirty="0" err="1"/>
              <a:t>eforts</a:t>
            </a:r>
            <a:r>
              <a:rPr lang="fr-CA" dirty="0"/>
              <a:t> de recherche </a:t>
            </a:r>
            <a:r>
              <a:rPr lang="fr-CA" dirty="0" err="1"/>
              <a:t>efectués</a:t>
            </a:r>
            <a:r>
              <a:rPr lang="fr-CA" dirty="0"/>
              <a:t> depuis 2 ans, nous avons déterminé que les projets réalisés dans le cadre du programme Carbone Riverain™ séquestrent plus de 1559,67 tonnes de CO2 à l’hectare après 40 ans de croissance.</a:t>
            </a:r>
            <a:br>
              <a:rPr lang="fr-CA" dirty="0"/>
            </a:br>
            <a:r>
              <a:rPr lang="fr-CA" dirty="0"/>
              <a:t>Carbone Riverain™ versera en moyenne 22 000 $ par hectare. Cette somme s’additionnera au remboursement complet des frais reliés à l’implantation et l’entretien des aménagements. </a:t>
            </a:r>
            <a:br>
              <a:rPr lang="fr-CA" dirty="0"/>
            </a:br>
            <a:endParaRPr dirty="0"/>
          </a:p>
        </p:txBody>
      </p:sp>
    </p:spTree>
    <p:extLst>
      <p:ext uri="{BB962C8B-B14F-4D97-AF65-F5344CB8AC3E}">
        <p14:creationId xmlns:p14="http://schemas.microsoft.com/office/powerpoint/2010/main" val="110477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6213" lvl="1" indent="0">
              <a:buNone/>
            </a:pPr>
            <a:r>
              <a:rPr lang="fr-CA" sz="1100" dirty="0"/>
              <a:t>Ce qu’on peut retenir, c’est qu’il existe plusieurs modalité dans les type de protection, plus ou moins exclusives. Par exemple :</a:t>
            </a:r>
          </a:p>
          <a:p>
            <a:pPr lvl="1"/>
            <a:r>
              <a:rPr lang="fr-CA" sz="1100" dirty="0"/>
              <a:t>Les parc nationaux</a:t>
            </a:r>
          </a:p>
          <a:p>
            <a:pPr lvl="1"/>
            <a:r>
              <a:rPr lang="fr-CA" sz="1100" dirty="0"/>
              <a:t>La conservation volontaire</a:t>
            </a:r>
          </a:p>
          <a:p>
            <a:pPr lvl="1"/>
            <a:r>
              <a:rPr lang="fr-CA" sz="1100" dirty="0"/>
              <a:t>Les refuges biologiques et autres conservations du MFFP</a:t>
            </a:r>
          </a:p>
          <a:p>
            <a:pPr marL="139700" indent="0">
              <a:buNone/>
            </a:pPr>
            <a:r>
              <a:rPr lang="fr-CA" b="0" i="0" dirty="0">
                <a:solidFill>
                  <a:srgbClr val="000000"/>
                </a:solidFill>
                <a:effectLst/>
                <a:latin typeface="Verdana" panose="020B0604030504040204" pitchFamily="34" charset="0"/>
              </a:rPr>
              <a:t>Conformément aux lignes directrices de l'UICN (1994), l'utilisation durable des ressources à des fins autres que de subsistance est permise, selon certaines modalités, dans les aires protégées appartenant aux catégories IV, V et VI. Toutefois, cette utilisation ne doit jamais entrer en conflit avec l'objectif premier de protection et de maintien de la diversité biologique, ni avec les objectifs de gestion propres à chaque catégorie.</a:t>
            </a:r>
            <a:endParaRPr lang="fr-CA" dirty="0"/>
          </a:p>
        </p:txBody>
      </p:sp>
    </p:spTree>
    <p:extLst>
      <p:ext uri="{BB962C8B-B14F-4D97-AF65-F5344CB8AC3E}">
        <p14:creationId xmlns:p14="http://schemas.microsoft.com/office/powerpoint/2010/main" val="360244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653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464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191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4188e98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b4188e98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b4188e984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b4188e984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b4188e984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b4188e984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b4188e984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b4188e984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b4188e984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b4188e984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b4188e984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b4188e984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b4188e984b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b4188e984b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b4188e984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b4188e984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Auteur de Socialisation de la nature, 1971 – Écologiste et ‘’Haut fonctionnaire’’ français</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b4188e984b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b4188e984b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4188e984b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b4188e984b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5694cd56_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5694cd56_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850af7415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850af7415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1353d3ab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1353d3ab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41a888200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41a888200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63525" lvl="1"/>
            <a:r>
              <a:rPr lang="fr-CA" sz="2800" dirty="0">
                <a:solidFill>
                  <a:schemeClr val="accent2"/>
                </a:solidFill>
              </a:rPr>
              <a:t>Principe de précaution, car on ne sait jamais ; aller au-delà de l’utilitarisme</a:t>
            </a:r>
          </a:p>
          <a:p>
            <a:pPr marL="0" indent="0">
              <a:buNone/>
            </a:pPr>
            <a:r>
              <a:rPr lang="fr-CA" dirty="0"/>
              <a:t>Les raisons utilitaires invoquées sous-entende un besoin ou un intérêt connu actuel ou potentiel. Mais pouvons-nous prévoir les besoins et le intérêts futurs ?</a:t>
            </a:r>
          </a:p>
          <a:p>
            <a:pPr marL="0" indent="0">
              <a:buNone/>
            </a:pPr>
            <a:r>
              <a:rPr lang="fr-CA" dirty="0"/>
              <a:t>Ne référer qu’à des raisons utilitaires apporte le danger de privilégier certaines espèces les unes par rapport aux autres. </a:t>
            </a:r>
          </a:p>
          <a:p>
            <a:pPr marL="0" indent="0">
              <a:buNone/>
            </a:pPr>
            <a:r>
              <a:rPr lang="fr-CA" dirty="0"/>
              <a:t>La conservation de la nature est également légitime dans une optique de </a:t>
            </a:r>
            <a:r>
              <a:rPr lang="fr-CA" u="sng" dirty="0"/>
              <a:t>responsabilité humaine </a:t>
            </a:r>
            <a:r>
              <a:rPr lang="fr-CA" dirty="0"/>
              <a:t>par rapport à l’empreinte sur les autres espèces ou pour les génération future.</a:t>
            </a:r>
          </a:p>
          <a:p>
            <a:pPr marL="0" indent="0">
              <a:buNone/>
            </a:pPr>
            <a:r>
              <a:rPr lang="fr-CA" dirty="0"/>
              <a:t>Les raisons esthétiques et émotionnelle sont tous aussi justifiable : le souvenir d’enfance d’observer les grenouilles sur le bord de l’eau, le plaisir de voir, entendre et sentir  au détour d’une marche….</a:t>
            </a:r>
          </a:p>
          <a:p>
            <a:pPr marL="0" lvl="0" indent="0" algn="l" rtl="0">
              <a:spcBef>
                <a:spcPts val="0"/>
              </a:spcBef>
              <a:spcAft>
                <a:spcPts val="0"/>
              </a:spcAft>
              <a:buNone/>
            </a:pPr>
            <a:endParaRPr lang="fr-CA" dirty="0"/>
          </a:p>
          <a:p>
            <a:pPr marL="0" lvl="0" indent="0" algn="l" rtl="0">
              <a:spcBef>
                <a:spcPts val="0"/>
              </a:spcBef>
              <a:spcAft>
                <a:spcPts val="0"/>
              </a:spcAft>
              <a:buNone/>
            </a:pPr>
            <a:r>
              <a:rPr lang="fr-CA" dirty="0"/>
              <a:t>Il y en a très peu 2-3</a:t>
            </a:r>
          </a:p>
          <a:p>
            <a:pPr marL="0" lvl="0" indent="0" algn="l" rtl="0">
              <a:spcBef>
                <a:spcPts val="0"/>
              </a:spcBef>
              <a:spcAft>
                <a:spcPts val="0"/>
              </a:spcAft>
              <a:buNone/>
            </a:pPr>
            <a:endParaRPr lang="fr-CA" dirty="0"/>
          </a:p>
          <a:p>
            <a:pPr marL="0" lvl="0" indent="0" algn="l" rtl="0">
              <a:spcBef>
                <a:spcPts val="0"/>
              </a:spcBef>
              <a:spcAft>
                <a:spcPts val="0"/>
              </a:spcAft>
              <a:buNone/>
            </a:pPr>
            <a:r>
              <a:rPr lang="fr-CA" dirty="0"/>
              <a:t>24% du territoire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0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146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fr-CA" b="0" i="0" dirty="0">
                <a:solidFill>
                  <a:srgbClr val="000000"/>
                </a:solidFill>
                <a:effectLst/>
                <a:latin typeface="Verdana" panose="020B0604030504040204" pitchFamily="34" charset="0"/>
              </a:rPr>
              <a:t>Ainsi, 4 983 sites naturels répondaient à la définition d’une aire protégée dans la province. L’ensemble de ces milieux naturels est réglementé et géré en fonction des 33 désignations juridiques ou administratives suivantes : </a:t>
            </a:r>
          </a:p>
          <a:p>
            <a:pPr algn="l">
              <a:buFont typeface="Arial" panose="020B0604020202020204" pitchFamily="34" charset="0"/>
              <a:buChar char="•"/>
            </a:pPr>
            <a:r>
              <a:rPr lang="fr-CA" b="0" i="0" dirty="0">
                <a:solidFill>
                  <a:srgbClr val="000000"/>
                </a:solidFill>
                <a:effectLst/>
                <a:latin typeface="Verdana" panose="020B0604030504040204" pitchFamily="34" charset="0"/>
              </a:rPr>
              <a:t>Écosystème forestier exceptionnel (EFE) (trois types d'EFE)</a:t>
            </a:r>
          </a:p>
          <a:p>
            <a:pPr algn="l">
              <a:buFont typeface="Arial" panose="020B0604020202020204" pitchFamily="34" charset="0"/>
              <a:buChar char="•"/>
            </a:pPr>
            <a:r>
              <a:rPr lang="fr-CA" b="0" i="0" dirty="0">
                <a:solidFill>
                  <a:srgbClr val="000000"/>
                </a:solidFill>
                <a:effectLst/>
                <a:latin typeface="Verdana" panose="020B0604030504040204" pitchFamily="34" charset="0"/>
              </a:rPr>
              <a:t>Forêt ancienne</a:t>
            </a:r>
          </a:p>
          <a:p>
            <a:pPr algn="l">
              <a:buFont typeface="Arial" panose="020B0604020202020204" pitchFamily="34" charset="0"/>
              <a:buChar char="•"/>
            </a:pPr>
            <a:r>
              <a:rPr lang="fr-CA" b="0" i="0" dirty="0">
                <a:solidFill>
                  <a:srgbClr val="000000"/>
                </a:solidFill>
                <a:effectLst/>
                <a:latin typeface="Verdana" panose="020B0604030504040204" pitchFamily="34" charset="0"/>
              </a:rPr>
              <a:t>Forêt rare</a:t>
            </a:r>
          </a:p>
          <a:p>
            <a:pPr algn="l">
              <a:buFont typeface="Arial" panose="020B0604020202020204" pitchFamily="34" charset="0"/>
              <a:buChar char="•"/>
            </a:pPr>
            <a:r>
              <a:rPr lang="fr-CA" b="0" i="0" dirty="0">
                <a:solidFill>
                  <a:srgbClr val="000000"/>
                </a:solidFill>
                <a:effectLst/>
                <a:latin typeface="Verdana" panose="020B0604030504040204" pitchFamily="34" charset="0"/>
              </a:rPr>
              <a:t>Forêt refuge</a:t>
            </a:r>
          </a:p>
          <a:p>
            <a:pPr algn="l">
              <a:buFont typeface="Arial" panose="020B0604020202020204" pitchFamily="34" charset="0"/>
              <a:buChar char="•"/>
            </a:pPr>
            <a:r>
              <a:rPr lang="fr-CA" b="0" i="0" dirty="0">
                <a:solidFill>
                  <a:srgbClr val="000000"/>
                </a:solidFill>
                <a:effectLst/>
                <a:latin typeface="Verdana" panose="020B0604030504040204" pitchFamily="34" charset="0"/>
              </a:rPr>
              <a:t>Habitat d’une espèce floristique menacée ou vulnérable</a:t>
            </a:r>
          </a:p>
          <a:p>
            <a:pPr algn="l">
              <a:buFont typeface="Arial" panose="020B0604020202020204" pitchFamily="34" charset="0"/>
              <a:buChar char="•"/>
            </a:pPr>
            <a:r>
              <a:rPr lang="fr-CA" b="0" i="0" dirty="0">
                <a:solidFill>
                  <a:srgbClr val="000000"/>
                </a:solidFill>
                <a:effectLst/>
                <a:latin typeface="Verdana" panose="020B0604030504040204" pitchFamily="34" charset="0"/>
              </a:rPr>
              <a:t>Habitat faunique (huit types d'habitats)</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Aire de concentration d’oiseaux aquatiques</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Aire de confinement du cerf de Virginie</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Habitat d’une espèce faunique menacée ou vulnérable</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Colonie d’oiseaux en falaise</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Colonie d’oiseaux sur une île ou une presqu’île</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Habitat du rat musqué</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Héronnière</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Vasière</a:t>
            </a:r>
          </a:p>
          <a:p>
            <a:pPr algn="l">
              <a:buFont typeface="Arial" panose="020B0604020202020204" pitchFamily="34" charset="0"/>
              <a:buChar char="•"/>
            </a:pPr>
            <a:r>
              <a:rPr lang="fr-CA" b="0" i="0" dirty="0">
                <a:solidFill>
                  <a:srgbClr val="000000"/>
                </a:solidFill>
                <a:effectLst/>
                <a:latin typeface="Verdana" panose="020B0604030504040204" pitchFamily="34" charset="0"/>
              </a:rPr>
              <a:t>Parc marin</a:t>
            </a:r>
          </a:p>
          <a:p>
            <a:pPr algn="l">
              <a:buFont typeface="Arial" panose="020B0604020202020204" pitchFamily="34" charset="0"/>
              <a:buChar char="•"/>
            </a:pPr>
            <a:r>
              <a:rPr lang="fr-CA" b="0" i="0" dirty="0">
                <a:solidFill>
                  <a:srgbClr val="000000"/>
                </a:solidFill>
                <a:effectLst/>
                <a:latin typeface="Verdana" panose="020B0604030504040204" pitchFamily="34" charset="0"/>
              </a:rPr>
              <a:t>Milieu naturel de conservation volontaire</a:t>
            </a:r>
          </a:p>
          <a:p>
            <a:pPr algn="l">
              <a:buFont typeface="Arial" panose="020B0604020202020204" pitchFamily="34" charset="0"/>
              <a:buChar char="•"/>
            </a:pPr>
            <a:r>
              <a:rPr lang="fr-CA" b="0" i="0" dirty="0">
                <a:solidFill>
                  <a:srgbClr val="000000"/>
                </a:solidFill>
                <a:effectLst/>
                <a:latin typeface="Verdana" panose="020B0604030504040204" pitchFamily="34" charset="0"/>
              </a:rPr>
              <a:t>Parc de la Commission de la capitale nationale (Canada)</a:t>
            </a:r>
          </a:p>
          <a:p>
            <a:pPr algn="l">
              <a:buFont typeface="Arial" panose="020B0604020202020204" pitchFamily="34" charset="0"/>
              <a:buChar char="•"/>
            </a:pPr>
            <a:r>
              <a:rPr lang="fr-CA" b="0" i="0" dirty="0">
                <a:solidFill>
                  <a:srgbClr val="000000"/>
                </a:solidFill>
                <a:effectLst/>
                <a:latin typeface="Verdana" panose="020B0604030504040204" pitchFamily="34" charset="0"/>
              </a:rPr>
              <a:t>Parc national et réserve de parc national du Canada</a:t>
            </a:r>
          </a:p>
          <a:p>
            <a:pPr algn="l">
              <a:buFont typeface="Arial" panose="020B0604020202020204" pitchFamily="34" charset="0"/>
              <a:buChar char="•"/>
            </a:pPr>
            <a:r>
              <a:rPr lang="fr-CA" b="0" i="0" dirty="0">
                <a:solidFill>
                  <a:srgbClr val="000000"/>
                </a:solidFill>
                <a:effectLst/>
                <a:latin typeface="Verdana" panose="020B0604030504040204" pitchFamily="34" charset="0"/>
              </a:rPr>
              <a:t>Parc national du Québec</a:t>
            </a:r>
          </a:p>
          <a:p>
            <a:pPr algn="l">
              <a:buFont typeface="Arial" panose="020B0604020202020204" pitchFamily="34" charset="0"/>
              <a:buChar char="•"/>
            </a:pPr>
            <a:r>
              <a:rPr lang="fr-CA" b="0" i="0" dirty="0">
                <a:solidFill>
                  <a:srgbClr val="000000"/>
                </a:solidFill>
                <a:effectLst/>
                <a:latin typeface="Verdana" panose="020B0604030504040204" pitchFamily="34" charset="0"/>
              </a:rPr>
              <a:t>Refuge biologique</a:t>
            </a:r>
          </a:p>
          <a:p>
            <a:pPr algn="l">
              <a:buFont typeface="Arial" panose="020B0604020202020204" pitchFamily="34" charset="0"/>
              <a:buChar char="•"/>
            </a:pPr>
            <a:r>
              <a:rPr lang="fr-CA" b="0" i="0" dirty="0">
                <a:solidFill>
                  <a:srgbClr val="000000"/>
                </a:solidFill>
                <a:effectLst/>
                <a:latin typeface="Verdana" panose="020B0604030504040204" pitchFamily="34" charset="0"/>
              </a:rPr>
              <a:t>Refuge d’oiseaux migrateurs</a:t>
            </a:r>
          </a:p>
          <a:p>
            <a:pPr algn="l">
              <a:buFont typeface="Arial" panose="020B0604020202020204" pitchFamily="34" charset="0"/>
              <a:buChar char="•"/>
            </a:pPr>
            <a:r>
              <a:rPr lang="fr-CA" b="0" i="0" dirty="0">
                <a:solidFill>
                  <a:srgbClr val="000000"/>
                </a:solidFill>
                <a:effectLst/>
                <a:latin typeface="Verdana" panose="020B0604030504040204" pitchFamily="34" charset="0"/>
              </a:rPr>
              <a:t>Refuge faunique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aquatique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aquatique projetée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de biodiversité</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de biodiversité projetée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de parc national du Québec</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de territoire aux fins d'aire protégée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écologique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écologique projetée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nationale de faune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naturelle reconnue</a:t>
            </a:r>
          </a:p>
          <a:p>
            <a:pPr algn="l">
              <a:buFont typeface="Arial" panose="020B0604020202020204" pitchFamily="34" charset="0"/>
              <a:buChar char="•"/>
            </a:pPr>
            <a:r>
              <a:rPr lang="fr-CA" b="0" i="0" dirty="0">
                <a:solidFill>
                  <a:srgbClr val="000000"/>
                </a:solidFill>
                <a:effectLst/>
                <a:latin typeface="Verdana" panose="020B0604030504040204" pitchFamily="34" charset="0"/>
              </a:rPr>
              <a:t>Réserve marine</a:t>
            </a:r>
          </a:p>
          <a:p>
            <a:pPr algn="l">
              <a:buFont typeface="Arial" panose="020B0604020202020204" pitchFamily="34" charset="0"/>
              <a:buChar char="•"/>
            </a:pPr>
            <a:r>
              <a:rPr lang="fr-CA" b="0" i="0" dirty="0">
                <a:solidFill>
                  <a:srgbClr val="000000"/>
                </a:solidFill>
                <a:effectLst/>
                <a:latin typeface="Verdana" panose="020B0604030504040204" pitchFamily="34" charset="0"/>
              </a:rPr>
              <a:t>Paysage humanisé</a:t>
            </a:r>
          </a:p>
          <a:p>
            <a:pPr algn="l">
              <a:buFont typeface="Arial" panose="020B0604020202020204" pitchFamily="34" charset="0"/>
              <a:buChar char="•"/>
            </a:pPr>
            <a:r>
              <a:rPr lang="fr-CA" b="0" i="0" dirty="0">
                <a:solidFill>
                  <a:srgbClr val="000000"/>
                </a:solidFill>
                <a:effectLst/>
                <a:latin typeface="Verdana" panose="020B0604030504040204" pitchFamily="34" charset="0"/>
              </a:rPr>
              <a:t>Paysage humanisé projeté</a:t>
            </a:r>
          </a:p>
          <a:p>
            <a:endParaRPr lang="fr-CA" dirty="0"/>
          </a:p>
          <a:p>
            <a:pPr algn="l"/>
            <a:r>
              <a:rPr lang="fr-CA" b="0" i="0" dirty="0">
                <a:solidFill>
                  <a:srgbClr val="000000"/>
                </a:solidFill>
                <a:effectLst/>
                <a:latin typeface="Verdana" panose="020B0604030504040204" pitchFamily="34" charset="0"/>
              </a:rPr>
              <a:t>Au 31 mars 2021, le réseau d’aires protégées de l’ensemble du Québec s’étendait sur 271 593 km</a:t>
            </a:r>
            <a:r>
              <a:rPr lang="fr-CA" b="0" i="0" baseline="30000" dirty="0">
                <a:solidFill>
                  <a:srgbClr val="000000"/>
                </a:solidFill>
                <a:effectLst/>
                <a:latin typeface="Verdana" panose="020B0604030504040204" pitchFamily="34" charset="0"/>
              </a:rPr>
              <a:t>2</a:t>
            </a:r>
            <a:r>
              <a:rPr lang="fr-CA" b="0" i="0" dirty="0">
                <a:solidFill>
                  <a:srgbClr val="000000"/>
                </a:solidFill>
                <a:effectLst/>
                <a:latin typeface="Verdana" panose="020B0604030504040204" pitchFamily="34" charset="0"/>
              </a:rPr>
              <a:t> et se déclinait comme suit :</a:t>
            </a:r>
          </a:p>
          <a:p>
            <a:pPr algn="l">
              <a:buFont typeface="Arial" panose="020B0604020202020204" pitchFamily="34" charset="0"/>
              <a:buChar char="•"/>
            </a:pPr>
            <a:r>
              <a:rPr lang="fr-CA" b="0" i="0" dirty="0">
                <a:solidFill>
                  <a:srgbClr val="000000"/>
                </a:solidFill>
                <a:effectLst/>
                <a:latin typeface="Verdana" panose="020B0604030504040204" pitchFamily="34" charset="0"/>
              </a:rPr>
              <a:t>Milieu continental (terrestre et eaux douces) : 252 597 km</a:t>
            </a:r>
            <a:r>
              <a:rPr lang="fr-CA" b="0" i="0" baseline="30000" dirty="0">
                <a:solidFill>
                  <a:srgbClr val="000000"/>
                </a:solidFill>
                <a:effectLst/>
                <a:latin typeface="Verdana" panose="020B0604030504040204" pitchFamily="34" charset="0"/>
              </a:rPr>
              <a:t>2</a:t>
            </a:r>
            <a:r>
              <a:rPr lang="fr-CA" b="0" i="0" dirty="0">
                <a:solidFill>
                  <a:srgbClr val="000000"/>
                </a:solidFill>
                <a:effectLst/>
                <a:latin typeface="Verdana" panose="020B0604030504040204" pitchFamily="34" charset="0"/>
              </a:rPr>
              <a:t> ou 16,70 %</a:t>
            </a:r>
          </a:p>
          <a:p>
            <a:pPr algn="l">
              <a:buFont typeface="Arial" panose="020B0604020202020204" pitchFamily="34" charset="0"/>
              <a:buChar char="•"/>
            </a:pPr>
            <a:r>
              <a:rPr lang="fr-CA" b="0" i="0" dirty="0">
                <a:solidFill>
                  <a:srgbClr val="000000"/>
                </a:solidFill>
                <a:effectLst/>
                <a:latin typeface="Verdana" panose="020B0604030504040204" pitchFamily="34" charset="0"/>
              </a:rPr>
              <a:t>Milieux marin et côtier : 18 971 km</a:t>
            </a:r>
            <a:r>
              <a:rPr lang="fr-CA" b="0" i="0" baseline="30000" dirty="0">
                <a:solidFill>
                  <a:srgbClr val="000000"/>
                </a:solidFill>
                <a:effectLst/>
                <a:latin typeface="Verdana" panose="020B0604030504040204" pitchFamily="34" charset="0"/>
              </a:rPr>
              <a:t>2</a:t>
            </a:r>
            <a:r>
              <a:rPr lang="fr-CA" b="0" i="0" dirty="0">
                <a:solidFill>
                  <a:srgbClr val="000000"/>
                </a:solidFill>
                <a:effectLst/>
                <a:latin typeface="Verdana" panose="020B0604030504040204" pitchFamily="34" charset="0"/>
              </a:rPr>
              <a:t> ou 12,22 % répartis ainsi :</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hlinkClick r:id="rId3"/>
              </a:rPr>
              <a:t>Réseau d'aires marines protégées et territoires mis en réserve en milieu marin au Québec</a:t>
            </a:r>
            <a:r>
              <a:rPr lang="fr-CA" b="0" i="0" dirty="0">
                <a:solidFill>
                  <a:srgbClr val="000000"/>
                </a:solidFill>
                <a:effectLst/>
                <a:latin typeface="Verdana" panose="020B0604030504040204" pitchFamily="34" charset="0"/>
              </a:rPr>
              <a:t> : 16 141 km</a:t>
            </a:r>
            <a:r>
              <a:rPr lang="fr-CA" b="0" i="0" baseline="30000" dirty="0">
                <a:solidFill>
                  <a:srgbClr val="000000"/>
                </a:solidFill>
                <a:effectLst/>
                <a:latin typeface="Verdana" panose="020B0604030504040204" pitchFamily="34" charset="0"/>
              </a:rPr>
              <a:t>2</a:t>
            </a:r>
            <a:r>
              <a:rPr lang="fr-CA" b="0" i="0" dirty="0">
                <a:solidFill>
                  <a:srgbClr val="000000"/>
                </a:solidFill>
                <a:effectLst/>
                <a:latin typeface="Verdana" panose="020B0604030504040204" pitchFamily="34" charset="0"/>
              </a:rPr>
              <a:t> ou 10,4 %</a:t>
            </a:r>
          </a:p>
          <a:p>
            <a:pPr marL="742950" lvl="1" indent="-285750" algn="l">
              <a:buFont typeface="Arial" panose="020B0604020202020204" pitchFamily="34" charset="0"/>
              <a:buChar char="•"/>
            </a:pPr>
            <a:r>
              <a:rPr lang="fr-CA" b="0" i="0" dirty="0">
                <a:solidFill>
                  <a:srgbClr val="000000"/>
                </a:solidFill>
                <a:effectLst/>
                <a:latin typeface="Verdana" panose="020B0604030504040204" pitchFamily="34" charset="0"/>
              </a:rPr>
              <a:t>Portions marines et côtières de parcs nationaux et de réserves de parcs nationaux du Québec et du Canada, refuges d’oiseaux migrateurs, réserves aquatiques, réserves de biodiversité projetées, aires de concentration d’oiseaux aquatiques, etc. : 2 830 km</a:t>
            </a:r>
            <a:r>
              <a:rPr lang="fr-CA" b="0" i="0" baseline="30000" dirty="0">
                <a:solidFill>
                  <a:srgbClr val="000000"/>
                </a:solidFill>
                <a:effectLst/>
                <a:latin typeface="Verdana" panose="020B0604030504040204" pitchFamily="34" charset="0"/>
              </a:rPr>
              <a:t>2</a:t>
            </a:r>
            <a:r>
              <a:rPr lang="fr-CA" b="0" i="0" dirty="0">
                <a:solidFill>
                  <a:srgbClr val="000000"/>
                </a:solidFill>
                <a:effectLst/>
                <a:latin typeface="Verdana" panose="020B0604030504040204" pitchFamily="34" charset="0"/>
              </a:rPr>
              <a:t> ou 1,82 %</a:t>
            </a:r>
          </a:p>
          <a:p>
            <a:pPr algn="l"/>
            <a:r>
              <a:rPr lang="fr-CA" b="0" i="0" dirty="0">
                <a:solidFill>
                  <a:srgbClr val="000000"/>
                </a:solidFill>
                <a:effectLst/>
                <a:latin typeface="Verdana" panose="020B0604030504040204" pitchFamily="34" charset="0"/>
              </a:rPr>
              <a:t>Le territoire du Plan Nord était protégé, quant à lui, sur 19,15 % de sa superficie.</a:t>
            </a:r>
          </a:p>
          <a:p>
            <a:endParaRPr lang="fr-CA" dirty="0"/>
          </a:p>
        </p:txBody>
      </p:sp>
    </p:spTree>
    <p:extLst>
      <p:ext uri="{BB962C8B-B14F-4D97-AF65-F5344CB8AC3E}">
        <p14:creationId xmlns:p14="http://schemas.microsoft.com/office/powerpoint/2010/main" val="1985315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9" name="Picture 8" descr="A bird on a dock in a lake&#10;&#10;Description automatically generated with low confidence">
            <a:extLst>
              <a:ext uri="{FF2B5EF4-FFF2-40B4-BE49-F238E27FC236}">
                <a16:creationId xmlns:a16="http://schemas.microsoft.com/office/drawing/2014/main" id="{A9AFFBF5-C06F-4CA9-9152-5E15CEFE88C0}"/>
              </a:ext>
            </a:extLst>
          </p:cNvPr>
          <p:cNvPicPr>
            <a:picLocks noChangeAspect="1"/>
          </p:cNvPicPr>
          <p:nvPr userDrawn="1"/>
        </p:nvPicPr>
        <p:blipFill rotWithShape="1">
          <a:blip r:embed="rId3"/>
          <a:srcRect t="27406" b="-2317"/>
          <a:stretch/>
        </p:blipFill>
        <p:spPr>
          <a:xfrm>
            <a:off x="-7651" y="0"/>
            <a:ext cx="9189825" cy="4603531"/>
          </a:xfrm>
          <a:prstGeom prst="rect">
            <a:avLst/>
          </a:prstGeom>
        </p:spPr>
      </p:pic>
      <p:sp>
        <p:nvSpPr>
          <p:cNvPr id="10" name="Google Shape;10;p2"/>
          <p:cNvSpPr/>
          <p:nvPr/>
        </p:nvSpPr>
        <p:spPr>
          <a:xfrm>
            <a:off x="-7650" y="2571750"/>
            <a:ext cx="9205050" cy="1940981"/>
          </a:xfrm>
          <a:prstGeom prst="rect">
            <a:avLst/>
          </a:prstGeom>
          <a:solidFill>
            <a:schemeClr val="accent2">
              <a:alpha val="5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9175" y="2963363"/>
            <a:ext cx="6598200" cy="1159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400"/>
              <a:buNone/>
              <a:defRPr sz="4400">
                <a:solidFill>
                  <a:schemeClr val="lt1"/>
                </a:solidFill>
              </a:defRPr>
            </a:lvl1pPr>
            <a:lvl2pPr lvl="1" algn="ctr">
              <a:spcBef>
                <a:spcPts val="0"/>
              </a:spcBef>
              <a:spcAft>
                <a:spcPts val="0"/>
              </a:spcAft>
              <a:buClr>
                <a:schemeClr val="lt1"/>
              </a:buClr>
              <a:buSzPts val="4400"/>
              <a:buNone/>
              <a:defRPr sz="4400">
                <a:solidFill>
                  <a:schemeClr val="lt1"/>
                </a:solidFill>
              </a:defRPr>
            </a:lvl2pPr>
            <a:lvl3pPr lvl="2" algn="ctr">
              <a:spcBef>
                <a:spcPts val="0"/>
              </a:spcBef>
              <a:spcAft>
                <a:spcPts val="0"/>
              </a:spcAft>
              <a:buClr>
                <a:schemeClr val="lt1"/>
              </a:buClr>
              <a:buSzPts val="4400"/>
              <a:buNone/>
              <a:defRPr sz="4400">
                <a:solidFill>
                  <a:schemeClr val="lt1"/>
                </a:solidFill>
              </a:defRPr>
            </a:lvl3pPr>
            <a:lvl4pPr lvl="3" algn="ctr">
              <a:spcBef>
                <a:spcPts val="0"/>
              </a:spcBef>
              <a:spcAft>
                <a:spcPts val="0"/>
              </a:spcAft>
              <a:buClr>
                <a:schemeClr val="lt1"/>
              </a:buClr>
              <a:buSzPts val="4400"/>
              <a:buNone/>
              <a:defRPr sz="4400">
                <a:solidFill>
                  <a:schemeClr val="lt1"/>
                </a:solidFill>
              </a:defRPr>
            </a:lvl4pPr>
            <a:lvl5pPr lvl="4" algn="ctr">
              <a:spcBef>
                <a:spcPts val="0"/>
              </a:spcBef>
              <a:spcAft>
                <a:spcPts val="0"/>
              </a:spcAft>
              <a:buClr>
                <a:schemeClr val="lt1"/>
              </a:buClr>
              <a:buSzPts val="4400"/>
              <a:buNone/>
              <a:defRPr sz="4400">
                <a:solidFill>
                  <a:schemeClr val="lt1"/>
                </a:solidFill>
              </a:defRPr>
            </a:lvl5pPr>
            <a:lvl6pPr lvl="5" algn="ctr">
              <a:spcBef>
                <a:spcPts val="0"/>
              </a:spcBef>
              <a:spcAft>
                <a:spcPts val="0"/>
              </a:spcAft>
              <a:buClr>
                <a:schemeClr val="lt1"/>
              </a:buClr>
              <a:buSzPts val="4400"/>
              <a:buNone/>
              <a:defRPr sz="4400">
                <a:solidFill>
                  <a:schemeClr val="lt1"/>
                </a:solidFill>
              </a:defRPr>
            </a:lvl6pPr>
            <a:lvl7pPr lvl="6" algn="ctr">
              <a:spcBef>
                <a:spcPts val="0"/>
              </a:spcBef>
              <a:spcAft>
                <a:spcPts val="0"/>
              </a:spcAft>
              <a:buClr>
                <a:schemeClr val="lt1"/>
              </a:buClr>
              <a:buSzPts val="4400"/>
              <a:buNone/>
              <a:defRPr sz="4400">
                <a:solidFill>
                  <a:schemeClr val="lt1"/>
                </a:solidFill>
              </a:defRPr>
            </a:lvl7pPr>
            <a:lvl8pPr lvl="7" algn="ctr">
              <a:spcBef>
                <a:spcPts val="0"/>
              </a:spcBef>
              <a:spcAft>
                <a:spcPts val="0"/>
              </a:spcAft>
              <a:buClr>
                <a:schemeClr val="lt1"/>
              </a:buClr>
              <a:buSzPts val="4400"/>
              <a:buNone/>
              <a:defRPr sz="4400">
                <a:solidFill>
                  <a:schemeClr val="lt1"/>
                </a:solidFill>
              </a:defRPr>
            </a:lvl8pPr>
            <a:lvl9pPr lvl="8" algn="ctr">
              <a:spcBef>
                <a:spcPts val="0"/>
              </a:spcBef>
              <a:spcAft>
                <a:spcPts val="0"/>
              </a:spcAft>
              <a:buClr>
                <a:schemeClr val="lt1"/>
              </a:buClr>
              <a:buSzPts val="4400"/>
              <a:buNone/>
              <a:defRPr sz="4400">
                <a:solidFill>
                  <a:schemeClr val="lt1"/>
                </a:solidFill>
              </a:defRPr>
            </a:lvl9pPr>
          </a:lstStyle>
          <a:p>
            <a:endParaRPr dirty="0"/>
          </a:p>
        </p:txBody>
      </p:sp>
      <p:grpSp>
        <p:nvGrpSpPr>
          <p:cNvPr id="12" name="Google Shape;12;p2"/>
          <p:cNvGrpSpPr/>
          <p:nvPr/>
        </p:nvGrpSpPr>
        <p:grpSpPr>
          <a:xfrm>
            <a:off x="0" y="4265975"/>
            <a:ext cx="9197400" cy="883431"/>
            <a:chOff x="0" y="5687967"/>
            <a:chExt cx="9197400" cy="1177908"/>
          </a:xfrm>
        </p:grpSpPr>
        <p:sp>
          <p:nvSpPr>
            <p:cNvPr id="13" name="Google Shape;13;p2"/>
            <p:cNvSpPr/>
            <p:nvPr/>
          </p:nvSpPr>
          <p:spPr>
            <a:xfrm>
              <a:off x="0" y="5948175"/>
              <a:ext cx="9197400" cy="917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18800" y="5687967"/>
              <a:ext cx="457800" cy="3363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leaf)">
  <p:cSld name="TITLE_AND_TWO_COLUMNS_1">
    <p:spTree>
      <p:nvGrpSpPr>
        <p:cNvPr id="1" name="Shape 65"/>
        <p:cNvGrpSpPr/>
        <p:nvPr/>
      </p:nvGrpSpPr>
      <p:grpSpPr>
        <a:xfrm>
          <a:off x="0" y="0"/>
          <a:ext cx="0" cy="0"/>
          <a:chOff x="0" y="0"/>
          <a:chExt cx="0" cy="0"/>
        </a:xfrm>
      </p:grpSpPr>
      <p:sp>
        <p:nvSpPr>
          <p:cNvPr id="66" name="Google Shape;66;p11"/>
          <p:cNvSpPr/>
          <p:nvPr/>
        </p:nvSpPr>
        <p:spPr>
          <a:xfrm>
            <a:off x="0" y="50"/>
            <a:ext cx="9144000" cy="5143500"/>
          </a:xfrm>
          <a:prstGeom prst="frame">
            <a:avLst>
              <a:gd name="adj1" fmla="val 221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txBox="1">
            <a:spLocks noGrp="1"/>
          </p:cNvSpPr>
          <p:nvPr>
            <p:ph type="body" idx="1"/>
          </p:nvPr>
        </p:nvSpPr>
        <p:spPr>
          <a:xfrm>
            <a:off x="2257426"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8" name="Google Shape;68;p11"/>
          <p:cNvSpPr txBox="1">
            <a:spLocks noGrp="1"/>
          </p:cNvSpPr>
          <p:nvPr>
            <p:ph type="body" idx="2"/>
          </p:nvPr>
        </p:nvSpPr>
        <p:spPr>
          <a:xfrm>
            <a:off x="4414202"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9" name="Google Shape;69;p11"/>
          <p:cNvSpPr txBox="1">
            <a:spLocks noGrp="1"/>
          </p:cNvSpPr>
          <p:nvPr>
            <p:ph type="body" idx="3"/>
          </p:nvPr>
        </p:nvSpPr>
        <p:spPr>
          <a:xfrm>
            <a:off x="6570979"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0" name="Google Shape;70;p11"/>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1" name="Google Shape;71;p11"/>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11"/>
          <p:cNvPicPr preferRelativeResize="0"/>
          <p:nvPr/>
        </p:nvPicPr>
        <p:blipFill rotWithShape="1">
          <a:blip r:embed="rId2">
            <a:alphaModFix/>
          </a:blip>
          <a:srcRect l="5767" t="29553" b="29557"/>
          <a:stretch/>
        </p:blipFill>
        <p:spPr>
          <a:xfrm rot="10800000" flipH="1">
            <a:off x="0" y="644575"/>
            <a:ext cx="1943100" cy="843100"/>
          </a:xfrm>
          <a:prstGeom prst="rect">
            <a:avLst/>
          </a:prstGeom>
          <a:noFill/>
          <a:ln>
            <a:noFill/>
          </a:ln>
        </p:spPr>
      </p:pic>
      <p:pic>
        <p:nvPicPr>
          <p:cNvPr id="9" name="Google Shape;30;p5">
            <a:extLst>
              <a:ext uri="{FF2B5EF4-FFF2-40B4-BE49-F238E27FC236}">
                <a16:creationId xmlns:a16="http://schemas.microsoft.com/office/drawing/2014/main" id="{2C6798FF-C3F1-41E3-96FC-079C3EC1CCD8}"/>
              </a:ext>
            </a:extLst>
          </p:cNvPr>
          <p:cNvPicPr preferRelativeResize="0"/>
          <p:nvPr userDrawn="1"/>
        </p:nvPicPr>
        <p:blipFill rotWithShape="1">
          <a:blip r:embed="rId3"/>
          <a:srcRect l="1" t="41375" r="45563" b="27132"/>
          <a:stretch/>
        </p:blipFill>
        <p:spPr>
          <a:xfrm rot="10800000" flipH="1" flipV="1">
            <a:off x="0" y="644576"/>
            <a:ext cx="1943100" cy="843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sea)">
  <p:cSld name="TITLE_AND_TWO_COLUMNS_1_1">
    <p:spTree>
      <p:nvGrpSpPr>
        <p:cNvPr id="1" name="Shape 73"/>
        <p:cNvGrpSpPr/>
        <p:nvPr/>
      </p:nvGrpSpPr>
      <p:grpSpPr>
        <a:xfrm>
          <a:off x="0" y="0"/>
          <a:ext cx="0" cy="0"/>
          <a:chOff x="0" y="0"/>
          <a:chExt cx="0" cy="0"/>
        </a:xfrm>
      </p:grpSpPr>
      <p:sp>
        <p:nvSpPr>
          <p:cNvPr id="74" name="Google Shape;74;p12"/>
          <p:cNvSpPr/>
          <p:nvPr/>
        </p:nvSpPr>
        <p:spPr>
          <a:xfrm>
            <a:off x="0" y="50"/>
            <a:ext cx="9144000" cy="5143500"/>
          </a:xfrm>
          <a:prstGeom prst="frame">
            <a:avLst>
              <a:gd name="adj1" fmla="val 22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txBox="1">
            <a:spLocks noGrp="1"/>
          </p:cNvSpPr>
          <p:nvPr>
            <p:ph type="body" idx="1"/>
          </p:nvPr>
        </p:nvSpPr>
        <p:spPr>
          <a:xfrm>
            <a:off x="2257426"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chemeClr val="accent3"/>
              </a:buClr>
              <a:buSzPts val="1400"/>
              <a:buChar char="◍"/>
              <a:defRPr sz="1400"/>
            </a:lvl1pPr>
            <a:lvl2pPr marL="914400" lvl="1" indent="-317500" rtl="0">
              <a:spcBef>
                <a:spcPts val="0"/>
              </a:spcBef>
              <a:spcAft>
                <a:spcPts val="0"/>
              </a:spcAft>
              <a:buClr>
                <a:schemeClr val="accent3"/>
              </a:buClr>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6" name="Google Shape;76;p12"/>
          <p:cNvSpPr txBox="1">
            <a:spLocks noGrp="1"/>
          </p:cNvSpPr>
          <p:nvPr>
            <p:ph type="body" idx="2"/>
          </p:nvPr>
        </p:nvSpPr>
        <p:spPr>
          <a:xfrm>
            <a:off x="4414202"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chemeClr val="accent3"/>
              </a:buClr>
              <a:buSzPts val="1400"/>
              <a:buChar char="◍"/>
              <a:defRPr sz="1400"/>
            </a:lvl1pPr>
            <a:lvl2pPr marL="914400" lvl="1" indent="-317500" rtl="0">
              <a:spcBef>
                <a:spcPts val="0"/>
              </a:spcBef>
              <a:spcAft>
                <a:spcPts val="0"/>
              </a:spcAft>
              <a:buClr>
                <a:schemeClr val="accent3"/>
              </a:buClr>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7" name="Google Shape;77;p12"/>
          <p:cNvSpPr txBox="1">
            <a:spLocks noGrp="1"/>
          </p:cNvSpPr>
          <p:nvPr>
            <p:ph type="body" idx="3"/>
          </p:nvPr>
        </p:nvSpPr>
        <p:spPr>
          <a:xfrm>
            <a:off x="6570979"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chemeClr val="accent3"/>
              </a:buClr>
              <a:buSzPts val="1400"/>
              <a:buChar char="◍"/>
              <a:defRPr sz="1400"/>
            </a:lvl1pPr>
            <a:lvl2pPr marL="914400" lvl="1" indent="-317500" rtl="0">
              <a:spcBef>
                <a:spcPts val="0"/>
              </a:spcBef>
              <a:spcAft>
                <a:spcPts val="0"/>
              </a:spcAft>
              <a:buClr>
                <a:schemeClr val="accent3"/>
              </a:buClr>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8" name="Google Shape;78;p12"/>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79" name="Google Shape;79;p12"/>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0" name="Google Shape;80;p12" descr="Sea, Ocean, Infinity, Wide,"/>
          <p:cNvPicPr preferRelativeResize="0"/>
          <p:nvPr/>
        </p:nvPicPr>
        <p:blipFill rotWithShape="1">
          <a:blip r:embed="rId2">
            <a:alphaModFix/>
          </a:blip>
          <a:srcRect l="14499" t="41827" r="47082" b="28536"/>
          <a:stretch/>
        </p:blipFill>
        <p:spPr>
          <a:xfrm>
            <a:off x="0" y="644600"/>
            <a:ext cx="1943101" cy="843074"/>
          </a:xfrm>
          <a:prstGeom prst="rect">
            <a:avLst/>
          </a:prstGeom>
          <a:noFill/>
          <a:ln>
            <a:noFill/>
          </a:ln>
        </p:spPr>
      </p:pic>
      <p:pic>
        <p:nvPicPr>
          <p:cNvPr id="9" name="Google Shape;36;p6">
            <a:extLst>
              <a:ext uri="{FF2B5EF4-FFF2-40B4-BE49-F238E27FC236}">
                <a16:creationId xmlns:a16="http://schemas.microsoft.com/office/drawing/2014/main" id="{E49706DF-C919-4880-8C32-2E2C056AE1E6}"/>
              </a:ext>
            </a:extLst>
          </p:cNvPr>
          <p:cNvPicPr preferRelativeResize="0"/>
          <p:nvPr userDrawn="1"/>
        </p:nvPicPr>
        <p:blipFill rotWithShape="1">
          <a:blip r:embed="rId3"/>
          <a:srcRect t="21653" r="13924" b="28552"/>
          <a:stretch/>
        </p:blipFill>
        <p:spPr>
          <a:xfrm>
            <a:off x="0" y="644600"/>
            <a:ext cx="1943101" cy="84307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sky)">
  <p:cSld name="TITLE_AND_TWO_COLUMNS_1_1_1">
    <p:spTree>
      <p:nvGrpSpPr>
        <p:cNvPr id="1" name="Shape 81"/>
        <p:cNvGrpSpPr/>
        <p:nvPr/>
      </p:nvGrpSpPr>
      <p:grpSpPr>
        <a:xfrm>
          <a:off x="0" y="0"/>
          <a:ext cx="0" cy="0"/>
          <a:chOff x="0" y="0"/>
          <a:chExt cx="0" cy="0"/>
        </a:xfrm>
      </p:grpSpPr>
      <p:sp>
        <p:nvSpPr>
          <p:cNvPr id="82" name="Google Shape;82;p13"/>
          <p:cNvSpPr/>
          <p:nvPr/>
        </p:nvSpPr>
        <p:spPr>
          <a:xfrm>
            <a:off x="0" y="50"/>
            <a:ext cx="9144000" cy="5143500"/>
          </a:xfrm>
          <a:prstGeom prst="frame">
            <a:avLst>
              <a:gd name="adj1" fmla="val 221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txBox="1">
            <a:spLocks noGrp="1"/>
          </p:cNvSpPr>
          <p:nvPr>
            <p:ph type="body" idx="1"/>
          </p:nvPr>
        </p:nvSpPr>
        <p:spPr>
          <a:xfrm>
            <a:off x="2257426"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chemeClr val="accent4"/>
              </a:buClr>
              <a:buSzPts val="1400"/>
              <a:buChar char="◍"/>
              <a:defRPr sz="1400"/>
            </a:lvl1pPr>
            <a:lvl2pPr marL="914400" lvl="1" indent="-317500" rtl="0">
              <a:spcBef>
                <a:spcPts val="0"/>
              </a:spcBef>
              <a:spcAft>
                <a:spcPts val="0"/>
              </a:spcAft>
              <a:buClr>
                <a:schemeClr val="accent4"/>
              </a:buClr>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84" name="Google Shape;84;p13"/>
          <p:cNvSpPr txBox="1">
            <a:spLocks noGrp="1"/>
          </p:cNvSpPr>
          <p:nvPr>
            <p:ph type="body" idx="2"/>
          </p:nvPr>
        </p:nvSpPr>
        <p:spPr>
          <a:xfrm>
            <a:off x="4414202"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chemeClr val="accent4"/>
              </a:buClr>
              <a:buSzPts val="1400"/>
              <a:buChar char="◍"/>
              <a:defRPr sz="1400"/>
            </a:lvl1pPr>
            <a:lvl2pPr marL="914400" lvl="1" indent="-317500" rtl="0">
              <a:spcBef>
                <a:spcPts val="0"/>
              </a:spcBef>
              <a:spcAft>
                <a:spcPts val="0"/>
              </a:spcAft>
              <a:buClr>
                <a:schemeClr val="accent4"/>
              </a:buClr>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85" name="Google Shape;85;p13"/>
          <p:cNvSpPr txBox="1">
            <a:spLocks noGrp="1"/>
          </p:cNvSpPr>
          <p:nvPr>
            <p:ph type="body" idx="3"/>
          </p:nvPr>
        </p:nvSpPr>
        <p:spPr>
          <a:xfrm>
            <a:off x="6570979" y="1864519"/>
            <a:ext cx="2051700" cy="30612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chemeClr val="accent4"/>
              </a:buClr>
              <a:buSzPts val="1400"/>
              <a:buChar char="◍"/>
              <a:defRPr sz="1400"/>
            </a:lvl1pPr>
            <a:lvl2pPr marL="914400" lvl="1" indent="-317500" rtl="0">
              <a:spcBef>
                <a:spcPts val="0"/>
              </a:spcBef>
              <a:spcAft>
                <a:spcPts val="0"/>
              </a:spcAft>
              <a:buClr>
                <a:schemeClr val="accent4"/>
              </a:buClr>
              <a:buSzPts val="1400"/>
              <a:buChar char="○"/>
              <a:defRPr sz="1400"/>
            </a:lvl2pPr>
            <a:lvl3pPr marL="1371600" lvl="2" indent="-317500" rtl="0">
              <a:spcBef>
                <a:spcPts val="0"/>
              </a:spcBef>
              <a:spcAft>
                <a:spcPts val="0"/>
              </a:spcAft>
              <a:buClr>
                <a:schemeClr val="dk1"/>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86" name="Google Shape;86;p13"/>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87" name="Google Shape;87;p13"/>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8" name="Google Shape;88;p13" descr="Flat land, big sky, Wicken Fen"/>
          <p:cNvPicPr preferRelativeResize="0"/>
          <p:nvPr/>
        </p:nvPicPr>
        <p:blipFill rotWithShape="1">
          <a:blip r:embed="rId2">
            <a:alphaModFix/>
          </a:blip>
          <a:srcRect l="20350" t="27743" r="33752" b="32459"/>
          <a:stretch/>
        </p:blipFill>
        <p:spPr>
          <a:xfrm>
            <a:off x="0" y="644600"/>
            <a:ext cx="1943101" cy="843075"/>
          </a:xfrm>
          <a:prstGeom prst="rect">
            <a:avLst/>
          </a:prstGeom>
          <a:noFill/>
          <a:ln>
            <a:noFill/>
          </a:ln>
        </p:spPr>
      </p:pic>
      <p:pic>
        <p:nvPicPr>
          <p:cNvPr id="9" name="Google Shape;42;p7">
            <a:extLst>
              <a:ext uri="{FF2B5EF4-FFF2-40B4-BE49-F238E27FC236}">
                <a16:creationId xmlns:a16="http://schemas.microsoft.com/office/drawing/2014/main" id="{11AF95A5-DA54-4DB6-AD00-188A5756B1FD}"/>
              </a:ext>
            </a:extLst>
          </p:cNvPr>
          <p:cNvPicPr preferRelativeResize="0"/>
          <p:nvPr userDrawn="1"/>
        </p:nvPicPr>
        <p:blipFill rotWithShape="1">
          <a:blip r:embed="rId3"/>
          <a:srcRect t="8395" b="33755"/>
          <a:stretch/>
        </p:blipFill>
        <p:spPr>
          <a:xfrm>
            <a:off x="-1" y="644600"/>
            <a:ext cx="1943101" cy="8430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14"/>
          <p:cNvSpPr/>
          <p:nvPr/>
        </p:nvSpPr>
        <p:spPr>
          <a:xfrm>
            <a:off x="0" y="50"/>
            <a:ext cx="9144000" cy="5143500"/>
          </a:xfrm>
          <a:prstGeom prst="frame">
            <a:avLst>
              <a:gd name="adj1" fmla="val 22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2000"/>
              <a:buNone/>
              <a:defRPr sz="2000">
                <a:solidFill>
                  <a:schemeClr val="accent5"/>
                </a:solidFill>
              </a:defRPr>
            </a:lvl1pPr>
            <a:lvl2pPr lvl="1" algn="ctr">
              <a:spcBef>
                <a:spcPts val="0"/>
              </a:spcBef>
              <a:spcAft>
                <a:spcPts val="0"/>
              </a:spcAft>
              <a:buClr>
                <a:schemeClr val="accent5"/>
              </a:buClr>
              <a:buSzPts val="2000"/>
              <a:buNone/>
              <a:defRPr sz="2000">
                <a:solidFill>
                  <a:schemeClr val="accent5"/>
                </a:solidFill>
              </a:defRPr>
            </a:lvl2pPr>
            <a:lvl3pPr lvl="2" algn="ctr">
              <a:spcBef>
                <a:spcPts val="0"/>
              </a:spcBef>
              <a:spcAft>
                <a:spcPts val="0"/>
              </a:spcAft>
              <a:buClr>
                <a:schemeClr val="accent5"/>
              </a:buClr>
              <a:buSzPts val="2000"/>
              <a:buNone/>
              <a:defRPr sz="2000">
                <a:solidFill>
                  <a:schemeClr val="accent5"/>
                </a:solidFill>
              </a:defRPr>
            </a:lvl3pPr>
            <a:lvl4pPr lvl="3" algn="ctr">
              <a:spcBef>
                <a:spcPts val="0"/>
              </a:spcBef>
              <a:spcAft>
                <a:spcPts val="0"/>
              </a:spcAft>
              <a:buClr>
                <a:schemeClr val="accent5"/>
              </a:buClr>
              <a:buSzPts val="2000"/>
              <a:buNone/>
              <a:defRPr sz="2000">
                <a:solidFill>
                  <a:schemeClr val="accent5"/>
                </a:solidFill>
              </a:defRPr>
            </a:lvl4pPr>
            <a:lvl5pPr lvl="4" algn="ctr">
              <a:spcBef>
                <a:spcPts val="0"/>
              </a:spcBef>
              <a:spcAft>
                <a:spcPts val="0"/>
              </a:spcAft>
              <a:buClr>
                <a:schemeClr val="accent5"/>
              </a:buClr>
              <a:buSzPts val="2000"/>
              <a:buNone/>
              <a:defRPr sz="2000">
                <a:solidFill>
                  <a:schemeClr val="accent5"/>
                </a:solidFill>
              </a:defRPr>
            </a:lvl5pPr>
            <a:lvl6pPr lvl="5" algn="ctr">
              <a:spcBef>
                <a:spcPts val="0"/>
              </a:spcBef>
              <a:spcAft>
                <a:spcPts val="0"/>
              </a:spcAft>
              <a:buClr>
                <a:schemeClr val="accent5"/>
              </a:buClr>
              <a:buSzPts val="2000"/>
              <a:buNone/>
              <a:defRPr sz="2000">
                <a:solidFill>
                  <a:schemeClr val="accent5"/>
                </a:solidFill>
              </a:defRPr>
            </a:lvl6pPr>
            <a:lvl7pPr lvl="6" algn="ctr">
              <a:spcBef>
                <a:spcPts val="0"/>
              </a:spcBef>
              <a:spcAft>
                <a:spcPts val="0"/>
              </a:spcAft>
              <a:buClr>
                <a:schemeClr val="accent5"/>
              </a:buClr>
              <a:buSzPts val="2000"/>
              <a:buNone/>
              <a:defRPr sz="2000">
                <a:solidFill>
                  <a:schemeClr val="accent5"/>
                </a:solidFill>
              </a:defRPr>
            </a:lvl7pPr>
            <a:lvl8pPr lvl="7" algn="ctr">
              <a:spcBef>
                <a:spcPts val="0"/>
              </a:spcBef>
              <a:spcAft>
                <a:spcPts val="0"/>
              </a:spcAft>
              <a:buClr>
                <a:schemeClr val="accent5"/>
              </a:buClr>
              <a:buSzPts val="2000"/>
              <a:buNone/>
              <a:defRPr sz="2000">
                <a:solidFill>
                  <a:schemeClr val="accent5"/>
                </a:solidFill>
              </a:defRPr>
            </a:lvl8pPr>
            <a:lvl9pPr lvl="8" algn="ctr">
              <a:spcBef>
                <a:spcPts val="0"/>
              </a:spcBef>
              <a:spcAft>
                <a:spcPts val="0"/>
              </a:spcAft>
              <a:buClr>
                <a:schemeClr val="accent5"/>
              </a:buClr>
              <a:buSzPts val="2000"/>
              <a:buNone/>
              <a:defRPr sz="2000">
                <a:solidFill>
                  <a:schemeClr val="accent5"/>
                </a:solidFill>
              </a:defRPr>
            </a:lvl9pPr>
          </a:lstStyle>
          <a:p>
            <a:endParaRPr/>
          </a:p>
        </p:txBody>
      </p:sp>
      <p:sp>
        <p:nvSpPr>
          <p:cNvPr id="92" name="Google Shape;92;p14"/>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15"/>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5"/>
              </a:buClr>
              <a:buSzPts val="1600"/>
              <a:buNone/>
              <a:defRPr sz="1600">
                <a:solidFill>
                  <a:schemeClr val="accent5"/>
                </a:solidFill>
              </a:defRPr>
            </a:lvl1pPr>
          </a:lstStyle>
          <a:p>
            <a:endParaRPr/>
          </a:p>
        </p:txBody>
      </p:sp>
      <p:sp>
        <p:nvSpPr>
          <p:cNvPr id="95" name="Google Shape;95;p15"/>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
        <p:nvSpPr>
          <p:cNvPr id="96" name="Google Shape;96;p15"/>
          <p:cNvSpPr/>
          <p:nvPr/>
        </p:nvSpPr>
        <p:spPr>
          <a:xfrm>
            <a:off x="0" y="50"/>
            <a:ext cx="9144000" cy="5143500"/>
          </a:xfrm>
          <a:prstGeom prst="frame">
            <a:avLst>
              <a:gd name="adj1" fmla="val 22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CAPTION_ONLY_1">
    <p:bg>
      <p:bgPr>
        <a:solidFill>
          <a:schemeClr val="accent2">
            <a:lumMod val="90000"/>
            <a:lumOff val="10000"/>
          </a:schemeClr>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99" name="Google Shape;99;p16"/>
          <p:cNvSpPr/>
          <p:nvPr/>
        </p:nvSpPr>
        <p:spPr>
          <a:xfrm>
            <a:off x="0" y="50"/>
            <a:ext cx="9144000" cy="5143500"/>
          </a:xfrm>
          <a:prstGeom prst="frame">
            <a:avLst>
              <a:gd name="adj1" fmla="val 221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leaf)" type="blank">
  <p:cSld name="BLANK">
    <p:bg>
      <p:bgPr>
        <a:blipFill>
          <a:blip r:embed="rId2">
            <a:alphaModFix/>
          </a:blip>
          <a:stretch>
            <a:fillRect/>
          </a:stretch>
        </a:blipFill>
        <a:effectLst/>
      </p:bgPr>
    </p:bg>
    <p:spTree>
      <p:nvGrpSpPr>
        <p:cNvPr id="1" name="Shape 100"/>
        <p:cNvGrpSpPr/>
        <p:nvPr/>
      </p:nvGrpSpPr>
      <p:grpSpPr>
        <a:xfrm>
          <a:off x="0" y="0"/>
          <a:ext cx="0" cy="0"/>
          <a:chOff x="0" y="0"/>
          <a:chExt cx="0" cy="0"/>
        </a:xfrm>
      </p:grpSpPr>
      <p:pic>
        <p:nvPicPr>
          <p:cNvPr id="4" name="Picture 3" descr="A bird on a dock in a lake&#10;&#10;Description automatically generated with low confidence">
            <a:extLst>
              <a:ext uri="{FF2B5EF4-FFF2-40B4-BE49-F238E27FC236}">
                <a16:creationId xmlns:a16="http://schemas.microsoft.com/office/drawing/2014/main" id="{606282C6-C756-4FD9-9FE3-187630B25369}"/>
              </a:ext>
            </a:extLst>
          </p:cNvPr>
          <p:cNvPicPr>
            <a:picLocks noChangeAspect="1"/>
          </p:cNvPicPr>
          <p:nvPr userDrawn="1"/>
        </p:nvPicPr>
        <p:blipFill rotWithShape="1">
          <a:blip r:embed="rId3"/>
          <a:srcRect t="27406" b="-2317"/>
          <a:stretch/>
        </p:blipFill>
        <p:spPr>
          <a:xfrm>
            <a:off x="-7651" y="0"/>
            <a:ext cx="10655103" cy="5309191"/>
          </a:xfrm>
          <a:prstGeom prst="rect">
            <a:avLst/>
          </a:prstGeom>
        </p:spPr>
      </p:pic>
      <p:sp>
        <p:nvSpPr>
          <p:cNvPr id="101" name="Google Shape;101;p17"/>
          <p:cNvSpPr/>
          <p:nvPr/>
        </p:nvSpPr>
        <p:spPr>
          <a:xfrm>
            <a:off x="261900" y="208088"/>
            <a:ext cx="8620200" cy="4727400"/>
          </a:xfrm>
          <a:prstGeom prst="rect">
            <a:avLst/>
          </a:prstGeom>
          <a:solidFill>
            <a:schemeClr val="accent2">
              <a:alpha val="53330"/>
            </a:schemeClr>
          </a:solidFill>
          <a:ln>
            <a:noFill/>
          </a:ln>
        </p:spPr>
        <p:txBody>
          <a:bodyPr spcFirstLastPara="1" wrap="square" lIns="91425" tIns="91425" rIns="91425" bIns="91425" anchor="ctr" anchorCtr="0">
            <a:noAutofit/>
          </a:bodyPr>
          <a:lstStyle/>
          <a:p>
            <a:pPr marL="0" lvl="0" indent="0">
              <a:buNone/>
            </a:pPr>
            <a:endParaRPr/>
          </a:p>
        </p:txBody>
      </p:sp>
      <p:sp>
        <p:nvSpPr>
          <p:cNvPr id="102" name="Google Shape;102;p17"/>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ky)">
  <p:cSld name="BLANK_1">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3" name="Picture 2" descr="A picture containing nature, plant&#10;&#10;Description automatically generated">
            <a:extLst>
              <a:ext uri="{FF2B5EF4-FFF2-40B4-BE49-F238E27FC236}">
                <a16:creationId xmlns:a16="http://schemas.microsoft.com/office/drawing/2014/main" id="{C726CD78-DF13-49BC-B7D4-74CED56A72A8}"/>
              </a:ext>
            </a:extLst>
          </p:cNvPr>
          <p:cNvPicPr>
            <a:picLocks noChangeAspect="1"/>
          </p:cNvPicPr>
          <p:nvPr userDrawn="1"/>
        </p:nvPicPr>
        <p:blipFill>
          <a:blip r:embed="rId3"/>
          <a:stretch>
            <a:fillRect/>
          </a:stretch>
        </p:blipFill>
        <p:spPr>
          <a:xfrm>
            <a:off x="0" y="-1"/>
            <a:ext cx="9144000" cy="5137079"/>
          </a:xfrm>
          <a:prstGeom prst="rect">
            <a:avLst/>
          </a:prstGeom>
        </p:spPr>
      </p:pic>
      <p:sp>
        <p:nvSpPr>
          <p:cNvPr id="104" name="Google Shape;104;p18"/>
          <p:cNvSpPr/>
          <p:nvPr/>
        </p:nvSpPr>
        <p:spPr>
          <a:xfrm>
            <a:off x="261900" y="208013"/>
            <a:ext cx="8620200" cy="4727400"/>
          </a:xfrm>
          <a:prstGeom prst="rect">
            <a:avLst/>
          </a:prstGeom>
          <a:solidFill>
            <a:schemeClr val="accent3">
              <a:lumMod val="60000"/>
              <a:lumOff val="40000"/>
              <a:alpha val="83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ea)">
  <p:cSld name="BLANK_1_1">
    <p:bg>
      <p:bgPr>
        <a:blipFill>
          <a:blip r:embed="rId2">
            <a:alphaModFix/>
          </a:blip>
          <a:stretch>
            <a:fillRect/>
          </a:stretch>
        </a:blipFill>
        <a:effectLst/>
      </p:bgPr>
    </p:bg>
    <p:spTree>
      <p:nvGrpSpPr>
        <p:cNvPr id="1" name="Shape 106"/>
        <p:cNvGrpSpPr/>
        <p:nvPr/>
      </p:nvGrpSpPr>
      <p:grpSpPr>
        <a:xfrm>
          <a:off x="0" y="0"/>
          <a:ext cx="0" cy="0"/>
          <a:chOff x="0" y="0"/>
          <a:chExt cx="0" cy="0"/>
        </a:xfrm>
      </p:grpSpPr>
      <p:pic>
        <p:nvPicPr>
          <p:cNvPr id="3" name="Picture 2" descr="A frog on a rock&#10;&#10;Description automatically generated with low confidence">
            <a:extLst>
              <a:ext uri="{FF2B5EF4-FFF2-40B4-BE49-F238E27FC236}">
                <a16:creationId xmlns:a16="http://schemas.microsoft.com/office/drawing/2014/main" id="{D200A76F-C805-4225-8ACB-B09D30F94F52}"/>
              </a:ext>
            </a:extLst>
          </p:cNvPr>
          <p:cNvPicPr>
            <a:picLocks noChangeAspect="1"/>
          </p:cNvPicPr>
          <p:nvPr userDrawn="1"/>
        </p:nvPicPr>
        <p:blipFill>
          <a:blip r:embed="rId3"/>
          <a:stretch>
            <a:fillRect/>
          </a:stretch>
        </p:blipFill>
        <p:spPr>
          <a:xfrm>
            <a:off x="-1" y="-839107"/>
            <a:ext cx="9144001" cy="6839857"/>
          </a:xfrm>
          <a:prstGeom prst="rect">
            <a:avLst/>
          </a:prstGeom>
        </p:spPr>
      </p:pic>
      <p:sp>
        <p:nvSpPr>
          <p:cNvPr id="107" name="Google Shape;107;p19"/>
          <p:cNvSpPr/>
          <p:nvPr/>
        </p:nvSpPr>
        <p:spPr>
          <a:xfrm>
            <a:off x="261900" y="208013"/>
            <a:ext cx="8620200" cy="4727400"/>
          </a:xfrm>
          <a:prstGeom prst="rect">
            <a:avLst/>
          </a:prstGeom>
          <a:solidFill>
            <a:schemeClr val="accent2">
              <a:alpha val="53330"/>
            </a:schemeClr>
          </a:solidFill>
          <a:ln>
            <a:noFill/>
          </a:ln>
        </p:spPr>
        <p:txBody>
          <a:bodyPr spcFirstLastPara="1" wrap="square" lIns="91425" tIns="91425" rIns="91425" bIns="91425" anchor="ctr" anchorCtr="0">
            <a:noAutofit/>
          </a:bodyPr>
          <a:lstStyle/>
          <a:p>
            <a:pPr marL="0" lvl="0" indent="0">
              <a:buNone/>
            </a:pPr>
            <a:endParaRPr/>
          </a:p>
        </p:txBody>
      </p:sp>
      <p:sp>
        <p:nvSpPr>
          <p:cNvPr id="108" name="Google Shape;108;p19"/>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3D28-1E89-4202-87D1-7BE2138C6319}"/>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AC214C1E-5C7F-4E6E-9F5F-960F0EA061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383DDFF5-C854-4269-9B88-BDA51BD814AF}"/>
              </a:ext>
            </a:extLst>
          </p:cNvPr>
          <p:cNvSpPr>
            <a:spLocks noGrp="1"/>
          </p:cNvSpPr>
          <p:nvPr>
            <p:ph type="dt" sz="half" idx="10"/>
          </p:nvPr>
        </p:nvSpPr>
        <p:spPr/>
        <p:txBody>
          <a:bodyPr/>
          <a:lstStyle/>
          <a:p>
            <a:fld id="{2D8DF66E-5D87-4AC2-A12C-D06018CC1685}" type="datetimeFigureOut">
              <a:rPr lang="fr-CA" smtClean="0"/>
              <a:t>2021-05-26</a:t>
            </a:fld>
            <a:endParaRPr lang="fr-CA"/>
          </a:p>
        </p:txBody>
      </p:sp>
      <p:sp>
        <p:nvSpPr>
          <p:cNvPr id="5" name="Footer Placeholder 4">
            <a:extLst>
              <a:ext uri="{FF2B5EF4-FFF2-40B4-BE49-F238E27FC236}">
                <a16:creationId xmlns:a16="http://schemas.microsoft.com/office/drawing/2014/main" id="{DD55797A-A9BB-4947-9F9D-817A9400123D}"/>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5ED462CB-872C-4217-A918-26139AE98A25}"/>
              </a:ext>
            </a:extLst>
          </p:cNvPr>
          <p:cNvSpPr>
            <a:spLocks noGrp="1"/>
          </p:cNvSpPr>
          <p:nvPr>
            <p:ph type="sldNum" sz="quarter" idx="12"/>
          </p:nvPr>
        </p:nvSpPr>
        <p:spPr/>
        <p:txBody>
          <a:bodyPr/>
          <a:lstStyle/>
          <a:p>
            <a:fld id="{4EAD462A-B4D1-4C0D-AE2C-F966B3FCBCAE}" type="slidenum">
              <a:rPr lang="fr-CA" smtClean="0"/>
              <a:t>‹#›</a:t>
            </a:fld>
            <a:endParaRPr lang="fr-CA"/>
          </a:p>
        </p:txBody>
      </p:sp>
    </p:spTree>
    <p:extLst>
      <p:ext uri="{BB962C8B-B14F-4D97-AF65-F5344CB8AC3E}">
        <p14:creationId xmlns:p14="http://schemas.microsoft.com/office/powerpoint/2010/main" val="62834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3" name="Picture 2" descr="A bird on a dock in a lake&#10;&#10;Description automatically generated with low confidence">
            <a:extLst>
              <a:ext uri="{FF2B5EF4-FFF2-40B4-BE49-F238E27FC236}">
                <a16:creationId xmlns:a16="http://schemas.microsoft.com/office/drawing/2014/main" id="{C89AE701-FDA5-47A1-8BCE-72FF066B340C}"/>
              </a:ext>
            </a:extLst>
          </p:cNvPr>
          <p:cNvPicPr>
            <a:picLocks noChangeAspect="1"/>
          </p:cNvPicPr>
          <p:nvPr userDrawn="1"/>
        </p:nvPicPr>
        <p:blipFill rotWithShape="1">
          <a:blip r:embed="rId3"/>
          <a:srcRect t="41459" r="828" b="24681"/>
          <a:stretch/>
        </p:blipFill>
        <p:spPr>
          <a:xfrm>
            <a:off x="0" y="0"/>
            <a:ext cx="9144000" cy="2080861"/>
          </a:xfrm>
          <a:prstGeom prst="rect">
            <a:avLst/>
          </a:prstGeom>
        </p:spPr>
      </p:pic>
      <p:sp>
        <p:nvSpPr>
          <p:cNvPr id="16" name="Google Shape;16;p3"/>
          <p:cNvSpPr/>
          <p:nvPr/>
        </p:nvSpPr>
        <p:spPr>
          <a:xfrm>
            <a:off x="-7650" y="1742525"/>
            <a:ext cx="9159300" cy="3400975"/>
          </a:xfrm>
          <a:custGeom>
            <a:avLst/>
            <a:gdLst/>
            <a:ahLst/>
            <a:cxnLst/>
            <a:rect l="l" t="t" r="r" b="b"/>
            <a:pathLst>
              <a:path w="366372" h="136039" extrusionOk="0">
                <a:moveTo>
                  <a:pt x="0" y="255"/>
                </a:moveTo>
                <a:lnTo>
                  <a:pt x="0" y="136039"/>
                </a:lnTo>
                <a:lnTo>
                  <a:pt x="366372" y="136039"/>
                </a:lnTo>
                <a:lnTo>
                  <a:pt x="366372" y="255"/>
                </a:lnTo>
                <a:lnTo>
                  <a:pt x="54110" y="0"/>
                </a:lnTo>
                <a:lnTo>
                  <a:pt x="45720" y="10462"/>
                </a:lnTo>
                <a:lnTo>
                  <a:pt x="36991" y="611"/>
                </a:lnTo>
                <a:close/>
              </a:path>
            </a:pathLst>
          </a:custGeom>
          <a:solidFill>
            <a:schemeClr val="lt1"/>
          </a:solidFill>
          <a:ln>
            <a:noFill/>
          </a:ln>
        </p:spPr>
      </p:sp>
      <p:sp>
        <p:nvSpPr>
          <p:cNvPr id="17" name="Google Shape;17;p3"/>
          <p:cNvSpPr txBox="1">
            <a:spLocks noGrp="1"/>
          </p:cNvSpPr>
          <p:nvPr>
            <p:ph type="ctrTitle"/>
          </p:nvPr>
        </p:nvSpPr>
        <p:spPr>
          <a:xfrm>
            <a:off x="884073" y="2166312"/>
            <a:ext cx="56601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8" name="Google Shape;18;p3"/>
          <p:cNvSpPr txBox="1">
            <a:spLocks noGrp="1"/>
          </p:cNvSpPr>
          <p:nvPr>
            <p:ph type="subTitle" idx="1"/>
          </p:nvPr>
        </p:nvSpPr>
        <p:spPr>
          <a:xfrm>
            <a:off x="884073" y="3411563"/>
            <a:ext cx="56601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400"/>
              <a:buNone/>
              <a:defRPr sz="2400">
                <a:solidFill>
                  <a:schemeClr val="accent5"/>
                </a:solidFill>
              </a:defRPr>
            </a:lvl1pPr>
            <a:lvl2pPr lvl="1" rtl="0">
              <a:spcBef>
                <a:spcPts val="0"/>
              </a:spcBef>
              <a:spcAft>
                <a:spcPts val="0"/>
              </a:spcAft>
              <a:buClr>
                <a:schemeClr val="accent5"/>
              </a:buClr>
              <a:buSzPts val="2400"/>
              <a:buNone/>
              <a:defRPr>
                <a:solidFill>
                  <a:schemeClr val="accent5"/>
                </a:solidFill>
              </a:defRPr>
            </a:lvl2pPr>
            <a:lvl3pPr lvl="2" rtl="0">
              <a:spcBef>
                <a:spcPts val="0"/>
              </a:spcBef>
              <a:spcAft>
                <a:spcPts val="0"/>
              </a:spcAft>
              <a:buClr>
                <a:schemeClr val="accent5"/>
              </a:buClr>
              <a:buSzPts val="2400"/>
              <a:buNone/>
              <a:defRPr>
                <a:solidFill>
                  <a:schemeClr val="accent5"/>
                </a:solidFill>
              </a:defRPr>
            </a:lvl3pPr>
            <a:lvl4pPr lvl="3" rtl="0">
              <a:spcBef>
                <a:spcPts val="0"/>
              </a:spcBef>
              <a:spcAft>
                <a:spcPts val="0"/>
              </a:spcAft>
              <a:buClr>
                <a:schemeClr val="accent5"/>
              </a:buClr>
              <a:buSzPts val="2400"/>
              <a:buNone/>
              <a:defRPr sz="2400">
                <a:solidFill>
                  <a:schemeClr val="accent5"/>
                </a:solidFill>
              </a:defRPr>
            </a:lvl4pPr>
            <a:lvl5pPr lvl="4" rtl="0">
              <a:spcBef>
                <a:spcPts val="0"/>
              </a:spcBef>
              <a:spcAft>
                <a:spcPts val="0"/>
              </a:spcAft>
              <a:buClr>
                <a:schemeClr val="accent5"/>
              </a:buClr>
              <a:buSzPts val="2400"/>
              <a:buNone/>
              <a:defRPr sz="2400">
                <a:solidFill>
                  <a:schemeClr val="accent5"/>
                </a:solidFill>
              </a:defRPr>
            </a:lvl5pPr>
            <a:lvl6pPr lvl="5" rtl="0">
              <a:spcBef>
                <a:spcPts val="0"/>
              </a:spcBef>
              <a:spcAft>
                <a:spcPts val="0"/>
              </a:spcAft>
              <a:buClr>
                <a:schemeClr val="accent5"/>
              </a:buClr>
              <a:buSzPts val="2400"/>
              <a:buNone/>
              <a:defRPr sz="2400">
                <a:solidFill>
                  <a:schemeClr val="accent5"/>
                </a:solidFill>
              </a:defRPr>
            </a:lvl6pPr>
            <a:lvl7pPr lvl="6" rtl="0">
              <a:spcBef>
                <a:spcPts val="0"/>
              </a:spcBef>
              <a:spcAft>
                <a:spcPts val="0"/>
              </a:spcAft>
              <a:buClr>
                <a:schemeClr val="accent5"/>
              </a:buClr>
              <a:buSzPts val="2400"/>
              <a:buNone/>
              <a:defRPr sz="2400">
                <a:solidFill>
                  <a:schemeClr val="accent5"/>
                </a:solidFill>
              </a:defRPr>
            </a:lvl7pPr>
            <a:lvl8pPr lvl="7" rtl="0">
              <a:spcBef>
                <a:spcPts val="0"/>
              </a:spcBef>
              <a:spcAft>
                <a:spcPts val="0"/>
              </a:spcAft>
              <a:buClr>
                <a:schemeClr val="accent5"/>
              </a:buClr>
              <a:buSzPts val="2400"/>
              <a:buNone/>
              <a:defRPr sz="2400">
                <a:solidFill>
                  <a:schemeClr val="accent5"/>
                </a:solidFill>
              </a:defRPr>
            </a:lvl8pPr>
            <a:lvl9pPr lvl="8" rtl="0">
              <a:spcBef>
                <a:spcPts val="0"/>
              </a:spcBef>
              <a:spcAft>
                <a:spcPts val="0"/>
              </a:spcAft>
              <a:buClr>
                <a:schemeClr val="accent5"/>
              </a:buClr>
              <a:buSzPts val="2400"/>
              <a:buNone/>
              <a:defRPr sz="2400">
                <a:solidFill>
                  <a:schemeClr val="accent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a:off x="0" y="50"/>
            <a:ext cx="9144000" cy="5143500"/>
          </a:xfrm>
          <a:prstGeom prst="frame">
            <a:avLst>
              <a:gd name="adj1" fmla="val 221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4"/>
          <p:cNvPicPr preferRelativeResize="0"/>
          <p:nvPr userDrawn="1"/>
        </p:nvPicPr>
        <p:blipFill rotWithShape="1">
          <a:blip r:embed="rId2">
            <a:alphaModFix/>
          </a:blip>
          <a:srcRect t="8313" b="8304"/>
          <a:stretch/>
        </p:blipFill>
        <p:spPr>
          <a:xfrm rot="-5400000">
            <a:off x="3554205" y="454046"/>
            <a:ext cx="2035624" cy="1127534"/>
          </a:xfrm>
          <a:prstGeom prst="rect">
            <a:avLst/>
          </a:prstGeom>
          <a:noFill/>
          <a:ln>
            <a:noFill/>
          </a:ln>
        </p:spPr>
      </p:pic>
      <p:pic>
        <p:nvPicPr>
          <p:cNvPr id="3" name="Picture 2" descr="A picture containing grass, plant, flower, outdoor&#10;&#10;Description automatically generated">
            <a:extLst>
              <a:ext uri="{FF2B5EF4-FFF2-40B4-BE49-F238E27FC236}">
                <a16:creationId xmlns:a16="http://schemas.microsoft.com/office/drawing/2014/main" id="{A9006A88-A7E4-4350-A130-CFA7033F83E2}"/>
              </a:ext>
            </a:extLst>
          </p:cNvPr>
          <p:cNvPicPr>
            <a:picLocks noChangeAspect="1"/>
          </p:cNvPicPr>
          <p:nvPr userDrawn="1"/>
        </p:nvPicPr>
        <p:blipFill rotWithShape="1">
          <a:blip r:embed="rId3"/>
          <a:srcRect l="43627" t="9779" r="29225" b="27508"/>
          <a:stretch/>
        </p:blipFill>
        <p:spPr>
          <a:xfrm>
            <a:off x="4008251" y="0"/>
            <a:ext cx="1127533" cy="2035624"/>
          </a:xfrm>
          <a:prstGeom prst="rect">
            <a:avLst/>
          </a:prstGeom>
        </p:spPr>
      </p:pic>
      <p:sp>
        <p:nvSpPr>
          <p:cNvPr id="22" name="Google Shape;22;p4"/>
          <p:cNvSpPr/>
          <p:nvPr/>
        </p:nvSpPr>
        <p:spPr>
          <a:xfrm>
            <a:off x="4008250" y="1152569"/>
            <a:ext cx="1127700" cy="883200"/>
          </a:xfrm>
          <a:prstGeom prst="rect">
            <a:avLst/>
          </a:prstGeom>
          <a:solidFill>
            <a:srgbClr val="004430">
              <a:alpha val="5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txBox="1">
            <a:spLocks noGrp="1"/>
          </p:cNvSpPr>
          <p:nvPr>
            <p:ph type="body" idx="1"/>
          </p:nvPr>
        </p:nvSpPr>
        <p:spPr>
          <a:xfrm>
            <a:off x="1624650" y="2161800"/>
            <a:ext cx="58947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Clr>
                <a:schemeClr val="dk2"/>
              </a:buClr>
              <a:buSzPts val="3000"/>
              <a:buChar char="◍"/>
              <a:defRPr i="1">
                <a:solidFill>
                  <a:schemeClr val="dk2"/>
                </a:solidFill>
              </a:defRPr>
            </a:lvl1pPr>
            <a:lvl2pPr marL="914400" lvl="1" indent="-381000" algn="ctr" rtl="0">
              <a:spcBef>
                <a:spcPts val="0"/>
              </a:spcBef>
              <a:spcAft>
                <a:spcPts val="0"/>
              </a:spcAft>
              <a:buClr>
                <a:schemeClr val="dk2"/>
              </a:buClr>
              <a:buSzPts val="2400"/>
              <a:buChar char="○"/>
              <a:defRPr i="1">
                <a:solidFill>
                  <a:schemeClr val="dk2"/>
                </a:solidFill>
              </a:defRPr>
            </a:lvl2pPr>
            <a:lvl3pPr marL="1371600" lvl="2" indent="-381000" algn="ctr" rtl="0">
              <a:spcBef>
                <a:spcPts val="0"/>
              </a:spcBef>
              <a:spcAft>
                <a:spcPts val="0"/>
              </a:spcAft>
              <a:buClr>
                <a:schemeClr val="dk2"/>
              </a:buClr>
              <a:buSzPts val="2400"/>
              <a:buChar char="■"/>
              <a:defRPr i="1">
                <a:solidFill>
                  <a:schemeClr val="dk2"/>
                </a:solidFill>
              </a:defRPr>
            </a:lvl3pPr>
            <a:lvl4pPr marL="1828800" lvl="3" indent="-342900" algn="ctr" rtl="0">
              <a:spcBef>
                <a:spcPts val="0"/>
              </a:spcBef>
              <a:spcAft>
                <a:spcPts val="0"/>
              </a:spcAft>
              <a:buClr>
                <a:schemeClr val="dk2"/>
              </a:buClr>
              <a:buSzPts val="1800"/>
              <a:buChar char="●"/>
              <a:defRPr i="1">
                <a:solidFill>
                  <a:schemeClr val="dk2"/>
                </a:solidFill>
              </a:defRPr>
            </a:lvl4pPr>
            <a:lvl5pPr marL="2286000" lvl="4" indent="-342900" algn="ctr" rtl="0">
              <a:spcBef>
                <a:spcPts val="0"/>
              </a:spcBef>
              <a:spcAft>
                <a:spcPts val="0"/>
              </a:spcAft>
              <a:buClr>
                <a:schemeClr val="dk2"/>
              </a:buClr>
              <a:buSzPts val="1800"/>
              <a:buChar char="○"/>
              <a:defRPr i="1">
                <a:solidFill>
                  <a:schemeClr val="dk2"/>
                </a:solidFill>
              </a:defRPr>
            </a:lvl5pPr>
            <a:lvl6pPr marL="2743200" lvl="5" indent="-342900" algn="ctr" rtl="0">
              <a:spcBef>
                <a:spcPts val="0"/>
              </a:spcBef>
              <a:spcAft>
                <a:spcPts val="0"/>
              </a:spcAft>
              <a:buClr>
                <a:schemeClr val="dk2"/>
              </a:buClr>
              <a:buSzPts val="1800"/>
              <a:buChar char="■"/>
              <a:defRPr i="1">
                <a:solidFill>
                  <a:schemeClr val="dk2"/>
                </a:solidFill>
              </a:defRPr>
            </a:lvl6pPr>
            <a:lvl7pPr marL="3200400" lvl="6" indent="-342900" algn="ctr" rtl="0">
              <a:spcBef>
                <a:spcPts val="0"/>
              </a:spcBef>
              <a:spcAft>
                <a:spcPts val="0"/>
              </a:spcAft>
              <a:buClr>
                <a:schemeClr val="dk2"/>
              </a:buClr>
              <a:buSzPts val="1800"/>
              <a:buChar char="●"/>
              <a:defRPr i="1">
                <a:solidFill>
                  <a:schemeClr val="dk2"/>
                </a:solidFill>
              </a:defRPr>
            </a:lvl7pPr>
            <a:lvl8pPr marL="3657600" lvl="7" indent="-342900" algn="ctr" rtl="0">
              <a:spcBef>
                <a:spcPts val="0"/>
              </a:spcBef>
              <a:spcAft>
                <a:spcPts val="0"/>
              </a:spcAft>
              <a:buClr>
                <a:schemeClr val="dk2"/>
              </a:buClr>
              <a:buSzPts val="1800"/>
              <a:buChar char="○"/>
              <a:defRPr i="1">
                <a:solidFill>
                  <a:schemeClr val="dk2"/>
                </a:solidFill>
              </a:defRPr>
            </a:lvl8pPr>
            <a:lvl9pPr marL="4114800" lvl="8" indent="-342900" algn="ctr">
              <a:spcBef>
                <a:spcPts val="0"/>
              </a:spcBef>
              <a:spcAft>
                <a:spcPts val="0"/>
              </a:spcAft>
              <a:buClr>
                <a:schemeClr val="dk2"/>
              </a:buClr>
              <a:buSzPts val="1800"/>
              <a:buChar char="■"/>
              <a:defRPr i="1">
                <a:solidFill>
                  <a:schemeClr val="dk2"/>
                </a:solidFill>
              </a:defRPr>
            </a:lvl9pPr>
          </a:lstStyle>
          <a:p>
            <a:endParaRPr/>
          </a:p>
        </p:txBody>
      </p:sp>
      <p:sp>
        <p:nvSpPr>
          <p:cNvPr id="24" name="Google Shape;24;p4"/>
          <p:cNvSpPr txBox="1"/>
          <p:nvPr/>
        </p:nvSpPr>
        <p:spPr>
          <a:xfrm>
            <a:off x="3593400" y="107464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lt1"/>
                </a:solidFill>
                <a:latin typeface="Georgia"/>
                <a:ea typeface="Georgia"/>
                <a:cs typeface="Georgia"/>
                <a:sym typeface="Georgia"/>
              </a:rPr>
              <a:t>“</a:t>
            </a:r>
            <a:endParaRPr sz="9600">
              <a:solidFill>
                <a:schemeClr val="lt1"/>
              </a:solidFill>
              <a:latin typeface="Georgia"/>
              <a:ea typeface="Georgia"/>
              <a:cs typeface="Georgia"/>
              <a:sym typeface="Georgia"/>
            </a:endParaRPr>
          </a:p>
        </p:txBody>
      </p:sp>
      <p:sp>
        <p:nvSpPr>
          <p:cNvPr id="25" name="Google Shape;25;p4"/>
          <p:cNvSpPr txBox="1">
            <a:spLocks noGrp="1"/>
          </p:cNvSpPr>
          <p:nvPr>
            <p:ph type="sldNum" idx="12"/>
          </p:nvPr>
        </p:nvSpPr>
        <p:spPr>
          <a:xfrm>
            <a:off x="4345650" y="4673644"/>
            <a:ext cx="452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leaf)" type="tx">
  <p:cSld name="TITLE_AND_BODY">
    <p:spTree>
      <p:nvGrpSpPr>
        <p:cNvPr id="1" name="Shape 26"/>
        <p:cNvGrpSpPr/>
        <p:nvPr/>
      </p:nvGrpSpPr>
      <p:grpSpPr>
        <a:xfrm>
          <a:off x="0" y="0"/>
          <a:ext cx="0" cy="0"/>
          <a:chOff x="0" y="0"/>
          <a:chExt cx="0" cy="0"/>
        </a:xfrm>
      </p:grpSpPr>
      <p:sp>
        <p:nvSpPr>
          <p:cNvPr id="27" name="Google Shape;27;p5"/>
          <p:cNvSpPr/>
          <p:nvPr/>
        </p:nvSpPr>
        <p:spPr>
          <a:xfrm>
            <a:off x="0" y="50"/>
            <a:ext cx="9144000" cy="5143500"/>
          </a:xfrm>
          <a:prstGeom prst="frame">
            <a:avLst>
              <a:gd name="adj1" fmla="val 221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5"/>
          <p:cNvSpPr txBox="1">
            <a:spLocks noGrp="1"/>
          </p:cNvSpPr>
          <p:nvPr>
            <p:ph type="body" idx="1"/>
          </p:nvPr>
        </p:nvSpPr>
        <p:spPr>
          <a:xfrm>
            <a:off x="2257425" y="1709141"/>
            <a:ext cx="6153300" cy="3159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pic>
        <p:nvPicPr>
          <p:cNvPr id="30" name="Google Shape;30;p5"/>
          <p:cNvPicPr preferRelativeResize="0"/>
          <p:nvPr/>
        </p:nvPicPr>
        <p:blipFill rotWithShape="1">
          <a:blip r:embed="rId2"/>
          <a:srcRect l="1" t="41375" r="45563" b="27132"/>
          <a:stretch/>
        </p:blipFill>
        <p:spPr>
          <a:xfrm rot="10800000" flipH="1" flipV="1">
            <a:off x="0" y="644575"/>
            <a:ext cx="1943100" cy="843100"/>
          </a:xfrm>
          <a:prstGeom prst="rect">
            <a:avLst/>
          </a:prstGeom>
          <a:noFill/>
          <a:ln>
            <a:noFill/>
          </a:ln>
        </p:spPr>
      </p:pic>
      <p:sp>
        <p:nvSpPr>
          <p:cNvPr id="31" name="Google Shape;31;p5"/>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sea)">
  <p:cSld name="TITLE_AND_BODY_1">
    <p:spTree>
      <p:nvGrpSpPr>
        <p:cNvPr id="1" name="Shape 32"/>
        <p:cNvGrpSpPr/>
        <p:nvPr/>
      </p:nvGrpSpPr>
      <p:grpSpPr>
        <a:xfrm>
          <a:off x="0" y="0"/>
          <a:ext cx="0" cy="0"/>
          <a:chOff x="0" y="0"/>
          <a:chExt cx="0" cy="0"/>
        </a:xfrm>
      </p:grpSpPr>
      <p:sp>
        <p:nvSpPr>
          <p:cNvPr id="33" name="Google Shape;33;p6"/>
          <p:cNvSpPr/>
          <p:nvPr/>
        </p:nvSpPr>
        <p:spPr>
          <a:xfrm>
            <a:off x="0" y="50"/>
            <a:ext cx="9144000" cy="5143500"/>
          </a:xfrm>
          <a:prstGeom prst="frame">
            <a:avLst>
              <a:gd name="adj1" fmla="val 22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5" name="Google Shape;35;p6"/>
          <p:cNvSpPr txBox="1">
            <a:spLocks noGrp="1"/>
          </p:cNvSpPr>
          <p:nvPr>
            <p:ph type="body" idx="1"/>
          </p:nvPr>
        </p:nvSpPr>
        <p:spPr>
          <a:xfrm>
            <a:off x="2257425" y="1709141"/>
            <a:ext cx="6153300" cy="31596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chemeClr val="accent3"/>
              </a:buClr>
              <a:buSzPts val="2400"/>
              <a:buChar char="◍"/>
              <a:defRPr sz="2400"/>
            </a:lvl1pPr>
            <a:lvl2pPr marL="914400" lvl="1" indent="-342900" rtl="0">
              <a:spcBef>
                <a:spcPts val="0"/>
              </a:spcBef>
              <a:spcAft>
                <a:spcPts val="0"/>
              </a:spcAft>
              <a:buClr>
                <a:schemeClr val="accent3"/>
              </a:buClr>
              <a:buSzPts val="1800"/>
              <a:buChar char="○"/>
              <a:defRPr sz="1800"/>
            </a:lvl2pPr>
            <a:lvl3pPr marL="1371600" lvl="2" indent="-342900" rtl="0">
              <a:spcBef>
                <a:spcPts val="0"/>
              </a:spcBef>
              <a:spcAft>
                <a:spcPts val="0"/>
              </a:spcAft>
              <a:buClr>
                <a:schemeClr val="accent3"/>
              </a:buClr>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36" name="Google Shape;36;p6"/>
          <p:cNvPicPr preferRelativeResize="0"/>
          <p:nvPr/>
        </p:nvPicPr>
        <p:blipFill rotWithShape="1">
          <a:blip r:embed="rId2"/>
          <a:srcRect t="21653" r="13924" b="28552"/>
          <a:stretch/>
        </p:blipFill>
        <p:spPr>
          <a:xfrm>
            <a:off x="0" y="644600"/>
            <a:ext cx="1943101" cy="843074"/>
          </a:xfrm>
          <a:prstGeom prst="rect">
            <a:avLst/>
          </a:prstGeom>
          <a:noFill/>
          <a:ln>
            <a:noFill/>
          </a:ln>
        </p:spPr>
      </p:pic>
      <p:sp>
        <p:nvSpPr>
          <p:cNvPr id="37" name="Google Shape;37;p6"/>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sky)">
  <p:cSld name="TITLE_AND_BODY_1_1">
    <p:spTree>
      <p:nvGrpSpPr>
        <p:cNvPr id="1" name="Shape 38"/>
        <p:cNvGrpSpPr/>
        <p:nvPr/>
      </p:nvGrpSpPr>
      <p:grpSpPr>
        <a:xfrm>
          <a:off x="0" y="0"/>
          <a:ext cx="0" cy="0"/>
          <a:chOff x="0" y="0"/>
          <a:chExt cx="0" cy="0"/>
        </a:xfrm>
      </p:grpSpPr>
      <p:sp>
        <p:nvSpPr>
          <p:cNvPr id="39" name="Google Shape;39;p7"/>
          <p:cNvSpPr/>
          <p:nvPr/>
        </p:nvSpPr>
        <p:spPr>
          <a:xfrm>
            <a:off x="0" y="50"/>
            <a:ext cx="9144000" cy="5143500"/>
          </a:xfrm>
          <a:prstGeom prst="frame">
            <a:avLst>
              <a:gd name="adj1" fmla="val 221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41" name="Google Shape;41;p7"/>
          <p:cNvSpPr txBox="1">
            <a:spLocks noGrp="1"/>
          </p:cNvSpPr>
          <p:nvPr>
            <p:ph type="body" idx="1"/>
          </p:nvPr>
        </p:nvSpPr>
        <p:spPr>
          <a:xfrm>
            <a:off x="2257425" y="1709141"/>
            <a:ext cx="6153300" cy="31596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chemeClr val="accent4"/>
              </a:buClr>
              <a:buSzPts val="2400"/>
              <a:buChar char="◍"/>
              <a:defRPr sz="2400"/>
            </a:lvl1pPr>
            <a:lvl2pPr marL="914400" lvl="1" indent="-342900" rtl="0">
              <a:spcBef>
                <a:spcPts val="0"/>
              </a:spcBef>
              <a:spcAft>
                <a:spcPts val="0"/>
              </a:spcAft>
              <a:buClr>
                <a:schemeClr val="accent4"/>
              </a:buClr>
              <a:buSzPts val="1800"/>
              <a:buChar char="○"/>
              <a:defRPr sz="1800"/>
            </a:lvl2pPr>
            <a:lvl3pPr marL="1371600" lvl="2" indent="-342900" rtl="0">
              <a:spcBef>
                <a:spcPts val="0"/>
              </a:spcBef>
              <a:spcAft>
                <a:spcPts val="0"/>
              </a:spcAft>
              <a:buClr>
                <a:schemeClr val="accent4"/>
              </a:buClr>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42" name="Google Shape;42;p7"/>
          <p:cNvPicPr preferRelativeResize="0"/>
          <p:nvPr/>
        </p:nvPicPr>
        <p:blipFill rotWithShape="1">
          <a:blip r:embed="rId2"/>
          <a:srcRect t="8395" b="33755"/>
          <a:stretch/>
        </p:blipFill>
        <p:spPr>
          <a:xfrm>
            <a:off x="0" y="644600"/>
            <a:ext cx="1943101" cy="843075"/>
          </a:xfrm>
          <a:prstGeom prst="rect">
            <a:avLst/>
          </a:prstGeom>
          <a:noFill/>
          <a:ln>
            <a:noFill/>
          </a:ln>
        </p:spPr>
      </p:pic>
      <p:sp>
        <p:nvSpPr>
          <p:cNvPr id="43" name="Google Shape;43;p7"/>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leaf)" type="twoColTx">
  <p:cSld name="TITLE_AND_TWO_COLUMNS">
    <p:spTree>
      <p:nvGrpSpPr>
        <p:cNvPr id="1" name="Shape 44"/>
        <p:cNvGrpSpPr/>
        <p:nvPr/>
      </p:nvGrpSpPr>
      <p:grpSpPr>
        <a:xfrm>
          <a:off x="0" y="0"/>
          <a:ext cx="0" cy="0"/>
          <a:chOff x="0" y="0"/>
          <a:chExt cx="0" cy="0"/>
        </a:xfrm>
      </p:grpSpPr>
      <p:sp>
        <p:nvSpPr>
          <p:cNvPr id="45" name="Google Shape;45;p8"/>
          <p:cNvSpPr/>
          <p:nvPr/>
        </p:nvSpPr>
        <p:spPr>
          <a:xfrm>
            <a:off x="0" y="50"/>
            <a:ext cx="9144000" cy="5143500"/>
          </a:xfrm>
          <a:prstGeom prst="frame">
            <a:avLst>
              <a:gd name="adj1" fmla="val 221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txBox="1">
            <a:spLocks noGrp="1"/>
          </p:cNvSpPr>
          <p:nvPr>
            <p:ph type="body" idx="1"/>
          </p:nvPr>
        </p:nvSpPr>
        <p:spPr>
          <a:xfrm>
            <a:off x="2257425" y="1764506"/>
            <a:ext cx="3120900" cy="3161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Clr>
                <a:schemeClr val="dk1"/>
              </a:buClr>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8"/>
          <p:cNvSpPr txBox="1">
            <a:spLocks noGrp="1"/>
          </p:cNvSpPr>
          <p:nvPr>
            <p:ph type="body" idx="2"/>
          </p:nvPr>
        </p:nvSpPr>
        <p:spPr>
          <a:xfrm>
            <a:off x="5566073" y="1764506"/>
            <a:ext cx="3120900" cy="3161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Clr>
                <a:schemeClr val="dk1"/>
              </a:buClr>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8"/>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0" name="Google Shape;50;p8"/>
          <p:cNvPicPr preferRelativeResize="0"/>
          <p:nvPr/>
        </p:nvPicPr>
        <p:blipFill rotWithShape="1">
          <a:blip r:embed="rId2">
            <a:alphaModFix/>
          </a:blip>
          <a:srcRect l="5767" t="29553" b="29557"/>
          <a:stretch/>
        </p:blipFill>
        <p:spPr>
          <a:xfrm rot="10800000" flipH="1">
            <a:off x="0" y="644575"/>
            <a:ext cx="1943100" cy="843100"/>
          </a:xfrm>
          <a:prstGeom prst="rect">
            <a:avLst/>
          </a:prstGeom>
          <a:noFill/>
          <a:ln>
            <a:noFill/>
          </a:ln>
        </p:spPr>
      </p:pic>
      <p:pic>
        <p:nvPicPr>
          <p:cNvPr id="8" name="Google Shape;30;p5">
            <a:extLst>
              <a:ext uri="{FF2B5EF4-FFF2-40B4-BE49-F238E27FC236}">
                <a16:creationId xmlns:a16="http://schemas.microsoft.com/office/drawing/2014/main" id="{39173E2F-D20F-47B4-B93A-22199D4761D5}"/>
              </a:ext>
            </a:extLst>
          </p:cNvPr>
          <p:cNvPicPr preferRelativeResize="0"/>
          <p:nvPr userDrawn="1"/>
        </p:nvPicPr>
        <p:blipFill rotWithShape="1">
          <a:blip r:embed="rId3"/>
          <a:srcRect l="1" t="41375" r="45563" b="27132"/>
          <a:stretch/>
        </p:blipFill>
        <p:spPr>
          <a:xfrm rot="10800000" flipH="1" flipV="1">
            <a:off x="0" y="644576"/>
            <a:ext cx="1943100" cy="843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2 columns (sea)">
  <p:cSld name="TITLE_AND_TWO_COLUMNS_2">
    <p:spTree>
      <p:nvGrpSpPr>
        <p:cNvPr id="1" name="Shape 51"/>
        <p:cNvGrpSpPr/>
        <p:nvPr/>
      </p:nvGrpSpPr>
      <p:grpSpPr>
        <a:xfrm>
          <a:off x="0" y="0"/>
          <a:ext cx="0" cy="0"/>
          <a:chOff x="0" y="0"/>
          <a:chExt cx="0" cy="0"/>
        </a:xfrm>
      </p:grpSpPr>
      <p:sp>
        <p:nvSpPr>
          <p:cNvPr id="52" name="Google Shape;52;p9"/>
          <p:cNvSpPr/>
          <p:nvPr/>
        </p:nvSpPr>
        <p:spPr>
          <a:xfrm>
            <a:off x="0" y="50"/>
            <a:ext cx="9144000" cy="5143500"/>
          </a:xfrm>
          <a:prstGeom prst="frame">
            <a:avLst>
              <a:gd name="adj1" fmla="val 22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body" idx="1"/>
          </p:nvPr>
        </p:nvSpPr>
        <p:spPr>
          <a:xfrm>
            <a:off x="2257425" y="1764506"/>
            <a:ext cx="3120900" cy="3161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chemeClr val="accent3"/>
              </a:buClr>
              <a:buSzPts val="1800"/>
              <a:buChar char="◍"/>
              <a:defRPr sz="1800"/>
            </a:lvl1pPr>
            <a:lvl2pPr marL="914400" lvl="1" indent="-342900" rtl="0">
              <a:spcBef>
                <a:spcPts val="0"/>
              </a:spcBef>
              <a:spcAft>
                <a:spcPts val="0"/>
              </a:spcAft>
              <a:buClr>
                <a:schemeClr val="accent3"/>
              </a:buClr>
              <a:buSzPts val="1800"/>
              <a:buChar char="○"/>
              <a:defRPr sz="1800"/>
            </a:lvl2pPr>
            <a:lvl3pPr marL="1371600" lvl="2" indent="-342900" rtl="0">
              <a:spcBef>
                <a:spcPts val="0"/>
              </a:spcBef>
              <a:spcAft>
                <a:spcPts val="0"/>
              </a:spcAft>
              <a:buClr>
                <a:schemeClr val="dk1"/>
              </a:buClr>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4" name="Google Shape;54;p9"/>
          <p:cNvSpPr txBox="1">
            <a:spLocks noGrp="1"/>
          </p:cNvSpPr>
          <p:nvPr>
            <p:ph type="body" idx="2"/>
          </p:nvPr>
        </p:nvSpPr>
        <p:spPr>
          <a:xfrm>
            <a:off x="5566073" y="1764506"/>
            <a:ext cx="3120900" cy="3161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chemeClr val="accent3"/>
              </a:buClr>
              <a:buSzPts val="1800"/>
              <a:buChar char="◍"/>
              <a:defRPr sz="1800"/>
            </a:lvl1pPr>
            <a:lvl2pPr marL="914400" lvl="1" indent="-342900" rtl="0">
              <a:spcBef>
                <a:spcPts val="0"/>
              </a:spcBef>
              <a:spcAft>
                <a:spcPts val="0"/>
              </a:spcAft>
              <a:buClr>
                <a:schemeClr val="accent3"/>
              </a:buClr>
              <a:buSzPts val="1800"/>
              <a:buChar char="○"/>
              <a:defRPr sz="1800"/>
            </a:lvl2pPr>
            <a:lvl3pPr marL="1371600" lvl="2" indent="-342900" rtl="0">
              <a:spcBef>
                <a:spcPts val="0"/>
              </a:spcBef>
              <a:spcAft>
                <a:spcPts val="0"/>
              </a:spcAft>
              <a:buClr>
                <a:schemeClr val="dk1"/>
              </a:buClr>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5" name="Google Shape;55;p9"/>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56" name="Google Shape;56;p9"/>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7" name="Google Shape;57;p9" descr="Sea, Ocean, Infinity, Wide,"/>
          <p:cNvPicPr preferRelativeResize="0"/>
          <p:nvPr/>
        </p:nvPicPr>
        <p:blipFill rotWithShape="1">
          <a:blip r:embed="rId2">
            <a:alphaModFix/>
          </a:blip>
          <a:srcRect l="14499" t="41827" r="47082" b="28536"/>
          <a:stretch/>
        </p:blipFill>
        <p:spPr>
          <a:xfrm>
            <a:off x="0" y="644600"/>
            <a:ext cx="1943101" cy="843074"/>
          </a:xfrm>
          <a:prstGeom prst="rect">
            <a:avLst/>
          </a:prstGeom>
          <a:noFill/>
          <a:ln>
            <a:noFill/>
          </a:ln>
        </p:spPr>
      </p:pic>
      <p:pic>
        <p:nvPicPr>
          <p:cNvPr id="8" name="Google Shape;36;p6">
            <a:extLst>
              <a:ext uri="{FF2B5EF4-FFF2-40B4-BE49-F238E27FC236}">
                <a16:creationId xmlns:a16="http://schemas.microsoft.com/office/drawing/2014/main" id="{9CB0F802-D6A7-4308-B4C5-8FEAC7304584}"/>
              </a:ext>
            </a:extLst>
          </p:cNvPr>
          <p:cNvPicPr preferRelativeResize="0"/>
          <p:nvPr userDrawn="1"/>
        </p:nvPicPr>
        <p:blipFill rotWithShape="1">
          <a:blip r:embed="rId3"/>
          <a:srcRect t="21653" r="13924" b="28552"/>
          <a:stretch/>
        </p:blipFill>
        <p:spPr>
          <a:xfrm>
            <a:off x="0" y="644600"/>
            <a:ext cx="1943101" cy="8430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sky)">
  <p:cSld name="TITLE_AND_TWO_COLUMNS_2_1">
    <p:spTree>
      <p:nvGrpSpPr>
        <p:cNvPr id="1" name="Shape 58"/>
        <p:cNvGrpSpPr/>
        <p:nvPr/>
      </p:nvGrpSpPr>
      <p:grpSpPr>
        <a:xfrm>
          <a:off x="0" y="0"/>
          <a:ext cx="0" cy="0"/>
          <a:chOff x="0" y="0"/>
          <a:chExt cx="0" cy="0"/>
        </a:xfrm>
      </p:grpSpPr>
      <p:sp>
        <p:nvSpPr>
          <p:cNvPr id="59" name="Google Shape;59;p10"/>
          <p:cNvSpPr/>
          <p:nvPr/>
        </p:nvSpPr>
        <p:spPr>
          <a:xfrm>
            <a:off x="0" y="50"/>
            <a:ext cx="9144000" cy="5143500"/>
          </a:xfrm>
          <a:prstGeom prst="frame">
            <a:avLst>
              <a:gd name="adj1" fmla="val 221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0"/>
          <p:cNvSpPr txBox="1">
            <a:spLocks noGrp="1"/>
          </p:cNvSpPr>
          <p:nvPr>
            <p:ph type="body" idx="1"/>
          </p:nvPr>
        </p:nvSpPr>
        <p:spPr>
          <a:xfrm>
            <a:off x="2257425" y="1764506"/>
            <a:ext cx="3120900" cy="3161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chemeClr val="accent4"/>
              </a:buClr>
              <a:buSzPts val="1800"/>
              <a:buChar char="◍"/>
              <a:defRPr sz="1800"/>
            </a:lvl1pPr>
            <a:lvl2pPr marL="914400" lvl="1" indent="-342900" rtl="0">
              <a:spcBef>
                <a:spcPts val="0"/>
              </a:spcBef>
              <a:spcAft>
                <a:spcPts val="0"/>
              </a:spcAft>
              <a:buClr>
                <a:schemeClr val="accent4"/>
              </a:buClr>
              <a:buSzPts val="1800"/>
              <a:buChar char="○"/>
              <a:defRPr sz="1800"/>
            </a:lvl2pPr>
            <a:lvl3pPr marL="1371600" lvl="2" indent="-342900" rtl="0">
              <a:spcBef>
                <a:spcPts val="0"/>
              </a:spcBef>
              <a:spcAft>
                <a:spcPts val="0"/>
              </a:spcAft>
              <a:buClr>
                <a:schemeClr val="dk1"/>
              </a:buClr>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0"/>
          <p:cNvSpPr txBox="1">
            <a:spLocks noGrp="1"/>
          </p:cNvSpPr>
          <p:nvPr>
            <p:ph type="body" idx="2"/>
          </p:nvPr>
        </p:nvSpPr>
        <p:spPr>
          <a:xfrm>
            <a:off x="5566073" y="1764506"/>
            <a:ext cx="3120900" cy="3161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chemeClr val="accent4"/>
              </a:buClr>
              <a:buSzPts val="1800"/>
              <a:buChar char="◍"/>
              <a:defRPr sz="1800"/>
            </a:lvl1pPr>
            <a:lvl2pPr marL="914400" lvl="1" indent="-342900" rtl="0">
              <a:spcBef>
                <a:spcPts val="0"/>
              </a:spcBef>
              <a:spcAft>
                <a:spcPts val="0"/>
              </a:spcAft>
              <a:buClr>
                <a:schemeClr val="accent4"/>
              </a:buClr>
              <a:buSzPts val="1800"/>
              <a:buChar char="○"/>
              <a:defRPr sz="1800"/>
            </a:lvl2pPr>
            <a:lvl3pPr marL="1371600" lvl="2" indent="-342900" rtl="0">
              <a:spcBef>
                <a:spcPts val="0"/>
              </a:spcBef>
              <a:spcAft>
                <a:spcPts val="0"/>
              </a:spcAft>
              <a:buClr>
                <a:schemeClr val="dk1"/>
              </a:buClr>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2" name="Google Shape;62;p10"/>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63" name="Google Shape;63;p10"/>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10" descr="Flat land, big sky, Wicken Fen"/>
          <p:cNvPicPr preferRelativeResize="0"/>
          <p:nvPr/>
        </p:nvPicPr>
        <p:blipFill rotWithShape="1">
          <a:blip r:embed="rId2">
            <a:alphaModFix/>
          </a:blip>
          <a:srcRect l="20350" t="27743" r="33752" b="32459"/>
          <a:stretch/>
        </p:blipFill>
        <p:spPr>
          <a:xfrm>
            <a:off x="0" y="644600"/>
            <a:ext cx="1943101" cy="843075"/>
          </a:xfrm>
          <a:prstGeom prst="rect">
            <a:avLst/>
          </a:prstGeom>
          <a:noFill/>
          <a:ln>
            <a:noFill/>
          </a:ln>
        </p:spPr>
      </p:pic>
      <p:pic>
        <p:nvPicPr>
          <p:cNvPr id="8" name="Google Shape;42;p7">
            <a:extLst>
              <a:ext uri="{FF2B5EF4-FFF2-40B4-BE49-F238E27FC236}">
                <a16:creationId xmlns:a16="http://schemas.microsoft.com/office/drawing/2014/main" id="{881B54A3-FC38-41E5-8B1D-2BBE88592F58}"/>
              </a:ext>
            </a:extLst>
          </p:cNvPr>
          <p:cNvPicPr preferRelativeResize="0"/>
          <p:nvPr userDrawn="1"/>
        </p:nvPicPr>
        <p:blipFill rotWithShape="1">
          <a:blip r:embed="rId3"/>
          <a:srcRect t="8395" b="33755"/>
          <a:stretch/>
        </p:blipFill>
        <p:spPr>
          <a:xfrm>
            <a:off x="-1" y="644600"/>
            <a:ext cx="1943101" cy="843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Roboto Slab"/>
              <a:buNone/>
              <a:defRPr sz="2400" b="1">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2pPr>
            <a:lvl3pPr lvl="2">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3pPr>
            <a:lvl4pPr lvl="3">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4pPr>
            <a:lvl5pPr lvl="4">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5pPr>
            <a:lvl6pPr lvl="5">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6pPr>
            <a:lvl7pPr lvl="6">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7pPr>
            <a:lvl8pPr lvl="7">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8pPr>
            <a:lvl9pPr lvl="8">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80577" y="4673644"/>
            <a:ext cx="452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5"/>
                </a:solidFill>
                <a:latin typeface="Roboto"/>
                <a:ea typeface="Roboto"/>
                <a:cs typeface="Roboto"/>
                <a:sym typeface="Roboto"/>
              </a:defRPr>
            </a:lvl1pPr>
            <a:lvl2pPr lvl="1" algn="r">
              <a:buNone/>
              <a:defRPr sz="1300">
                <a:solidFill>
                  <a:schemeClr val="accent5"/>
                </a:solidFill>
                <a:latin typeface="Roboto"/>
                <a:ea typeface="Roboto"/>
                <a:cs typeface="Roboto"/>
                <a:sym typeface="Roboto"/>
              </a:defRPr>
            </a:lvl2pPr>
            <a:lvl3pPr lvl="2" algn="r">
              <a:buNone/>
              <a:defRPr sz="1300">
                <a:solidFill>
                  <a:schemeClr val="accent5"/>
                </a:solidFill>
                <a:latin typeface="Roboto"/>
                <a:ea typeface="Roboto"/>
                <a:cs typeface="Roboto"/>
                <a:sym typeface="Roboto"/>
              </a:defRPr>
            </a:lvl3pPr>
            <a:lvl4pPr lvl="3" algn="r">
              <a:buNone/>
              <a:defRPr sz="1300">
                <a:solidFill>
                  <a:schemeClr val="accent5"/>
                </a:solidFill>
                <a:latin typeface="Roboto"/>
                <a:ea typeface="Roboto"/>
                <a:cs typeface="Roboto"/>
                <a:sym typeface="Roboto"/>
              </a:defRPr>
            </a:lvl4pPr>
            <a:lvl5pPr lvl="4" algn="r">
              <a:buNone/>
              <a:defRPr sz="1300">
                <a:solidFill>
                  <a:schemeClr val="accent5"/>
                </a:solidFill>
                <a:latin typeface="Roboto"/>
                <a:ea typeface="Roboto"/>
                <a:cs typeface="Roboto"/>
                <a:sym typeface="Roboto"/>
              </a:defRPr>
            </a:lvl5pPr>
            <a:lvl6pPr lvl="5" algn="r">
              <a:buNone/>
              <a:defRPr sz="1300">
                <a:solidFill>
                  <a:schemeClr val="accent5"/>
                </a:solidFill>
                <a:latin typeface="Roboto"/>
                <a:ea typeface="Roboto"/>
                <a:cs typeface="Roboto"/>
                <a:sym typeface="Roboto"/>
              </a:defRPr>
            </a:lvl6pPr>
            <a:lvl7pPr lvl="6" algn="r">
              <a:buNone/>
              <a:defRPr sz="1300">
                <a:solidFill>
                  <a:schemeClr val="accent5"/>
                </a:solidFill>
                <a:latin typeface="Roboto"/>
                <a:ea typeface="Roboto"/>
                <a:cs typeface="Roboto"/>
                <a:sym typeface="Roboto"/>
              </a:defRPr>
            </a:lvl7pPr>
            <a:lvl8pPr lvl="7" algn="r">
              <a:buNone/>
              <a:defRPr sz="1300">
                <a:solidFill>
                  <a:schemeClr val="accent5"/>
                </a:solidFill>
                <a:latin typeface="Roboto"/>
                <a:ea typeface="Roboto"/>
                <a:cs typeface="Roboto"/>
                <a:sym typeface="Roboto"/>
              </a:defRPr>
            </a:lvl8pPr>
            <a:lvl9pPr lvl="8" algn="r">
              <a:buNone/>
              <a:defRPr sz="1300">
                <a:solidFill>
                  <a:schemeClr val="accent5"/>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7" r:id="rId1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lidescarnival.com/extra-free-resources-icons-and-maps/?utm_source=template"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sheets/about/"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s>
</file>

<file path=ppt/slides/_rels/slide40.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unsplash.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fontsquirrel.com/fonts/roboto-slab"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www.fontsquirrel.com/fonts/roboto"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www.slidescarnival.com/extra-free-resources-icons-and-maps/?utm_source=template" TargetMode="External"/><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twitter.com/googledocs/status/730087240156643328" TargetMode="External"/><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lidescarnival.com/?utm_source=template" TargetMode="External"/><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ctrTitle"/>
          </p:nvPr>
        </p:nvSpPr>
        <p:spPr>
          <a:xfrm>
            <a:off x="719138" y="2963863"/>
            <a:ext cx="8132254" cy="1158875"/>
          </a:xfrm>
        </p:spPr>
        <p:txBody>
          <a:bodyPr spcFirstLastPara="1" wrap="square" lIns="91425" tIns="91425" rIns="91425" bIns="91425" anchor="ctr" anchorCtr="0">
            <a:noAutofit/>
          </a:bodyPr>
          <a:lstStyle/>
          <a:p>
            <a:pPr lvl="0"/>
            <a:r>
              <a:rPr lang="en-US" sz="3600" dirty="0"/>
              <a:t>Conservation des milieux </a:t>
            </a:r>
            <a:r>
              <a:rPr lang="fr-CA" sz="3600" dirty="0"/>
              <a:t>humides</a:t>
            </a:r>
            <a:r>
              <a:rPr lang="en-US" sz="3600" dirty="0"/>
              <a:t> :</a:t>
            </a:r>
            <a:br>
              <a:rPr lang="en-US" sz="3600" dirty="0"/>
            </a:br>
            <a:r>
              <a:rPr lang="en-US" sz="3600" dirty="0" err="1"/>
              <a:t>Pourquoi</a:t>
            </a:r>
            <a:r>
              <a:rPr lang="en-US" sz="3600" dirty="0"/>
              <a:t> et comment ?</a:t>
            </a:r>
          </a:p>
        </p:txBody>
      </p:sp>
      <p:pic>
        <p:nvPicPr>
          <p:cNvPr id="6" name="Picture 5" descr="Text&#10;&#10;Description automatically generated">
            <a:extLst>
              <a:ext uri="{FF2B5EF4-FFF2-40B4-BE49-F238E27FC236}">
                <a16:creationId xmlns:a16="http://schemas.microsoft.com/office/drawing/2014/main" id="{647D991B-65E8-4540-96F7-FE816DED1017}"/>
              </a:ext>
            </a:extLst>
          </p:cNvPr>
          <p:cNvPicPr>
            <a:picLocks noChangeAspect="1"/>
          </p:cNvPicPr>
          <p:nvPr/>
        </p:nvPicPr>
        <p:blipFill>
          <a:blip r:embed="rId3"/>
          <a:stretch>
            <a:fillRect/>
          </a:stretch>
        </p:blipFill>
        <p:spPr>
          <a:xfrm>
            <a:off x="200890" y="4511644"/>
            <a:ext cx="1626321" cy="618002"/>
          </a:xfrm>
          <a:prstGeom prst="rect">
            <a:avLst/>
          </a:prstGeom>
        </p:spPr>
      </p:pic>
      <p:sp>
        <p:nvSpPr>
          <p:cNvPr id="7" name="TextBox 6">
            <a:extLst>
              <a:ext uri="{FF2B5EF4-FFF2-40B4-BE49-F238E27FC236}">
                <a16:creationId xmlns:a16="http://schemas.microsoft.com/office/drawing/2014/main" id="{AF2FD5F9-622B-4B38-A683-BCBE627572B8}"/>
              </a:ext>
            </a:extLst>
          </p:cNvPr>
          <p:cNvSpPr txBox="1"/>
          <p:nvPr/>
        </p:nvSpPr>
        <p:spPr>
          <a:xfrm>
            <a:off x="4956048" y="4534719"/>
            <a:ext cx="4187952" cy="523220"/>
          </a:xfrm>
          <a:prstGeom prst="rect">
            <a:avLst/>
          </a:prstGeom>
          <a:noFill/>
        </p:spPr>
        <p:txBody>
          <a:bodyPr wrap="square" rtlCol="0">
            <a:spAutoFit/>
          </a:bodyPr>
          <a:lstStyle/>
          <a:p>
            <a:pPr algn="r"/>
            <a:r>
              <a:rPr lang="fr-CA" b="1" dirty="0"/>
              <a:t>Aurore Lucas, M. Sc. Écologie</a:t>
            </a:r>
          </a:p>
          <a:p>
            <a:pPr algn="r"/>
            <a:r>
              <a:rPr lang="fr-CA" b="1" dirty="0"/>
              <a:t>27 mai 2021</a:t>
            </a:r>
          </a:p>
        </p:txBody>
      </p:sp>
      <p:pic>
        <p:nvPicPr>
          <p:cNvPr id="3" name="Picture 2" descr="Logo&#10;&#10;Description automatically generated">
            <a:extLst>
              <a:ext uri="{FF2B5EF4-FFF2-40B4-BE49-F238E27FC236}">
                <a16:creationId xmlns:a16="http://schemas.microsoft.com/office/drawing/2014/main" id="{8707CCDC-58FB-4BD9-A603-FB020F91C994}"/>
              </a:ext>
            </a:extLst>
          </p:cNvPr>
          <p:cNvPicPr>
            <a:picLocks noChangeAspect="1"/>
          </p:cNvPicPr>
          <p:nvPr/>
        </p:nvPicPr>
        <p:blipFill>
          <a:blip r:embed="rId4"/>
          <a:stretch>
            <a:fillRect/>
          </a:stretch>
        </p:blipFill>
        <p:spPr>
          <a:xfrm>
            <a:off x="2599810" y="4685547"/>
            <a:ext cx="838605" cy="316742"/>
          </a:xfrm>
          <a:prstGeom prst="rect">
            <a:avLst/>
          </a:prstGeom>
        </p:spPr>
      </p:pic>
      <p:pic>
        <p:nvPicPr>
          <p:cNvPr id="5" name="Picture 4" descr="Logo, company name&#10;&#10;Description automatically generated">
            <a:extLst>
              <a:ext uri="{FF2B5EF4-FFF2-40B4-BE49-F238E27FC236}">
                <a16:creationId xmlns:a16="http://schemas.microsoft.com/office/drawing/2014/main" id="{120EBBCB-747A-4D06-8303-D5E4777AD531}"/>
              </a:ext>
            </a:extLst>
          </p:cNvPr>
          <p:cNvPicPr>
            <a:picLocks noChangeAspect="1"/>
          </p:cNvPicPr>
          <p:nvPr/>
        </p:nvPicPr>
        <p:blipFill>
          <a:blip r:embed="rId5"/>
          <a:stretch>
            <a:fillRect/>
          </a:stretch>
        </p:blipFill>
        <p:spPr>
          <a:xfrm>
            <a:off x="4670134" y="4560474"/>
            <a:ext cx="571828" cy="57182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9C31457-853D-4B35-9E77-9FC77777E88E}"/>
              </a:ext>
            </a:extLst>
          </p:cNvPr>
          <p:cNvPicPr>
            <a:picLocks noChangeAspect="1"/>
          </p:cNvPicPr>
          <p:nvPr/>
        </p:nvPicPr>
        <p:blipFill>
          <a:blip r:embed="rId6"/>
          <a:stretch>
            <a:fillRect/>
          </a:stretch>
        </p:blipFill>
        <p:spPr>
          <a:xfrm>
            <a:off x="3538736" y="4690486"/>
            <a:ext cx="930756" cy="311803"/>
          </a:xfrm>
          <a:prstGeom prst="rect">
            <a:avLst/>
          </a:prstGeom>
        </p:spPr>
      </p:pic>
      <p:pic>
        <p:nvPicPr>
          <p:cNvPr id="1026" name="Picture 2" descr="Université du Québec en Abitibi-Témiscamingue (UQAT) | Institut nordique du  Québec">
            <a:extLst>
              <a:ext uri="{FF2B5EF4-FFF2-40B4-BE49-F238E27FC236}">
                <a16:creationId xmlns:a16="http://schemas.microsoft.com/office/drawing/2014/main" id="{338BEC86-4396-445A-8599-8ED1E21992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200" y="4737433"/>
            <a:ext cx="766715" cy="247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9C31D8B-FF0F-488A-8376-FD7AF5631F8B}"/>
              </a:ext>
            </a:extLst>
          </p:cNvPr>
          <p:cNvPicPr>
            <a:picLocks noChangeAspect="1"/>
          </p:cNvPicPr>
          <p:nvPr/>
        </p:nvPicPr>
        <p:blipFill rotWithShape="1">
          <a:blip r:embed="rId3"/>
          <a:srcRect l="46793" t="71555" b="2040"/>
          <a:stretch/>
        </p:blipFill>
        <p:spPr>
          <a:xfrm>
            <a:off x="2197902" y="1761907"/>
            <a:ext cx="4748195" cy="2589543"/>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2" name="Slide Number Placeholder 1">
            <a:extLst>
              <a:ext uri="{FF2B5EF4-FFF2-40B4-BE49-F238E27FC236}">
                <a16:creationId xmlns:a16="http://schemas.microsoft.com/office/drawing/2014/main" id="{84110E42-E4E5-4AB1-9ED1-DAEA70D7FC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6" name="Google Shape;149;p25">
            <a:extLst>
              <a:ext uri="{FF2B5EF4-FFF2-40B4-BE49-F238E27FC236}">
                <a16:creationId xmlns:a16="http://schemas.microsoft.com/office/drawing/2014/main" id="{4C39A542-0BD7-4B33-AFED-C3ABADFE985B}"/>
              </a:ext>
            </a:extLst>
          </p:cNvPr>
          <p:cNvSpPr txBox="1">
            <a:spLocks/>
          </p:cNvSpPr>
          <p:nvPr/>
        </p:nvSpPr>
        <p:spPr>
          <a:xfrm>
            <a:off x="2011121" y="584494"/>
            <a:ext cx="6377505" cy="1038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81000">
              <a:buClr>
                <a:schemeClr val="accent1"/>
              </a:buClr>
              <a:buSzPts val="2400"/>
            </a:pPr>
            <a:r>
              <a:rPr lang="fr-CA" sz="2400" b="1" dirty="0">
                <a:solidFill>
                  <a:schemeClr val="accent1"/>
                </a:solidFill>
                <a:latin typeface="Roboto Slab"/>
                <a:ea typeface="Roboto Slab"/>
                <a:sym typeface="Roboto Slab"/>
              </a:rPr>
              <a:t>Un gradient de restrictions</a:t>
            </a:r>
            <a:endParaRPr lang="en-US" sz="2400" b="1" dirty="0">
              <a:solidFill>
                <a:schemeClr val="accent1"/>
              </a:solidFill>
              <a:latin typeface="Roboto Slab"/>
              <a:ea typeface="Roboto Slab"/>
              <a:sym typeface="Roboto Slab"/>
            </a:endParaRPr>
          </a:p>
        </p:txBody>
      </p:sp>
    </p:spTree>
    <p:extLst>
      <p:ext uri="{BB962C8B-B14F-4D97-AF65-F5344CB8AC3E}">
        <p14:creationId xmlns:p14="http://schemas.microsoft.com/office/powerpoint/2010/main" val="334372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ctrTitle" idx="4294967295"/>
          </p:nvPr>
        </p:nvSpPr>
        <p:spPr>
          <a:xfrm>
            <a:off x="553041" y="726358"/>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0" dirty="0">
                <a:solidFill>
                  <a:srgbClr val="FFFFFF"/>
                </a:solidFill>
              </a:rPr>
              <a:t>5 551 km</a:t>
            </a:r>
            <a:r>
              <a:rPr lang="en" sz="4800" b="0" baseline="30000" dirty="0">
                <a:solidFill>
                  <a:srgbClr val="FFFFFF"/>
                </a:solidFill>
              </a:rPr>
              <a:t>2</a:t>
            </a:r>
            <a:r>
              <a:rPr lang="en" sz="4800" b="0" dirty="0">
                <a:solidFill>
                  <a:srgbClr val="FFFFFF"/>
                </a:solidFill>
              </a:rPr>
              <a:t> ≈ 8,6%</a:t>
            </a:r>
            <a:endParaRPr sz="4800" b="0" dirty="0">
              <a:solidFill>
                <a:srgbClr val="FFFFFF"/>
              </a:solidFill>
            </a:endParaRPr>
          </a:p>
        </p:txBody>
      </p:sp>
      <p:sp>
        <p:nvSpPr>
          <p:cNvPr id="233" name="Google Shape;233;p35"/>
          <p:cNvSpPr txBox="1">
            <a:spLocks noGrp="1"/>
          </p:cNvSpPr>
          <p:nvPr>
            <p:ph type="subTitle" idx="4294967295"/>
          </p:nvPr>
        </p:nvSpPr>
        <p:spPr>
          <a:xfrm>
            <a:off x="685800" y="263158"/>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fr-CA" sz="2400" dirty="0">
                <a:solidFill>
                  <a:srgbClr val="FFFFFF"/>
                </a:solidFill>
              </a:rPr>
              <a:t>T</a:t>
            </a:r>
            <a:r>
              <a:rPr lang="en" sz="2400" dirty="0">
                <a:solidFill>
                  <a:srgbClr val="FFFFFF"/>
                </a:solidFill>
              </a:rPr>
              <a:t>erritoire protégé en région (fin 2020)</a:t>
            </a:r>
            <a:endParaRPr sz="2400" dirty="0">
              <a:solidFill>
                <a:srgbClr val="FFFFFF"/>
              </a:solidFill>
            </a:endParaRPr>
          </a:p>
        </p:txBody>
      </p:sp>
      <p:sp>
        <p:nvSpPr>
          <p:cNvPr id="236" name="Google Shape;236;p35"/>
          <p:cNvSpPr txBox="1">
            <a:spLocks noGrp="1"/>
          </p:cNvSpPr>
          <p:nvPr>
            <p:ph type="ctrTitle" idx="4294967295"/>
          </p:nvPr>
        </p:nvSpPr>
        <p:spPr>
          <a:xfrm>
            <a:off x="3561878" y="2571750"/>
            <a:ext cx="5929526" cy="1947832"/>
          </a:xfrm>
          <a:prstGeom prst="rect">
            <a:avLst/>
          </a:prstGeom>
        </p:spPr>
        <p:txBody>
          <a:bodyPr spcFirstLastPara="1" wrap="square" lIns="91425" tIns="91425" rIns="91425" bIns="91425" anchor="b" anchorCtr="0">
            <a:noAutofit/>
          </a:bodyPr>
          <a:lstStyle/>
          <a:p>
            <a:pPr>
              <a:spcBef>
                <a:spcPts val="600"/>
              </a:spcBef>
              <a:buSzPts val="3000"/>
            </a:pPr>
            <a:r>
              <a:rPr lang="en" b="0" dirty="0">
                <a:solidFill>
                  <a:srgbClr val="FFFFFF"/>
                </a:solidFill>
                <a:latin typeface="Roboto"/>
                <a:ea typeface="Roboto"/>
                <a:sym typeface="Roboto"/>
              </a:rPr>
              <a:t>Répartition hétérogène</a:t>
            </a:r>
            <a:br>
              <a:rPr lang="en" b="0" dirty="0">
                <a:solidFill>
                  <a:srgbClr val="FFFFFF"/>
                </a:solidFill>
                <a:latin typeface="Roboto"/>
                <a:ea typeface="Roboto"/>
                <a:sym typeface="Roboto"/>
              </a:rPr>
            </a:br>
            <a:br>
              <a:rPr lang="en" b="0" dirty="0">
                <a:solidFill>
                  <a:srgbClr val="FFFFFF"/>
                </a:solidFill>
                <a:latin typeface="Roboto"/>
                <a:ea typeface="Roboto"/>
                <a:sym typeface="Roboto"/>
              </a:rPr>
            </a:br>
            <a:r>
              <a:rPr lang="en" b="0" dirty="0">
                <a:solidFill>
                  <a:srgbClr val="FFFFFF"/>
                </a:solidFill>
                <a:latin typeface="Roboto"/>
                <a:ea typeface="Roboto"/>
                <a:sym typeface="Roboto"/>
              </a:rPr>
              <a:t>76 % en catégorie II selon UICN</a:t>
            </a:r>
            <a:br>
              <a:rPr lang="en" b="0" dirty="0">
                <a:solidFill>
                  <a:srgbClr val="FFFFFF"/>
                </a:solidFill>
                <a:latin typeface="Roboto"/>
                <a:ea typeface="Roboto"/>
                <a:sym typeface="Roboto"/>
              </a:rPr>
            </a:br>
            <a:br>
              <a:rPr lang="en" b="0" dirty="0">
                <a:solidFill>
                  <a:srgbClr val="FFFFFF"/>
                </a:solidFill>
                <a:latin typeface="Roboto"/>
                <a:ea typeface="Roboto"/>
                <a:sym typeface="Roboto"/>
              </a:rPr>
            </a:br>
            <a:r>
              <a:rPr lang="en" b="0" dirty="0">
                <a:solidFill>
                  <a:srgbClr val="FFFFFF"/>
                </a:solidFill>
                <a:latin typeface="Roboto"/>
                <a:ea typeface="Roboto"/>
                <a:sym typeface="Roboto"/>
              </a:rPr>
              <a:t>Une seule réserve naturelle et un seul territoire en conservation volontaire</a:t>
            </a:r>
            <a:endParaRPr b="0" dirty="0">
              <a:solidFill>
                <a:srgbClr val="FFFFFF"/>
              </a:solidFill>
              <a:latin typeface="Roboto"/>
              <a:ea typeface="Roboto"/>
              <a:sym typeface="Roboto"/>
            </a:endParaRPr>
          </a:p>
        </p:txBody>
      </p:sp>
      <p:sp>
        <p:nvSpPr>
          <p:cNvPr id="238" name="Google Shape;238;p35"/>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3" name="Picture 2">
            <a:extLst>
              <a:ext uri="{FF2B5EF4-FFF2-40B4-BE49-F238E27FC236}">
                <a16:creationId xmlns:a16="http://schemas.microsoft.com/office/drawing/2014/main" id="{7B07777A-8E3E-4ED1-BE0E-B0D0C1CD7B68}"/>
              </a:ext>
            </a:extLst>
          </p:cNvPr>
          <p:cNvPicPr>
            <a:picLocks noChangeAspect="1"/>
          </p:cNvPicPr>
          <p:nvPr/>
        </p:nvPicPr>
        <p:blipFill>
          <a:blip r:embed="rId3"/>
          <a:stretch>
            <a:fillRect/>
          </a:stretch>
        </p:blipFill>
        <p:spPr>
          <a:xfrm>
            <a:off x="446904" y="1669020"/>
            <a:ext cx="3096395" cy="3092420"/>
          </a:xfrm>
          <a:prstGeom prst="rect">
            <a:avLst/>
          </a:prstGeom>
        </p:spPr>
      </p:pic>
    </p:spTree>
    <p:extLst>
      <p:ext uri="{BB962C8B-B14F-4D97-AF65-F5344CB8AC3E}">
        <p14:creationId xmlns:p14="http://schemas.microsoft.com/office/powerpoint/2010/main" val="1962681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5F4F3-96E8-4B14-95D8-314DE83CA538}"/>
              </a:ext>
            </a:extLst>
          </p:cNvPr>
          <p:cNvSpPr>
            <a:spLocks noGrp="1"/>
          </p:cNvSpPr>
          <p:nvPr>
            <p:ph type="title"/>
          </p:nvPr>
        </p:nvSpPr>
        <p:spPr/>
        <p:txBody>
          <a:bodyPr/>
          <a:lstStyle/>
          <a:p>
            <a:endParaRPr lang="fr-CA" dirty="0"/>
          </a:p>
        </p:txBody>
      </p:sp>
      <p:sp>
        <p:nvSpPr>
          <p:cNvPr id="2" name="Slide Number Placeholder 1">
            <a:extLst>
              <a:ext uri="{FF2B5EF4-FFF2-40B4-BE49-F238E27FC236}">
                <a16:creationId xmlns:a16="http://schemas.microsoft.com/office/drawing/2014/main" id="{84110E42-E4E5-4AB1-9ED1-DAEA70D7FC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pic>
        <p:nvPicPr>
          <p:cNvPr id="7" name="Picture 6">
            <a:extLst>
              <a:ext uri="{FF2B5EF4-FFF2-40B4-BE49-F238E27FC236}">
                <a16:creationId xmlns:a16="http://schemas.microsoft.com/office/drawing/2014/main" id="{88EEE833-82CC-4CFB-843A-8817F063E153}"/>
              </a:ext>
            </a:extLst>
          </p:cNvPr>
          <p:cNvPicPr>
            <a:picLocks noChangeAspect="1"/>
          </p:cNvPicPr>
          <p:nvPr/>
        </p:nvPicPr>
        <p:blipFill>
          <a:blip r:embed="rId3"/>
          <a:stretch>
            <a:fillRect/>
          </a:stretch>
        </p:blipFill>
        <p:spPr>
          <a:xfrm>
            <a:off x="4132822" y="512707"/>
            <a:ext cx="4800455" cy="4357737"/>
          </a:xfrm>
          <a:prstGeom prst="rect">
            <a:avLst/>
          </a:prstGeom>
        </p:spPr>
      </p:pic>
      <p:sp>
        <p:nvSpPr>
          <p:cNvPr id="9" name="Text Placeholder 8">
            <a:extLst>
              <a:ext uri="{FF2B5EF4-FFF2-40B4-BE49-F238E27FC236}">
                <a16:creationId xmlns:a16="http://schemas.microsoft.com/office/drawing/2014/main" id="{5118380E-4D2B-400E-9984-8A08391ED738}"/>
              </a:ext>
            </a:extLst>
          </p:cNvPr>
          <p:cNvSpPr>
            <a:spLocks noGrp="1"/>
          </p:cNvSpPr>
          <p:nvPr>
            <p:ph type="body" idx="1"/>
          </p:nvPr>
        </p:nvSpPr>
        <p:spPr>
          <a:xfrm>
            <a:off x="394119" y="1808393"/>
            <a:ext cx="6153300" cy="3159600"/>
          </a:xfrm>
        </p:spPr>
        <p:txBody>
          <a:bodyPr/>
          <a:lstStyle/>
          <a:p>
            <a:r>
              <a:rPr lang="fr-CA" sz="1800" dirty="0"/>
              <a:t>1 seule réserve naturelle</a:t>
            </a:r>
          </a:p>
          <a:p>
            <a:r>
              <a:rPr lang="fr-CA" sz="1800" dirty="0"/>
              <a:t>1 seule conservation volontaire</a:t>
            </a:r>
          </a:p>
        </p:txBody>
      </p:sp>
    </p:spTree>
    <p:extLst>
      <p:ext uri="{BB962C8B-B14F-4D97-AF65-F5344CB8AC3E}">
        <p14:creationId xmlns:p14="http://schemas.microsoft.com/office/powerpoint/2010/main" val="812398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F01119-B81C-4822-B212-064A4823C9B9}"/>
              </a:ext>
            </a:extLst>
          </p:cNvPr>
          <p:cNvSpPr>
            <a:spLocks noGrp="1"/>
          </p:cNvSpPr>
          <p:nvPr>
            <p:ph type="body" idx="1"/>
          </p:nvPr>
        </p:nvSpPr>
        <p:spPr>
          <a:xfrm>
            <a:off x="378084" y="1750740"/>
            <a:ext cx="6346177" cy="3159600"/>
          </a:xfrm>
        </p:spPr>
        <p:txBody>
          <a:bodyPr>
            <a:normAutofit/>
          </a:bodyPr>
          <a:lstStyle/>
          <a:p>
            <a:pPr>
              <a:buClr>
                <a:schemeClr val="accent2">
                  <a:lumMod val="90000"/>
                  <a:lumOff val="10000"/>
                </a:schemeClr>
              </a:buClr>
            </a:pPr>
            <a:r>
              <a:rPr lang="fr-CA" sz="1800" dirty="0"/>
              <a:t>Il existe différents modes de conservations volontaire, dont la réserve naturelle, le droit de servitude ou le don ou la vente de propriété.</a:t>
            </a:r>
          </a:p>
          <a:p>
            <a:pPr>
              <a:buClr>
                <a:schemeClr val="accent1"/>
              </a:buClr>
            </a:pPr>
            <a:endParaRPr lang="fr-CA" sz="1800" dirty="0"/>
          </a:p>
          <a:p>
            <a:pPr lvl="1">
              <a:spcAft>
                <a:spcPts val="600"/>
              </a:spcAft>
              <a:buClr>
                <a:schemeClr val="accent1"/>
              </a:buClr>
            </a:pPr>
            <a:r>
              <a:rPr lang="fr-CA" sz="1200" dirty="0"/>
              <a:t>Seul le don ou la vente fait perdre le droit de propriété.</a:t>
            </a:r>
          </a:p>
          <a:p>
            <a:pPr lvl="1">
              <a:buClr>
                <a:schemeClr val="accent1"/>
              </a:buClr>
            </a:pPr>
            <a:r>
              <a:rPr lang="fr-CA" sz="1200" dirty="0"/>
              <a:t>Il faut en faire la demande au MELCC</a:t>
            </a:r>
          </a:p>
          <a:p>
            <a:pPr marL="571500" lvl="1" indent="0">
              <a:buClr>
                <a:schemeClr val="accent1"/>
              </a:buClr>
              <a:buNone/>
            </a:pPr>
            <a:endParaRPr lang="fr-CA" sz="1200" dirty="0"/>
          </a:p>
          <a:p>
            <a:pPr>
              <a:buClr>
                <a:schemeClr val="accent2">
                  <a:lumMod val="90000"/>
                  <a:lumOff val="10000"/>
                </a:schemeClr>
              </a:buClr>
            </a:pPr>
            <a:r>
              <a:rPr lang="fr-CA" sz="1800" dirty="0"/>
              <a:t>Trouver des porteurs de dossier ou faire des demandes d’ajout d’aire protégée</a:t>
            </a:r>
            <a:br>
              <a:rPr lang="fr-CA" sz="1800" dirty="0"/>
            </a:br>
            <a:endParaRPr lang="fr-CA" sz="1800" dirty="0"/>
          </a:p>
          <a:p>
            <a:endParaRPr lang="fr-CA" dirty="0"/>
          </a:p>
        </p:txBody>
      </p:sp>
      <p:sp>
        <p:nvSpPr>
          <p:cNvPr id="5" name="Google Shape;171;p28">
            <a:extLst>
              <a:ext uri="{FF2B5EF4-FFF2-40B4-BE49-F238E27FC236}">
                <a16:creationId xmlns:a16="http://schemas.microsoft.com/office/drawing/2014/main" id="{F768A1C8-01A0-4361-8120-75628ABBB040}"/>
              </a:ext>
            </a:extLst>
          </p:cNvPr>
          <p:cNvSpPr txBox="1">
            <a:spLocks/>
          </p:cNvSpPr>
          <p:nvPr/>
        </p:nvSpPr>
        <p:spPr>
          <a:xfrm>
            <a:off x="2208438" y="590890"/>
            <a:ext cx="6421212" cy="560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3"/>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3"/>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342900" indent="-342900"/>
            <a:r>
              <a:rPr lang="en-US" b="1" dirty="0">
                <a:solidFill>
                  <a:schemeClr val="accent3"/>
                </a:solidFill>
              </a:rPr>
              <a:t>Comment </a:t>
            </a:r>
            <a:r>
              <a:rPr lang="en-US" b="1" dirty="0" err="1">
                <a:solidFill>
                  <a:schemeClr val="accent3"/>
                </a:solidFill>
              </a:rPr>
              <a:t>procéder</a:t>
            </a:r>
            <a:r>
              <a:rPr lang="en-US" b="1" dirty="0">
                <a:solidFill>
                  <a:schemeClr val="accent3"/>
                </a:solidFill>
              </a:rPr>
              <a:t> </a:t>
            </a:r>
            <a:r>
              <a:rPr lang="en-US" b="1" dirty="0" err="1">
                <a:solidFill>
                  <a:schemeClr val="accent3"/>
                </a:solidFill>
              </a:rPr>
              <a:t>en</a:t>
            </a:r>
            <a:r>
              <a:rPr lang="en-US" b="1" dirty="0">
                <a:solidFill>
                  <a:schemeClr val="accent3"/>
                </a:solidFill>
              </a:rPr>
              <a:t> conservation </a:t>
            </a:r>
            <a:r>
              <a:rPr lang="en-US" b="1" dirty="0" err="1">
                <a:solidFill>
                  <a:schemeClr val="accent3"/>
                </a:solidFill>
              </a:rPr>
              <a:t>volontaire</a:t>
            </a:r>
            <a:r>
              <a:rPr lang="en-US" b="1" dirty="0">
                <a:solidFill>
                  <a:schemeClr val="accent3"/>
                </a:solidFill>
              </a:rPr>
              <a:t> </a:t>
            </a:r>
            <a:r>
              <a:rPr lang="en-US" b="1" dirty="0" err="1">
                <a:solidFill>
                  <a:schemeClr val="accent3"/>
                </a:solidFill>
              </a:rPr>
              <a:t>ou</a:t>
            </a:r>
            <a:r>
              <a:rPr lang="en-US" b="1" dirty="0">
                <a:solidFill>
                  <a:schemeClr val="accent3"/>
                </a:solidFill>
              </a:rPr>
              <a:t> </a:t>
            </a:r>
            <a:r>
              <a:rPr lang="en-US" b="1" dirty="0" err="1">
                <a:solidFill>
                  <a:schemeClr val="accent3"/>
                </a:solidFill>
              </a:rPr>
              <a:t>autre</a:t>
            </a:r>
            <a:r>
              <a:rPr lang="en-US" b="1" dirty="0">
                <a:solidFill>
                  <a:schemeClr val="accent3"/>
                </a:solidFill>
              </a:rPr>
              <a:t> ?</a:t>
            </a:r>
            <a:endParaRPr lang="en-US" dirty="0">
              <a:solidFill>
                <a:schemeClr val="accent3"/>
              </a:solidFill>
            </a:endParaRPr>
          </a:p>
        </p:txBody>
      </p:sp>
      <p:pic>
        <p:nvPicPr>
          <p:cNvPr id="15" name="Graphic 14" descr="Clipboard outline">
            <a:extLst>
              <a:ext uri="{FF2B5EF4-FFF2-40B4-BE49-F238E27FC236}">
                <a16:creationId xmlns:a16="http://schemas.microsoft.com/office/drawing/2014/main" id="{808B2459-230A-49CA-B8DE-0E861FB49B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1214" y="2365563"/>
            <a:ext cx="914400" cy="914400"/>
          </a:xfrm>
          <a:prstGeom prst="rect">
            <a:avLst/>
          </a:prstGeom>
        </p:spPr>
      </p:pic>
      <p:pic>
        <p:nvPicPr>
          <p:cNvPr id="17" name="Graphic 16" descr="Clipboard Badge outline">
            <a:extLst>
              <a:ext uri="{FF2B5EF4-FFF2-40B4-BE49-F238E27FC236}">
                <a16:creationId xmlns:a16="http://schemas.microsoft.com/office/drawing/2014/main" id="{D05294E5-1ADB-4438-BB45-CB55BB2FC6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1214" y="3882481"/>
            <a:ext cx="914400" cy="914400"/>
          </a:xfrm>
          <a:prstGeom prst="rect">
            <a:avLst/>
          </a:prstGeom>
        </p:spPr>
      </p:pic>
      <p:pic>
        <p:nvPicPr>
          <p:cNvPr id="19" name="Graphic 18" descr="Clipboard Checked outline">
            <a:extLst>
              <a:ext uri="{FF2B5EF4-FFF2-40B4-BE49-F238E27FC236}">
                <a16:creationId xmlns:a16="http://schemas.microsoft.com/office/drawing/2014/main" id="{483DD225-E64B-4FB3-B296-081F8EEE5F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5614" y="3122763"/>
            <a:ext cx="914400" cy="914400"/>
          </a:xfrm>
          <a:prstGeom prst="rect">
            <a:avLst/>
          </a:prstGeom>
        </p:spPr>
      </p:pic>
      <p:pic>
        <p:nvPicPr>
          <p:cNvPr id="21" name="Graphic 20" descr="Questions outline">
            <a:extLst>
              <a:ext uri="{FF2B5EF4-FFF2-40B4-BE49-F238E27FC236}">
                <a16:creationId xmlns:a16="http://schemas.microsoft.com/office/drawing/2014/main" id="{503EFD7E-1F13-4559-A561-668076397B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5614" y="1601163"/>
            <a:ext cx="914400" cy="914400"/>
          </a:xfrm>
          <a:prstGeom prst="rect">
            <a:avLst/>
          </a:prstGeom>
        </p:spPr>
      </p:pic>
    </p:spTree>
    <p:extLst>
      <p:ext uri="{BB962C8B-B14F-4D97-AF65-F5344CB8AC3E}">
        <p14:creationId xmlns:p14="http://schemas.microsoft.com/office/powerpoint/2010/main" val="208998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ctrTitle"/>
          </p:nvPr>
        </p:nvSpPr>
        <p:spPr>
          <a:xfrm>
            <a:off x="789709" y="2166316"/>
            <a:ext cx="7959436" cy="6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3. Quelques exemples concrets</a:t>
            </a:r>
            <a:endParaRPr dirty="0"/>
          </a:p>
        </p:txBody>
      </p:sp>
      <p:sp>
        <p:nvSpPr>
          <p:cNvPr id="136" name="Google Shape;136;p23"/>
          <p:cNvSpPr txBox="1">
            <a:spLocks noGrp="1"/>
          </p:cNvSpPr>
          <p:nvPr>
            <p:ph type="subTitle" idx="1"/>
          </p:nvPr>
        </p:nvSpPr>
        <p:spPr>
          <a:xfrm>
            <a:off x="789709" y="2864116"/>
            <a:ext cx="7564582"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Des territoires protégés et d’autres qui ne le sont pas</a:t>
            </a:r>
            <a:endParaRPr dirty="0"/>
          </a:p>
        </p:txBody>
      </p:sp>
      <p:sp>
        <p:nvSpPr>
          <p:cNvPr id="137" name="Google Shape;137;p23"/>
          <p:cNvSpPr txBox="1">
            <a:spLocks noGrp="1"/>
          </p:cNvSpPr>
          <p:nvPr>
            <p:ph type="sldNum" idx="4294967295"/>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2112318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5" name="Picture 4" descr="A sign in a field&#10;&#10;Description automatically generated with medium confidence">
            <a:extLst>
              <a:ext uri="{FF2B5EF4-FFF2-40B4-BE49-F238E27FC236}">
                <a16:creationId xmlns:a16="http://schemas.microsoft.com/office/drawing/2014/main" id="{3B53A6BE-F18B-4313-81C1-EDAB3A13B54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28776" r="9984"/>
          <a:stretch/>
        </p:blipFill>
        <p:spPr>
          <a:xfrm>
            <a:off x="3518807" y="1525539"/>
            <a:ext cx="5094514" cy="3028949"/>
          </a:xfrm>
          <a:prstGeom prst="rect">
            <a:avLst/>
          </a:prstGeom>
        </p:spPr>
      </p:pic>
      <p:sp>
        <p:nvSpPr>
          <p:cNvPr id="6" name="Google Shape;149;p25">
            <a:extLst>
              <a:ext uri="{FF2B5EF4-FFF2-40B4-BE49-F238E27FC236}">
                <a16:creationId xmlns:a16="http://schemas.microsoft.com/office/drawing/2014/main" id="{B654B7C6-0AD3-48A1-9689-8B7A76B31C7B}"/>
              </a:ext>
            </a:extLst>
          </p:cNvPr>
          <p:cNvSpPr txBox="1">
            <a:spLocks/>
          </p:cNvSpPr>
          <p:nvPr/>
        </p:nvSpPr>
        <p:spPr>
          <a:xfrm>
            <a:off x="2011121" y="584494"/>
            <a:ext cx="5184809" cy="758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81000">
              <a:buSzPts val="2400"/>
            </a:pPr>
            <a:r>
              <a:rPr lang="fr-CA" sz="2400" b="1" dirty="0">
                <a:solidFill>
                  <a:schemeClr val="accent4"/>
                </a:solidFill>
                <a:latin typeface="Roboto Slab"/>
                <a:ea typeface="Roboto Slab"/>
                <a:sym typeface="Roboto Slab"/>
              </a:rPr>
              <a:t>Marais </a:t>
            </a:r>
            <a:r>
              <a:rPr lang="fr-CA" sz="2400" b="1" dirty="0" err="1">
                <a:solidFill>
                  <a:schemeClr val="accent4"/>
                </a:solidFill>
                <a:latin typeface="Roboto Slab"/>
                <a:ea typeface="Roboto Slab"/>
                <a:sym typeface="Roboto Slab"/>
              </a:rPr>
              <a:t>Kergus</a:t>
            </a:r>
            <a:endParaRPr lang="en-US" sz="2400" b="1" dirty="0">
              <a:solidFill>
                <a:schemeClr val="accent4"/>
              </a:solidFill>
              <a:latin typeface="Roboto Slab"/>
              <a:ea typeface="Roboto Slab"/>
              <a:sym typeface="Roboto Slab"/>
            </a:endParaRPr>
          </a:p>
        </p:txBody>
      </p:sp>
      <p:sp>
        <p:nvSpPr>
          <p:cNvPr id="166" name="Google Shape;166;p27"/>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15" name="Text Placeholder 14">
            <a:extLst>
              <a:ext uri="{FF2B5EF4-FFF2-40B4-BE49-F238E27FC236}">
                <a16:creationId xmlns:a16="http://schemas.microsoft.com/office/drawing/2014/main" id="{93B20DB5-7AD1-4668-8B4F-DA882779C99B}"/>
              </a:ext>
            </a:extLst>
          </p:cNvPr>
          <p:cNvSpPr>
            <a:spLocks noGrp="1"/>
          </p:cNvSpPr>
          <p:nvPr>
            <p:ph type="body" idx="1"/>
          </p:nvPr>
        </p:nvSpPr>
        <p:spPr>
          <a:xfrm>
            <a:off x="339945" y="1654987"/>
            <a:ext cx="3178862" cy="2770055"/>
          </a:xfrm>
        </p:spPr>
        <p:txBody>
          <a:bodyPr/>
          <a:lstStyle/>
          <a:p>
            <a:pPr>
              <a:spcAft>
                <a:spcPts val="600"/>
              </a:spcAft>
            </a:pPr>
            <a:r>
              <a:rPr lang="fr-CA" sz="1800" b="0" i="1" dirty="0">
                <a:solidFill>
                  <a:srgbClr val="747474"/>
                </a:solidFill>
                <a:effectLst/>
                <a:latin typeface="Open Sans" panose="020B0606030504020204" pitchFamily="34" charset="0"/>
              </a:rPr>
              <a:t>Reconnu en 2003 pour une durée perpétuelle</a:t>
            </a:r>
          </a:p>
          <a:p>
            <a:pPr>
              <a:spcAft>
                <a:spcPts val="600"/>
              </a:spcAft>
            </a:pPr>
            <a:r>
              <a:rPr lang="fr-CA" i="1" dirty="0">
                <a:solidFill>
                  <a:srgbClr val="747474"/>
                </a:solidFill>
                <a:latin typeface="Open Sans" panose="020B0606030504020204" pitchFamily="34" charset="0"/>
              </a:rPr>
              <a:t>3 km</a:t>
            </a:r>
            <a:r>
              <a:rPr lang="fr-CA" i="1" baseline="30000" dirty="0">
                <a:solidFill>
                  <a:srgbClr val="747474"/>
                </a:solidFill>
                <a:latin typeface="Open Sans" panose="020B0606030504020204" pitchFamily="34" charset="0"/>
              </a:rPr>
              <a:t>2</a:t>
            </a:r>
          </a:p>
          <a:p>
            <a:pPr>
              <a:spcAft>
                <a:spcPts val="600"/>
              </a:spcAft>
            </a:pPr>
            <a:r>
              <a:rPr lang="fr-CA" i="1" dirty="0">
                <a:solidFill>
                  <a:srgbClr val="747474"/>
                </a:solidFill>
                <a:latin typeface="Open Sans" panose="020B0606030504020204" pitchFamily="34" charset="0"/>
              </a:rPr>
              <a:t>Plan de gestion pour définir certaines activités dans des zones précises</a:t>
            </a:r>
          </a:p>
          <a:p>
            <a:pPr>
              <a:spcAft>
                <a:spcPts val="600"/>
              </a:spcAft>
            </a:pPr>
            <a:r>
              <a:rPr lang="fr-CA" i="1" dirty="0">
                <a:solidFill>
                  <a:srgbClr val="747474"/>
                </a:solidFill>
                <a:latin typeface="Open Sans" panose="020B0606030504020204" pitchFamily="34" charset="0"/>
              </a:rPr>
              <a:t>Précisions sur leur site Internet ou sur le site du MELCC</a:t>
            </a:r>
          </a:p>
          <a:p>
            <a:endParaRPr lang="fr-CA" i="1" dirty="0">
              <a:solidFill>
                <a:srgbClr val="747474"/>
              </a:solidFill>
              <a:latin typeface="Open Sans" panose="020B0606030504020204" pitchFamily="34" charset="0"/>
            </a:endParaRPr>
          </a:p>
          <a:p>
            <a:endParaRPr lang="fr-CA" sz="1800" b="1" dirty="0"/>
          </a:p>
          <a:p>
            <a:endParaRPr lang="fr-CA" dirty="0"/>
          </a:p>
        </p:txBody>
      </p:sp>
    </p:spTree>
    <p:extLst>
      <p:ext uri="{BB962C8B-B14F-4D97-AF65-F5344CB8AC3E}">
        <p14:creationId xmlns:p14="http://schemas.microsoft.com/office/powerpoint/2010/main" val="50015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6B8B99-A01B-4C81-BB97-2B614B1AC311}"/>
              </a:ext>
            </a:extLst>
          </p:cNvPr>
          <p:cNvPicPr>
            <a:picLocks noChangeAspect="1"/>
          </p:cNvPicPr>
          <p:nvPr/>
        </p:nvPicPr>
        <p:blipFill>
          <a:blip r:embed="rId3"/>
          <a:stretch>
            <a:fillRect/>
          </a:stretch>
        </p:blipFill>
        <p:spPr>
          <a:xfrm>
            <a:off x="5687374" y="1348992"/>
            <a:ext cx="3019898" cy="3367597"/>
          </a:xfrm>
          <a:prstGeom prst="rect">
            <a:avLst/>
          </a:prstGeom>
        </p:spPr>
      </p:pic>
      <p:sp>
        <p:nvSpPr>
          <p:cNvPr id="7" name="Text Placeholder 6">
            <a:extLst>
              <a:ext uri="{FF2B5EF4-FFF2-40B4-BE49-F238E27FC236}">
                <a16:creationId xmlns:a16="http://schemas.microsoft.com/office/drawing/2014/main" id="{C5745F6F-3D7F-4959-948C-D95FD802FC22}"/>
              </a:ext>
            </a:extLst>
          </p:cNvPr>
          <p:cNvSpPr>
            <a:spLocks noGrp="1"/>
          </p:cNvSpPr>
          <p:nvPr>
            <p:ph type="body" idx="1"/>
          </p:nvPr>
        </p:nvSpPr>
        <p:spPr>
          <a:xfrm>
            <a:off x="1962235" y="700515"/>
            <a:ext cx="6153300" cy="648477"/>
          </a:xfrm>
        </p:spPr>
        <p:txBody>
          <a:bodyPr/>
          <a:lstStyle/>
          <a:p>
            <a:r>
              <a:rPr lang="fr-CA" sz="2000" dirty="0">
                <a:solidFill>
                  <a:schemeClr val="accent3">
                    <a:lumMod val="75000"/>
                  </a:schemeClr>
                </a:solidFill>
              </a:rPr>
              <a:t>Conservation volontaire avec le CRECQ</a:t>
            </a:r>
          </a:p>
        </p:txBody>
      </p:sp>
      <p:sp>
        <p:nvSpPr>
          <p:cNvPr id="8" name="Text Placeholder 14">
            <a:extLst>
              <a:ext uri="{FF2B5EF4-FFF2-40B4-BE49-F238E27FC236}">
                <a16:creationId xmlns:a16="http://schemas.microsoft.com/office/drawing/2014/main" id="{593CFB89-B2C0-4FD0-88D5-521FD43D621E}"/>
              </a:ext>
            </a:extLst>
          </p:cNvPr>
          <p:cNvSpPr txBox="1">
            <a:spLocks/>
          </p:cNvSpPr>
          <p:nvPr/>
        </p:nvSpPr>
        <p:spPr>
          <a:xfrm>
            <a:off x="397396" y="1574388"/>
            <a:ext cx="4743847" cy="31422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3"/>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3"/>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42900">
              <a:spcAft>
                <a:spcPts val="600"/>
              </a:spcAft>
              <a:buClr>
                <a:schemeClr val="accent2">
                  <a:lumMod val="90000"/>
                  <a:lumOff val="10000"/>
                </a:schemeClr>
              </a:buClr>
              <a:buSzPts val="1800"/>
            </a:pPr>
            <a:r>
              <a:rPr lang="fr-CA" sz="1800" i="1" dirty="0">
                <a:solidFill>
                  <a:srgbClr val="747474"/>
                </a:solidFill>
                <a:latin typeface="Open Sans" panose="020B0606030504020204" pitchFamily="34" charset="0"/>
              </a:rPr>
              <a:t>7 propriétaires dans les derniers mois</a:t>
            </a:r>
          </a:p>
          <a:p>
            <a:pPr lvl="1">
              <a:spcAft>
                <a:spcPts val="600"/>
              </a:spcAft>
              <a:buClr>
                <a:schemeClr val="accent2">
                  <a:lumMod val="90000"/>
                  <a:lumOff val="10000"/>
                </a:schemeClr>
              </a:buClr>
            </a:pPr>
            <a:r>
              <a:rPr lang="fr-CA" sz="1200" i="1" dirty="0">
                <a:solidFill>
                  <a:srgbClr val="747474"/>
                </a:solidFill>
                <a:latin typeface="Open Sans" panose="020B0606030504020204" pitchFamily="34" charset="0"/>
              </a:rPr>
              <a:t>5 MRC Drummond + 2 MRC </a:t>
            </a:r>
            <a:r>
              <a:rPr lang="fr-CA" sz="1200" i="1" dirty="0" err="1">
                <a:solidFill>
                  <a:srgbClr val="747474"/>
                </a:solidFill>
                <a:latin typeface="Open Sans" panose="020B0606030504020204" pitchFamily="34" charset="0"/>
              </a:rPr>
              <a:t>Arthabaska</a:t>
            </a:r>
            <a:endParaRPr lang="fr-CA" sz="1200" i="1" dirty="0">
              <a:solidFill>
                <a:srgbClr val="747474"/>
              </a:solidFill>
              <a:latin typeface="Open Sans" panose="020B0606030504020204" pitchFamily="34" charset="0"/>
            </a:endParaRPr>
          </a:p>
          <a:p>
            <a:pPr lvl="1">
              <a:spcAft>
                <a:spcPts val="600"/>
              </a:spcAft>
              <a:buClr>
                <a:schemeClr val="accent2">
                  <a:lumMod val="90000"/>
                  <a:lumOff val="10000"/>
                </a:schemeClr>
              </a:buClr>
            </a:pPr>
            <a:r>
              <a:rPr lang="fr-CA" sz="1200" i="1" dirty="0">
                <a:solidFill>
                  <a:srgbClr val="747474"/>
                </a:solidFill>
                <a:latin typeface="Open Sans" panose="020B0606030504020204" pitchFamily="34" charset="0"/>
              </a:rPr>
              <a:t>Actions et positions au cas par cas</a:t>
            </a:r>
          </a:p>
          <a:p>
            <a:pPr lvl="1">
              <a:spcAft>
                <a:spcPts val="600"/>
              </a:spcAft>
              <a:buClr>
                <a:schemeClr val="accent2">
                  <a:lumMod val="90000"/>
                  <a:lumOff val="10000"/>
                </a:schemeClr>
              </a:buClr>
            </a:pPr>
            <a:endParaRPr lang="fr-CA" sz="1200" i="1" dirty="0">
              <a:solidFill>
                <a:srgbClr val="747474"/>
              </a:solidFill>
              <a:latin typeface="Open Sans" panose="020B0606030504020204" pitchFamily="34" charset="0"/>
            </a:endParaRPr>
          </a:p>
          <a:p>
            <a:pPr indent="-342900">
              <a:spcAft>
                <a:spcPts val="600"/>
              </a:spcAft>
              <a:buClr>
                <a:schemeClr val="accent2">
                  <a:lumMod val="90000"/>
                  <a:lumOff val="10000"/>
                </a:schemeClr>
              </a:buClr>
              <a:buSzPts val="1800"/>
            </a:pPr>
            <a:r>
              <a:rPr lang="fr-CA" sz="1800" i="1" dirty="0">
                <a:solidFill>
                  <a:srgbClr val="747474"/>
                </a:solidFill>
                <a:latin typeface="Open Sans" panose="020B0606030504020204" pitchFamily="34" charset="0"/>
              </a:rPr>
              <a:t>Ferme KEB (29 ha)</a:t>
            </a:r>
          </a:p>
          <a:p>
            <a:pPr lvl="1">
              <a:spcAft>
                <a:spcPts val="600"/>
              </a:spcAft>
              <a:buClr>
                <a:schemeClr val="accent2">
                  <a:lumMod val="90000"/>
                  <a:lumOff val="10000"/>
                </a:schemeClr>
              </a:buClr>
            </a:pPr>
            <a:r>
              <a:rPr lang="fr-CA" sz="1200" i="1" dirty="0">
                <a:solidFill>
                  <a:srgbClr val="747474"/>
                </a:solidFill>
                <a:latin typeface="Open Sans" panose="020B0606030504020204" pitchFamily="34" charset="0"/>
              </a:rPr>
              <a:t>Caractérisation qui a permis d’en dénombrer plus que le nombre perçu</a:t>
            </a:r>
          </a:p>
          <a:p>
            <a:pPr lvl="1">
              <a:spcAft>
                <a:spcPts val="600"/>
              </a:spcAft>
              <a:buClr>
                <a:schemeClr val="accent2">
                  <a:lumMod val="90000"/>
                  <a:lumOff val="10000"/>
                </a:schemeClr>
              </a:buClr>
            </a:pPr>
            <a:r>
              <a:rPr lang="fr-CA" sz="1200" i="1" dirty="0">
                <a:solidFill>
                  <a:srgbClr val="747474"/>
                </a:solidFill>
                <a:latin typeface="Open Sans" panose="020B0606030504020204" pitchFamily="34" charset="0"/>
              </a:rPr>
              <a:t>Avantage pour la pollinisation et l’apiculture</a:t>
            </a:r>
          </a:p>
          <a:p>
            <a:pPr lvl="1">
              <a:spcAft>
                <a:spcPts val="1200"/>
              </a:spcAft>
              <a:buClr>
                <a:schemeClr val="accent2">
                  <a:lumMod val="90000"/>
                  <a:lumOff val="10000"/>
                </a:schemeClr>
              </a:buClr>
            </a:pPr>
            <a:r>
              <a:rPr lang="fr-CA" sz="1200" i="1" dirty="0">
                <a:solidFill>
                  <a:srgbClr val="747474"/>
                </a:solidFill>
                <a:latin typeface="Open Sans" panose="020B0606030504020204" pitchFamily="34" charset="0"/>
              </a:rPr>
              <a:t>Aide à lutter contre les sécheresses</a:t>
            </a:r>
          </a:p>
          <a:p>
            <a:pPr indent="-342900">
              <a:spcAft>
                <a:spcPts val="600"/>
              </a:spcAft>
              <a:buClr>
                <a:schemeClr val="accent2">
                  <a:lumMod val="90000"/>
                  <a:lumOff val="10000"/>
                </a:schemeClr>
              </a:buClr>
              <a:buSzPts val="1800"/>
            </a:pPr>
            <a:r>
              <a:rPr lang="fr-CA" sz="1800" i="1" dirty="0">
                <a:solidFill>
                  <a:srgbClr val="747474"/>
                </a:solidFill>
                <a:latin typeface="Open Sans" panose="020B0606030504020204" pitchFamily="34" charset="0"/>
              </a:rPr>
              <a:t>Autres terres boisées et agricoles</a:t>
            </a:r>
          </a:p>
        </p:txBody>
      </p:sp>
    </p:spTree>
    <p:extLst>
      <p:ext uri="{BB962C8B-B14F-4D97-AF65-F5344CB8AC3E}">
        <p14:creationId xmlns:p14="http://schemas.microsoft.com/office/powerpoint/2010/main" val="2965189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9" name="Picture 8">
            <a:extLst>
              <a:ext uri="{FF2B5EF4-FFF2-40B4-BE49-F238E27FC236}">
                <a16:creationId xmlns:a16="http://schemas.microsoft.com/office/drawing/2014/main" id="{F6D5C27E-4F9A-4C10-B89D-528C5DEEE536}"/>
              </a:ext>
            </a:extLst>
          </p:cNvPr>
          <p:cNvPicPr>
            <a:picLocks noChangeAspect="1"/>
          </p:cNvPicPr>
          <p:nvPr/>
        </p:nvPicPr>
        <p:blipFill>
          <a:blip r:embed="rId3"/>
          <a:stretch>
            <a:fillRect/>
          </a:stretch>
        </p:blipFill>
        <p:spPr>
          <a:xfrm>
            <a:off x="3766487" y="1498233"/>
            <a:ext cx="4817660" cy="2298782"/>
          </a:xfrm>
          <a:prstGeom prst="rect">
            <a:avLst/>
          </a:prstGeom>
        </p:spPr>
      </p:pic>
      <p:sp>
        <p:nvSpPr>
          <p:cNvPr id="6" name="Google Shape;149;p25">
            <a:extLst>
              <a:ext uri="{FF2B5EF4-FFF2-40B4-BE49-F238E27FC236}">
                <a16:creationId xmlns:a16="http://schemas.microsoft.com/office/drawing/2014/main" id="{B654B7C6-0AD3-48A1-9689-8B7A76B31C7B}"/>
              </a:ext>
            </a:extLst>
          </p:cNvPr>
          <p:cNvSpPr txBox="1">
            <a:spLocks/>
          </p:cNvSpPr>
          <p:nvPr/>
        </p:nvSpPr>
        <p:spPr>
          <a:xfrm>
            <a:off x="1977001" y="659316"/>
            <a:ext cx="6377505" cy="1038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81000">
              <a:buClr>
                <a:schemeClr val="tx2"/>
              </a:buClr>
              <a:buSzPts val="2400"/>
            </a:pPr>
            <a:r>
              <a:rPr lang="fr-CA" sz="2400" b="1" dirty="0">
                <a:solidFill>
                  <a:schemeClr val="tx2"/>
                </a:solidFill>
                <a:latin typeface="Roboto Slab"/>
                <a:ea typeface="Roboto Slab"/>
                <a:sym typeface="Roboto Slab"/>
              </a:rPr>
              <a:t> Des nouvelles solutions à envisager ?</a:t>
            </a:r>
            <a:endParaRPr lang="en-US" sz="2400" b="1" dirty="0">
              <a:solidFill>
                <a:schemeClr val="tx2"/>
              </a:solidFill>
              <a:latin typeface="Roboto Slab"/>
              <a:ea typeface="Roboto Slab"/>
              <a:sym typeface="Roboto Slab"/>
            </a:endParaRPr>
          </a:p>
        </p:txBody>
      </p:sp>
      <p:sp>
        <p:nvSpPr>
          <p:cNvPr id="4" name="Text Placeholder 3">
            <a:extLst>
              <a:ext uri="{FF2B5EF4-FFF2-40B4-BE49-F238E27FC236}">
                <a16:creationId xmlns:a16="http://schemas.microsoft.com/office/drawing/2014/main" id="{91828920-A4E1-431D-B290-6EF50201408F}"/>
              </a:ext>
            </a:extLst>
          </p:cNvPr>
          <p:cNvSpPr>
            <a:spLocks noGrp="1"/>
          </p:cNvSpPr>
          <p:nvPr>
            <p:ph type="body" idx="1"/>
          </p:nvPr>
        </p:nvSpPr>
        <p:spPr>
          <a:xfrm>
            <a:off x="450670" y="1861364"/>
            <a:ext cx="5812051" cy="1261711"/>
          </a:xfrm>
        </p:spPr>
        <p:txBody>
          <a:bodyPr/>
          <a:lstStyle/>
          <a:p>
            <a:r>
              <a:rPr lang="fr-CA" dirty="0">
                <a:effectLst/>
                <a:latin typeface="Segoe UI" panose="020B0502040204020203" pitchFamily="34" charset="0"/>
              </a:rPr>
              <a:t>Programme Carbone riverain™</a:t>
            </a:r>
          </a:p>
          <a:p>
            <a:pPr lvl="1"/>
            <a:r>
              <a:rPr lang="fr-CA" sz="1600" dirty="0">
                <a:effectLst/>
                <a:latin typeface="Segoe UI" panose="020B0502040204020203" pitchFamily="34" charset="0"/>
              </a:rPr>
              <a:t>Élargir les bandes riveraines</a:t>
            </a:r>
          </a:p>
          <a:p>
            <a:pPr lvl="1"/>
            <a:r>
              <a:rPr lang="fr-CA" sz="1600" dirty="0">
                <a:latin typeface="Segoe UI" panose="020B0502040204020203" pitchFamily="34" charset="0"/>
              </a:rPr>
              <a:t>P</a:t>
            </a:r>
            <a:r>
              <a:rPr lang="fr-CA" sz="1600" dirty="0">
                <a:effectLst/>
                <a:latin typeface="Segoe UI" panose="020B0502040204020203" pitchFamily="34" charset="0"/>
              </a:rPr>
              <a:t>réserver nos rivières et séquestrer le carbone</a:t>
            </a:r>
          </a:p>
          <a:p>
            <a:pPr lvl="1"/>
            <a:r>
              <a:rPr lang="fr-CA" sz="1600" dirty="0">
                <a:latin typeface="Segoe UI" panose="020B0502040204020203" pitchFamily="34" charset="0"/>
              </a:rPr>
              <a:t>Support financier et offre un modèle de </a:t>
            </a:r>
            <a:r>
              <a:rPr lang="fr-CA" sz="1600">
                <a:latin typeface="Segoe UI" panose="020B0502040204020203" pitchFamily="34" charset="0"/>
              </a:rPr>
              <a:t>compensation carbone</a:t>
            </a:r>
            <a:endParaRPr lang="fr-CA" dirty="0"/>
          </a:p>
        </p:txBody>
      </p:sp>
      <p:sp>
        <p:nvSpPr>
          <p:cNvPr id="166" name="Google Shape;166;p2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29" name="Google Shape;277;p37">
            <a:extLst>
              <a:ext uri="{FF2B5EF4-FFF2-40B4-BE49-F238E27FC236}">
                <a16:creationId xmlns:a16="http://schemas.microsoft.com/office/drawing/2014/main" id="{81395882-F33A-48FF-9FB0-DB59198A32AD}"/>
              </a:ext>
            </a:extLst>
          </p:cNvPr>
          <p:cNvSpPr txBox="1">
            <a:spLocks/>
          </p:cNvSpPr>
          <p:nvPr/>
        </p:nvSpPr>
        <p:spPr>
          <a:xfrm>
            <a:off x="8632977" y="4826044"/>
            <a:ext cx="452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9pPr>
          </a:lstStyle>
          <a:p>
            <a:fld id="{00000000-1234-1234-1234-123412341234}" type="slidenum">
              <a:rPr lang="en" smtClean="0"/>
              <a:pPr/>
              <a:t>17</a:t>
            </a:fld>
            <a:endParaRPr lang="en"/>
          </a:p>
        </p:txBody>
      </p:sp>
      <p:pic>
        <p:nvPicPr>
          <p:cNvPr id="1026" name="Picture 2">
            <a:extLst>
              <a:ext uri="{FF2B5EF4-FFF2-40B4-BE49-F238E27FC236}">
                <a16:creationId xmlns:a16="http://schemas.microsoft.com/office/drawing/2014/main" id="{BFC4751D-8E96-4EF5-8D8E-1DBCE311C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120" y="1861364"/>
            <a:ext cx="504963" cy="504963"/>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3">
            <a:extLst>
              <a:ext uri="{FF2B5EF4-FFF2-40B4-BE49-F238E27FC236}">
                <a16:creationId xmlns:a16="http://schemas.microsoft.com/office/drawing/2014/main" id="{989DC93E-A118-47CE-8CD4-6D540230E066}"/>
              </a:ext>
            </a:extLst>
          </p:cNvPr>
          <p:cNvSpPr txBox="1">
            <a:spLocks/>
          </p:cNvSpPr>
          <p:nvPr/>
        </p:nvSpPr>
        <p:spPr>
          <a:xfrm>
            <a:off x="1665974" y="4073009"/>
            <a:ext cx="5812051" cy="70822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accent4"/>
              </a:buClr>
              <a:buSzPts val="1800"/>
              <a:buFont typeface="Roboto"/>
              <a:buNone/>
              <a:defRPr sz="1800">
                <a:solidFill>
                  <a:schemeClr val="bg1"/>
                </a:solidFill>
                <a:latin typeface="Roboto"/>
                <a:ea typeface="Roboto"/>
                <a:cs typeface="Roboto"/>
              </a:defRPr>
            </a:lvl1pPr>
            <a:lvl2pPr marL="914400" indent="-342900">
              <a:buClr>
                <a:schemeClr val="accent4"/>
              </a:buClr>
              <a:buSzPts val="1800"/>
              <a:buFont typeface="Roboto"/>
              <a:buChar char="○"/>
              <a:defRPr sz="1800">
                <a:solidFill>
                  <a:schemeClr val="dk1"/>
                </a:solidFill>
                <a:latin typeface="Roboto"/>
                <a:ea typeface="Roboto"/>
                <a:cs typeface="Roboto"/>
              </a:defRPr>
            </a:lvl2pPr>
            <a:lvl3pPr marL="1371600" indent="-342900">
              <a:buClr>
                <a:schemeClr val="dk1"/>
              </a:buClr>
              <a:buSzPts val="1800"/>
              <a:buFont typeface="Roboto"/>
              <a:buChar char="■"/>
              <a:defRPr sz="1800">
                <a:solidFill>
                  <a:schemeClr val="dk1"/>
                </a:solidFill>
                <a:latin typeface="Roboto"/>
                <a:ea typeface="Roboto"/>
                <a:cs typeface="Roboto"/>
              </a:defRPr>
            </a:lvl3pPr>
            <a:lvl4pPr marL="1828800" indent="-342900">
              <a:buClr>
                <a:schemeClr val="dk1"/>
              </a:buClr>
              <a:buSzPts val="1800"/>
              <a:buFont typeface="Roboto"/>
              <a:buChar char="●"/>
              <a:defRPr sz="1800">
                <a:solidFill>
                  <a:schemeClr val="dk1"/>
                </a:solidFill>
                <a:latin typeface="Roboto"/>
                <a:ea typeface="Roboto"/>
                <a:cs typeface="Roboto"/>
              </a:defRPr>
            </a:lvl4pPr>
            <a:lvl5pPr marL="2286000" indent="-342900">
              <a:buClr>
                <a:schemeClr val="dk1"/>
              </a:buClr>
              <a:buSzPts val="1800"/>
              <a:buFont typeface="Roboto"/>
              <a:buChar char="○"/>
              <a:defRPr sz="1800">
                <a:solidFill>
                  <a:schemeClr val="dk1"/>
                </a:solidFill>
                <a:latin typeface="Roboto"/>
                <a:ea typeface="Roboto"/>
                <a:cs typeface="Roboto"/>
              </a:defRPr>
            </a:lvl5pPr>
            <a:lvl6pPr marL="2743200" indent="-342900">
              <a:buClr>
                <a:schemeClr val="dk1"/>
              </a:buClr>
              <a:buSzPts val="1800"/>
              <a:buFont typeface="Roboto"/>
              <a:buChar char="■"/>
              <a:defRPr sz="1800">
                <a:solidFill>
                  <a:schemeClr val="dk1"/>
                </a:solidFill>
                <a:latin typeface="Roboto"/>
                <a:ea typeface="Roboto"/>
                <a:cs typeface="Roboto"/>
              </a:defRPr>
            </a:lvl6pPr>
            <a:lvl7pPr marL="3200400" indent="-342900">
              <a:buClr>
                <a:schemeClr val="dk1"/>
              </a:buClr>
              <a:buSzPts val="1800"/>
              <a:buFont typeface="Roboto"/>
              <a:buChar char="●"/>
              <a:defRPr sz="1800">
                <a:solidFill>
                  <a:schemeClr val="dk1"/>
                </a:solidFill>
                <a:latin typeface="Roboto"/>
                <a:ea typeface="Roboto"/>
                <a:cs typeface="Roboto"/>
              </a:defRPr>
            </a:lvl7pPr>
            <a:lvl8pPr marL="3657600" indent="-342900">
              <a:buClr>
                <a:schemeClr val="dk1"/>
              </a:buClr>
              <a:buSzPts val="1800"/>
              <a:buFont typeface="Roboto"/>
              <a:buChar char="○"/>
              <a:defRPr sz="1800">
                <a:solidFill>
                  <a:schemeClr val="dk1"/>
                </a:solidFill>
                <a:latin typeface="Roboto"/>
                <a:ea typeface="Roboto"/>
                <a:cs typeface="Roboto"/>
              </a:defRPr>
            </a:lvl8pPr>
            <a:lvl9pPr marL="4114800" indent="-342900">
              <a:buClr>
                <a:schemeClr val="dk1"/>
              </a:buClr>
              <a:buSzPts val="1800"/>
              <a:buFont typeface="Roboto"/>
              <a:buChar char="■"/>
              <a:defRPr sz="1800">
                <a:solidFill>
                  <a:schemeClr val="dk1"/>
                </a:solidFill>
                <a:latin typeface="Roboto"/>
                <a:ea typeface="Roboto"/>
                <a:cs typeface="Roboto"/>
              </a:defRPr>
            </a:lvl9pPr>
          </a:lstStyle>
          <a:p>
            <a:r>
              <a:rPr lang="fr-CA" dirty="0"/>
              <a:t>&gt;&gt; </a:t>
            </a:r>
            <a:r>
              <a:rPr lang="fr-CA" sz="1600" dirty="0"/>
              <a:t>Développer des modèles de compensations carbone pour les milieux humides ?</a:t>
            </a:r>
            <a:endParaRPr lang="fr-CA" dirty="0"/>
          </a:p>
        </p:txBody>
      </p:sp>
    </p:spTree>
    <p:extLst>
      <p:ext uri="{BB962C8B-B14F-4D97-AF65-F5344CB8AC3E}">
        <p14:creationId xmlns:p14="http://schemas.microsoft.com/office/powerpoint/2010/main" val="346895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62"/>
        <p:cNvGrpSpPr/>
        <p:nvPr/>
      </p:nvGrpSpPr>
      <p:grpSpPr>
        <a:xfrm>
          <a:off x="0" y="0"/>
          <a:ext cx="0" cy="0"/>
          <a:chOff x="0" y="0"/>
          <a:chExt cx="0" cy="0"/>
        </a:xfrm>
      </p:grpSpPr>
      <p:sp>
        <p:nvSpPr>
          <p:cNvPr id="6" name="Google Shape;149;p25">
            <a:extLst>
              <a:ext uri="{FF2B5EF4-FFF2-40B4-BE49-F238E27FC236}">
                <a16:creationId xmlns:a16="http://schemas.microsoft.com/office/drawing/2014/main" id="{B654B7C6-0AD3-48A1-9689-8B7A76B31C7B}"/>
              </a:ext>
            </a:extLst>
          </p:cNvPr>
          <p:cNvSpPr txBox="1">
            <a:spLocks/>
          </p:cNvSpPr>
          <p:nvPr/>
        </p:nvSpPr>
        <p:spPr>
          <a:xfrm>
            <a:off x="1977001" y="659316"/>
            <a:ext cx="6377505" cy="1038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81000">
              <a:buClr>
                <a:schemeClr val="tx2"/>
              </a:buClr>
              <a:buSzPts val="2400"/>
            </a:pPr>
            <a:r>
              <a:rPr lang="fr-CA" sz="2400" b="1" dirty="0">
                <a:solidFill>
                  <a:schemeClr val="tx2"/>
                </a:solidFill>
                <a:latin typeface="Roboto Slab"/>
                <a:ea typeface="Roboto Slab"/>
                <a:sym typeface="Roboto Slab"/>
              </a:rPr>
              <a:t> Des nouvelles solutions à envisager ?</a:t>
            </a:r>
            <a:endParaRPr lang="en-US" sz="2400" b="1" dirty="0">
              <a:solidFill>
                <a:schemeClr val="tx2"/>
              </a:solidFill>
              <a:latin typeface="Roboto Slab"/>
              <a:ea typeface="Roboto Slab"/>
              <a:sym typeface="Roboto Slab"/>
            </a:endParaRPr>
          </a:p>
        </p:txBody>
      </p:sp>
      <p:sp>
        <p:nvSpPr>
          <p:cNvPr id="4" name="Text Placeholder 3">
            <a:extLst>
              <a:ext uri="{FF2B5EF4-FFF2-40B4-BE49-F238E27FC236}">
                <a16:creationId xmlns:a16="http://schemas.microsoft.com/office/drawing/2014/main" id="{91828920-A4E1-431D-B290-6EF50201408F}"/>
              </a:ext>
            </a:extLst>
          </p:cNvPr>
          <p:cNvSpPr>
            <a:spLocks noGrp="1"/>
          </p:cNvSpPr>
          <p:nvPr>
            <p:ph type="body" idx="1"/>
          </p:nvPr>
        </p:nvSpPr>
        <p:spPr>
          <a:xfrm>
            <a:off x="450670" y="1861364"/>
            <a:ext cx="5812051" cy="1261711"/>
          </a:xfrm>
        </p:spPr>
        <p:txBody>
          <a:bodyPr/>
          <a:lstStyle/>
          <a:p>
            <a:r>
              <a:rPr lang="fr-CA" dirty="0">
                <a:effectLst/>
                <a:latin typeface="Segoe UI" panose="020B0502040204020203" pitchFamily="34" charset="0"/>
              </a:rPr>
              <a:t>Programme Carbone riverain™</a:t>
            </a:r>
          </a:p>
          <a:p>
            <a:pPr lvl="1"/>
            <a:r>
              <a:rPr lang="fr-CA" sz="1600" dirty="0">
                <a:effectLst/>
                <a:latin typeface="Segoe UI" panose="020B0502040204020203" pitchFamily="34" charset="0"/>
              </a:rPr>
              <a:t>Élargir les bandes riveraines.</a:t>
            </a:r>
          </a:p>
          <a:p>
            <a:pPr lvl="1"/>
            <a:r>
              <a:rPr lang="fr-CA" sz="1600" dirty="0">
                <a:latin typeface="Segoe UI" panose="020B0502040204020203" pitchFamily="34" charset="0"/>
              </a:rPr>
              <a:t>P</a:t>
            </a:r>
            <a:r>
              <a:rPr lang="fr-CA" sz="1600" dirty="0">
                <a:effectLst/>
                <a:latin typeface="Segoe UI" panose="020B0502040204020203" pitchFamily="34" charset="0"/>
              </a:rPr>
              <a:t>réserver nos rivières et séquestrer le carbone. </a:t>
            </a:r>
          </a:p>
          <a:p>
            <a:pPr lvl="1"/>
            <a:r>
              <a:rPr lang="fr-CA" sz="1600" dirty="0">
                <a:latin typeface="Segoe UI" panose="020B0502040204020203" pitchFamily="34" charset="0"/>
              </a:rPr>
              <a:t>Support financier et offre un modèle de compensation carbone.</a:t>
            </a:r>
            <a:endParaRPr lang="fr-CA" dirty="0"/>
          </a:p>
        </p:txBody>
      </p:sp>
      <p:sp>
        <p:nvSpPr>
          <p:cNvPr id="166" name="Google Shape;166;p2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29" name="Google Shape;277;p37">
            <a:extLst>
              <a:ext uri="{FF2B5EF4-FFF2-40B4-BE49-F238E27FC236}">
                <a16:creationId xmlns:a16="http://schemas.microsoft.com/office/drawing/2014/main" id="{81395882-F33A-48FF-9FB0-DB59198A32AD}"/>
              </a:ext>
            </a:extLst>
          </p:cNvPr>
          <p:cNvSpPr txBox="1">
            <a:spLocks/>
          </p:cNvSpPr>
          <p:nvPr/>
        </p:nvSpPr>
        <p:spPr>
          <a:xfrm>
            <a:off x="8632977" y="4826044"/>
            <a:ext cx="452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9pPr>
          </a:lstStyle>
          <a:p>
            <a:fld id="{00000000-1234-1234-1234-123412341234}" type="slidenum">
              <a:rPr lang="en" smtClean="0"/>
              <a:pPr/>
              <a:t>18</a:t>
            </a:fld>
            <a:endParaRPr lang="en"/>
          </a:p>
        </p:txBody>
      </p:sp>
      <p:pic>
        <p:nvPicPr>
          <p:cNvPr id="16" name="Picture 15">
            <a:extLst>
              <a:ext uri="{FF2B5EF4-FFF2-40B4-BE49-F238E27FC236}">
                <a16:creationId xmlns:a16="http://schemas.microsoft.com/office/drawing/2014/main" id="{F8D6E0B9-E0C8-4801-B74F-28B6FB21BBB8}"/>
              </a:ext>
            </a:extLst>
          </p:cNvPr>
          <p:cNvPicPr>
            <a:picLocks noChangeAspect="1"/>
          </p:cNvPicPr>
          <p:nvPr/>
        </p:nvPicPr>
        <p:blipFill>
          <a:blip r:embed="rId3"/>
          <a:stretch>
            <a:fillRect/>
          </a:stretch>
        </p:blipFill>
        <p:spPr>
          <a:xfrm>
            <a:off x="5594566" y="1371981"/>
            <a:ext cx="3098764" cy="2537354"/>
          </a:xfrm>
          <a:prstGeom prst="rect">
            <a:avLst/>
          </a:prstGeom>
        </p:spPr>
      </p:pic>
      <p:pic>
        <p:nvPicPr>
          <p:cNvPr id="1026" name="Picture 2">
            <a:extLst>
              <a:ext uri="{FF2B5EF4-FFF2-40B4-BE49-F238E27FC236}">
                <a16:creationId xmlns:a16="http://schemas.microsoft.com/office/drawing/2014/main" id="{BFC4751D-8E96-4EF5-8D8E-1DBCE311C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5122" y="3338425"/>
            <a:ext cx="570910" cy="5709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3">
            <a:extLst>
              <a:ext uri="{FF2B5EF4-FFF2-40B4-BE49-F238E27FC236}">
                <a16:creationId xmlns:a16="http://schemas.microsoft.com/office/drawing/2014/main" id="{989DC93E-A118-47CE-8CD4-6D540230E066}"/>
              </a:ext>
            </a:extLst>
          </p:cNvPr>
          <p:cNvSpPr txBox="1">
            <a:spLocks/>
          </p:cNvSpPr>
          <p:nvPr/>
        </p:nvSpPr>
        <p:spPr>
          <a:xfrm>
            <a:off x="1665974" y="4073009"/>
            <a:ext cx="5812051" cy="70822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accent4"/>
              </a:buClr>
              <a:buSzPts val="1800"/>
              <a:buFont typeface="Roboto"/>
              <a:buNone/>
              <a:defRPr sz="1800">
                <a:solidFill>
                  <a:schemeClr val="bg1"/>
                </a:solidFill>
                <a:latin typeface="Roboto"/>
                <a:ea typeface="Roboto"/>
                <a:cs typeface="Roboto"/>
              </a:defRPr>
            </a:lvl1pPr>
            <a:lvl2pPr marL="914400" indent="-342900">
              <a:buClr>
                <a:schemeClr val="accent4"/>
              </a:buClr>
              <a:buSzPts val="1800"/>
              <a:buFont typeface="Roboto"/>
              <a:buChar char="○"/>
              <a:defRPr sz="1800">
                <a:solidFill>
                  <a:schemeClr val="dk1"/>
                </a:solidFill>
                <a:latin typeface="Roboto"/>
                <a:ea typeface="Roboto"/>
                <a:cs typeface="Roboto"/>
              </a:defRPr>
            </a:lvl2pPr>
            <a:lvl3pPr marL="1371600" indent="-342900">
              <a:buClr>
                <a:schemeClr val="dk1"/>
              </a:buClr>
              <a:buSzPts val="1800"/>
              <a:buFont typeface="Roboto"/>
              <a:buChar char="■"/>
              <a:defRPr sz="1800">
                <a:solidFill>
                  <a:schemeClr val="dk1"/>
                </a:solidFill>
                <a:latin typeface="Roboto"/>
                <a:ea typeface="Roboto"/>
                <a:cs typeface="Roboto"/>
              </a:defRPr>
            </a:lvl3pPr>
            <a:lvl4pPr marL="1828800" indent="-342900">
              <a:buClr>
                <a:schemeClr val="dk1"/>
              </a:buClr>
              <a:buSzPts val="1800"/>
              <a:buFont typeface="Roboto"/>
              <a:buChar char="●"/>
              <a:defRPr sz="1800">
                <a:solidFill>
                  <a:schemeClr val="dk1"/>
                </a:solidFill>
                <a:latin typeface="Roboto"/>
                <a:ea typeface="Roboto"/>
                <a:cs typeface="Roboto"/>
              </a:defRPr>
            </a:lvl4pPr>
            <a:lvl5pPr marL="2286000" indent="-342900">
              <a:buClr>
                <a:schemeClr val="dk1"/>
              </a:buClr>
              <a:buSzPts val="1800"/>
              <a:buFont typeface="Roboto"/>
              <a:buChar char="○"/>
              <a:defRPr sz="1800">
                <a:solidFill>
                  <a:schemeClr val="dk1"/>
                </a:solidFill>
                <a:latin typeface="Roboto"/>
                <a:ea typeface="Roboto"/>
                <a:cs typeface="Roboto"/>
              </a:defRPr>
            </a:lvl5pPr>
            <a:lvl6pPr marL="2743200" indent="-342900">
              <a:buClr>
                <a:schemeClr val="dk1"/>
              </a:buClr>
              <a:buSzPts val="1800"/>
              <a:buFont typeface="Roboto"/>
              <a:buChar char="■"/>
              <a:defRPr sz="1800">
                <a:solidFill>
                  <a:schemeClr val="dk1"/>
                </a:solidFill>
                <a:latin typeface="Roboto"/>
                <a:ea typeface="Roboto"/>
                <a:cs typeface="Roboto"/>
              </a:defRPr>
            </a:lvl6pPr>
            <a:lvl7pPr marL="3200400" indent="-342900">
              <a:buClr>
                <a:schemeClr val="dk1"/>
              </a:buClr>
              <a:buSzPts val="1800"/>
              <a:buFont typeface="Roboto"/>
              <a:buChar char="●"/>
              <a:defRPr sz="1800">
                <a:solidFill>
                  <a:schemeClr val="dk1"/>
                </a:solidFill>
                <a:latin typeface="Roboto"/>
                <a:ea typeface="Roboto"/>
                <a:cs typeface="Roboto"/>
              </a:defRPr>
            </a:lvl7pPr>
            <a:lvl8pPr marL="3657600" indent="-342900">
              <a:buClr>
                <a:schemeClr val="dk1"/>
              </a:buClr>
              <a:buSzPts val="1800"/>
              <a:buFont typeface="Roboto"/>
              <a:buChar char="○"/>
              <a:defRPr sz="1800">
                <a:solidFill>
                  <a:schemeClr val="dk1"/>
                </a:solidFill>
                <a:latin typeface="Roboto"/>
                <a:ea typeface="Roboto"/>
                <a:cs typeface="Roboto"/>
              </a:defRPr>
            </a:lvl8pPr>
            <a:lvl9pPr marL="4114800" indent="-342900">
              <a:buClr>
                <a:schemeClr val="dk1"/>
              </a:buClr>
              <a:buSzPts val="1800"/>
              <a:buFont typeface="Roboto"/>
              <a:buChar char="■"/>
              <a:defRPr sz="1800">
                <a:solidFill>
                  <a:schemeClr val="dk1"/>
                </a:solidFill>
                <a:latin typeface="Roboto"/>
                <a:ea typeface="Roboto"/>
                <a:cs typeface="Roboto"/>
              </a:defRPr>
            </a:lvl9pPr>
          </a:lstStyle>
          <a:p>
            <a:r>
              <a:rPr lang="fr-CA" dirty="0"/>
              <a:t>&gt;&gt; </a:t>
            </a:r>
            <a:r>
              <a:rPr lang="fr-CA" sz="1600" dirty="0"/>
              <a:t>Développer des modèles de compensations carbone pour les milieux humides ?</a:t>
            </a:r>
            <a:endParaRPr lang="fr-CA" dirty="0"/>
          </a:p>
        </p:txBody>
      </p:sp>
    </p:spTree>
    <p:extLst>
      <p:ext uri="{BB962C8B-B14F-4D97-AF65-F5344CB8AC3E}">
        <p14:creationId xmlns:p14="http://schemas.microsoft.com/office/powerpoint/2010/main" val="49178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5F4F3-96E8-4B14-95D8-314DE83CA538}"/>
              </a:ext>
            </a:extLst>
          </p:cNvPr>
          <p:cNvSpPr>
            <a:spLocks noGrp="1"/>
          </p:cNvSpPr>
          <p:nvPr>
            <p:ph type="title"/>
          </p:nvPr>
        </p:nvSpPr>
        <p:spPr/>
        <p:txBody>
          <a:bodyPr/>
          <a:lstStyle/>
          <a:p>
            <a:endParaRPr lang="fr-CA" dirty="0"/>
          </a:p>
        </p:txBody>
      </p:sp>
      <p:sp>
        <p:nvSpPr>
          <p:cNvPr id="2" name="Slide Number Placeholder 1">
            <a:extLst>
              <a:ext uri="{FF2B5EF4-FFF2-40B4-BE49-F238E27FC236}">
                <a16:creationId xmlns:a16="http://schemas.microsoft.com/office/drawing/2014/main" id="{84110E42-E4E5-4AB1-9ED1-DAEA70D7FC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pic>
        <p:nvPicPr>
          <p:cNvPr id="7" name="Picture 6">
            <a:extLst>
              <a:ext uri="{FF2B5EF4-FFF2-40B4-BE49-F238E27FC236}">
                <a16:creationId xmlns:a16="http://schemas.microsoft.com/office/drawing/2014/main" id="{88EEE833-82CC-4CFB-843A-8817F063E153}"/>
              </a:ext>
            </a:extLst>
          </p:cNvPr>
          <p:cNvPicPr>
            <a:picLocks noChangeAspect="1"/>
          </p:cNvPicPr>
          <p:nvPr/>
        </p:nvPicPr>
        <p:blipFill>
          <a:blip r:embed="rId3"/>
          <a:stretch>
            <a:fillRect/>
          </a:stretch>
        </p:blipFill>
        <p:spPr>
          <a:xfrm>
            <a:off x="4132822" y="512707"/>
            <a:ext cx="4800455" cy="4357737"/>
          </a:xfrm>
          <a:prstGeom prst="rect">
            <a:avLst/>
          </a:prstGeom>
        </p:spPr>
      </p:pic>
      <p:sp>
        <p:nvSpPr>
          <p:cNvPr id="9" name="Text Placeholder 8">
            <a:extLst>
              <a:ext uri="{FF2B5EF4-FFF2-40B4-BE49-F238E27FC236}">
                <a16:creationId xmlns:a16="http://schemas.microsoft.com/office/drawing/2014/main" id="{5118380E-4D2B-400E-9984-8A08391ED738}"/>
              </a:ext>
            </a:extLst>
          </p:cNvPr>
          <p:cNvSpPr>
            <a:spLocks noGrp="1"/>
          </p:cNvSpPr>
          <p:nvPr>
            <p:ph type="body" idx="1"/>
          </p:nvPr>
        </p:nvSpPr>
        <p:spPr>
          <a:xfrm>
            <a:off x="394119" y="1808393"/>
            <a:ext cx="6153300" cy="3159600"/>
          </a:xfrm>
        </p:spPr>
        <p:txBody>
          <a:bodyPr/>
          <a:lstStyle/>
          <a:p>
            <a:r>
              <a:rPr lang="fr-CA" sz="1800" dirty="0"/>
              <a:t>1 seule réserve naturelle</a:t>
            </a:r>
          </a:p>
          <a:p>
            <a:r>
              <a:rPr lang="fr-CA" sz="1800" dirty="0"/>
              <a:t>1 seule conservation volontaire</a:t>
            </a:r>
          </a:p>
        </p:txBody>
      </p:sp>
    </p:spTree>
    <p:extLst>
      <p:ext uri="{BB962C8B-B14F-4D97-AF65-F5344CB8AC3E}">
        <p14:creationId xmlns:p14="http://schemas.microsoft.com/office/powerpoint/2010/main" val="349102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2257425" y="686307"/>
            <a:ext cx="61533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Plan de présentation</a:t>
            </a:r>
            <a:endParaRPr sz="3600" dirty="0"/>
          </a:p>
        </p:txBody>
      </p:sp>
      <p:sp>
        <p:nvSpPr>
          <p:cNvPr id="122" name="Google Shape;122;p21"/>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7" name="Google Shape;149;p25">
            <a:extLst>
              <a:ext uri="{FF2B5EF4-FFF2-40B4-BE49-F238E27FC236}">
                <a16:creationId xmlns:a16="http://schemas.microsoft.com/office/drawing/2014/main" id="{5C06156D-C29B-45FF-8931-E8CA79D6082A}"/>
              </a:ext>
            </a:extLst>
          </p:cNvPr>
          <p:cNvSpPr txBox="1">
            <a:spLocks noGrp="1"/>
          </p:cNvSpPr>
          <p:nvPr>
            <p:ph type="body" idx="1"/>
          </p:nvPr>
        </p:nvSpPr>
        <p:spPr>
          <a:xfrm>
            <a:off x="1938528" y="1514044"/>
            <a:ext cx="6642121" cy="3159600"/>
          </a:xfrm>
          <a:prstGeom prst="rect">
            <a:avLst/>
          </a:prstGeom>
        </p:spPr>
        <p:txBody>
          <a:bodyPr spcFirstLastPara="1" wrap="square" lIns="91425" tIns="91425" rIns="91425" bIns="91425" anchor="t" anchorCtr="0">
            <a:noAutofit/>
          </a:bodyPr>
          <a:lstStyle/>
          <a:p>
            <a:pPr marL="533400" lvl="0" indent="-457200" algn="l" rtl="0">
              <a:spcAft>
                <a:spcPts val="600"/>
              </a:spcAft>
              <a:buSzPts val="2400"/>
              <a:buFont typeface="+mj-lt"/>
              <a:buAutoNum type="arabicPeriod"/>
            </a:pPr>
            <a:r>
              <a:rPr lang="fr-CA" sz="2400" dirty="0">
                <a:solidFill>
                  <a:schemeClr val="accent1">
                    <a:lumMod val="50000"/>
                  </a:schemeClr>
                </a:solidFill>
              </a:rPr>
              <a:t>Amorcer un changement de réflexion – Pourquoi miser sur la conservation ?</a:t>
            </a:r>
          </a:p>
          <a:p>
            <a:pPr marL="533400" lvl="0" indent="-457200" algn="l" rtl="0">
              <a:spcAft>
                <a:spcPts val="600"/>
              </a:spcAft>
              <a:buSzPts val="2400"/>
              <a:buFont typeface="+mj-lt"/>
              <a:buAutoNum type="arabicPeriod"/>
            </a:pPr>
            <a:r>
              <a:rPr lang="fr-CA" sz="2400" dirty="0">
                <a:solidFill>
                  <a:schemeClr val="accent1">
                    <a:lumMod val="50000"/>
                  </a:schemeClr>
                </a:solidFill>
              </a:rPr>
              <a:t>La conservation en 33 nuances ou plus…</a:t>
            </a:r>
            <a:endParaRPr sz="2400" dirty="0">
              <a:solidFill>
                <a:schemeClr val="accent1">
                  <a:lumMod val="50000"/>
                </a:schemeClr>
              </a:solidFill>
            </a:endParaRPr>
          </a:p>
          <a:p>
            <a:pPr marL="533400" lvl="0" indent="-457200" algn="l" rtl="0">
              <a:spcAft>
                <a:spcPts val="600"/>
              </a:spcAft>
              <a:buSzPts val="2400"/>
              <a:buFont typeface="+mj-lt"/>
              <a:buAutoNum type="arabicPeriod"/>
            </a:pPr>
            <a:r>
              <a:rPr lang="fr-CA" sz="2400" dirty="0">
                <a:solidFill>
                  <a:schemeClr val="accent1">
                    <a:lumMod val="50000"/>
                  </a:schemeClr>
                </a:solidFill>
              </a:rPr>
              <a:t>Quelques exemples de conservation</a:t>
            </a:r>
            <a:endParaRPr sz="2400" dirty="0">
              <a:solidFill>
                <a:schemeClr val="accent1">
                  <a:lumMod val="50000"/>
                </a:schemeClr>
              </a:solidFill>
            </a:endParaRPr>
          </a:p>
          <a:p>
            <a:pPr marL="342900" lvl="0" algn="l" rtl="0">
              <a:spcBef>
                <a:spcPts val="600"/>
              </a:spcBef>
              <a:spcAft>
                <a:spcPts val="0"/>
              </a:spcAft>
              <a:buFont typeface="+mj-lt"/>
              <a:buAutoNum type="arabicPeriod"/>
            </a:pPr>
            <a:endParaRPr dirty="0"/>
          </a:p>
          <a:p>
            <a:pPr marL="0" lvl="0" indent="0">
              <a:buNone/>
            </a:pPr>
            <a:r>
              <a:rPr lang="fr-CA" sz="1600" i="1" dirty="0"/>
              <a:t>&gt;&gt; Objectif : Démontrer que la protection des milieux humides apporte une valeur supplémentaire au territoire et  qu’elle peut se faire d’une multitude de façon.</a:t>
            </a:r>
            <a:endParaRPr sz="1600" i="1" dirty="0"/>
          </a:p>
        </p:txBody>
      </p:sp>
      <p:grpSp>
        <p:nvGrpSpPr>
          <p:cNvPr id="8" name="Google Shape;1142;p56">
            <a:extLst>
              <a:ext uri="{FF2B5EF4-FFF2-40B4-BE49-F238E27FC236}">
                <a16:creationId xmlns:a16="http://schemas.microsoft.com/office/drawing/2014/main" id="{32FA2610-268E-4EF7-8899-0AF267CD9CDC}"/>
              </a:ext>
            </a:extLst>
          </p:cNvPr>
          <p:cNvGrpSpPr/>
          <p:nvPr/>
        </p:nvGrpSpPr>
        <p:grpSpPr>
          <a:xfrm flipH="1">
            <a:off x="733275" y="3914934"/>
            <a:ext cx="857355" cy="758710"/>
            <a:chOff x="1510757" y="3225422"/>
            <a:chExt cx="720214" cy="637347"/>
          </a:xfrm>
        </p:grpSpPr>
        <p:sp>
          <p:nvSpPr>
            <p:cNvPr id="9" name="Google Shape;1143;p56">
              <a:extLst>
                <a:ext uri="{FF2B5EF4-FFF2-40B4-BE49-F238E27FC236}">
                  <a16:creationId xmlns:a16="http://schemas.microsoft.com/office/drawing/2014/main" id="{BABFCA0C-A3A0-4E22-BC67-95DE082B72B7}"/>
                </a:ext>
              </a:extLst>
            </p:cNvPr>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tx2">
                <a:lumMod val="60000"/>
                <a:lumOff val="4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0" name="Google Shape;1144;p56">
              <a:extLst>
                <a:ext uri="{FF2B5EF4-FFF2-40B4-BE49-F238E27FC236}">
                  <a16:creationId xmlns:a16="http://schemas.microsoft.com/office/drawing/2014/main" id="{2680DBED-45C9-4ECC-90D3-BD8CB94E3228}"/>
                </a:ext>
              </a:extLst>
            </p:cNvPr>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145;p56">
              <a:extLst>
                <a:ext uri="{FF2B5EF4-FFF2-40B4-BE49-F238E27FC236}">
                  <a16:creationId xmlns:a16="http://schemas.microsoft.com/office/drawing/2014/main" id="{A73B106F-BB36-4CE4-AEBB-B423E348DFF3}"/>
                </a:ext>
              </a:extLst>
            </p:cNvPr>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146;p56">
              <a:extLst>
                <a:ext uri="{FF2B5EF4-FFF2-40B4-BE49-F238E27FC236}">
                  <a16:creationId xmlns:a16="http://schemas.microsoft.com/office/drawing/2014/main" id="{F1F2D602-EC69-486C-98EA-15E0949ADDBB}"/>
                </a:ext>
              </a:extLst>
            </p:cNvPr>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 name="Google Shape;1147;p56">
              <a:extLst>
                <a:ext uri="{FF2B5EF4-FFF2-40B4-BE49-F238E27FC236}">
                  <a16:creationId xmlns:a16="http://schemas.microsoft.com/office/drawing/2014/main" id="{5D6D458D-2FC5-4E4D-A6E3-3D49A031CD96}"/>
                </a:ext>
              </a:extLst>
            </p:cNvPr>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accent2">
                <a:lumMod val="90000"/>
                <a:lumOff val="1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1148;p56">
              <a:extLst>
                <a:ext uri="{FF2B5EF4-FFF2-40B4-BE49-F238E27FC236}">
                  <a16:creationId xmlns:a16="http://schemas.microsoft.com/office/drawing/2014/main" id="{452CA196-4F36-4745-90E9-87F41AE307A5}"/>
                </a:ext>
              </a:extLst>
            </p:cNvPr>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149;p56">
              <a:extLst>
                <a:ext uri="{FF2B5EF4-FFF2-40B4-BE49-F238E27FC236}">
                  <a16:creationId xmlns:a16="http://schemas.microsoft.com/office/drawing/2014/main" id="{62260596-4C67-4604-B14A-F3A43415040E}"/>
                </a:ext>
              </a:extLst>
            </p:cNvPr>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txBox="1">
            <a:spLocks noGrp="1"/>
          </p:cNvSpPr>
          <p:nvPr>
            <p:ph type="ctrTitle" idx="4294967295"/>
          </p:nvPr>
        </p:nvSpPr>
        <p:spPr>
          <a:xfrm>
            <a:off x="1275150" y="871538"/>
            <a:ext cx="6593700" cy="72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0" dirty="0">
                <a:solidFill>
                  <a:srgbClr val="FFFFFF"/>
                </a:solidFill>
              </a:rPr>
              <a:t>Merci pour votre écoute.</a:t>
            </a:r>
            <a:endParaRPr sz="4400" b="0" dirty="0">
              <a:solidFill>
                <a:srgbClr val="FFFFFF"/>
              </a:solidFill>
            </a:endParaRPr>
          </a:p>
        </p:txBody>
      </p:sp>
      <p:sp>
        <p:nvSpPr>
          <p:cNvPr id="327" name="Google Shape;327;p42"/>
          <p:cNvSpPr txBox="1">
            <a:spLocks noGrp="1"/>
          </p:cNvSpPr>
          <p:nvPr>
            <p:ph type="subTitle" idx="4294967295"/>
          </p:nvPr>
        </p:nvSpPr>
        <p:spPr>
          <a:xfrm>
            <a:off x="1275150" y="1468463"/>
            <a:ext cx="65937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4400" dirty="0">
                <a:solidFill>
                  <a:srgbClr val="FFFFFF"/>
                </a:solidFill>
                <a:latin typeface="Roboto Slab"/>
                <a:ea typeface="Roboto Slab"/>
                <a:sym typeface="Roboto Slab"/>
              </a:rPr>
              <a:t>Des questions?</a:t>
            </a:r>
            <a:endParaRPr sz="4400" dirty="0">
              <a:solidFill>
                <a:srgbClr val="FFFFFF"/>
              </a:solidFill>
              <a:latin typeface="Roboto Slab"/>
              <a:ea typeface="Roboto Slab"/>
              <a:sym typeface="Roboto Slab"/>
            </a:endParaRPr>
          </a:p>
        </p:txBody>
      </p:sp>
      <p:sp>
        <p:nvSpPr>
          <p:cNvPr id="328" name="Google Shape;328;p42"/>
          <p:cNvSpPr txBox="1">
            <a:spLocks noGrp="1"/>
          </p:cNvSpPr>
          <p:nvPr>
            <p:ph type="body" idx="4294967295"/>
          </p:nvPr>
        </p:nvSpPr>
        <p:spPr>
          <a:xfrm>
            <a:off x="1275150" y="2636044"/>
            <a:ext cx="6593700" cy="18897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endParaRPr lang="en" sz="2400" dirty="0">
              <a:solidFill>
                <a:srgbClr val="FFFFFF"/>
              </a:solidFill>
            </a:endParaRPr>
          </a:p>
          <a:p>
            <a:pPr marL="0" lvl="0" indent="0" algn="ctr" rtl="0">
              <a:spcBef>
                <a:spcPts val="600"/>
              </a:spcBef>
              <a:spcAft>
                <a:spcPts val="0"/>
              </a:spcAft>
              <a:buNone/>
            </a:pPr>
            <a:endParaRPr lang="en" sz="2400" dirty="0">
              <a:solidFill>
                <a:srgbClr val="FFFFFF"/>
              </a:solidFill>
            </a:endParaRPr>
          </a:p>
          <a:p>
            <a:pPr marL="0" lvl="0" indent="0" algn="ctr" rtl="0">
              <a:spcBef>
                <a:spcPts val="600"/>
              </a:spcBef>
              <a:spcAft>
                <a:spcPts val="0"/>
              </a:spcAft>
              <a:buNone/>
            </a:pPr>
            <a:r>
              <a:rPr lang="en" sz="2400" dirty="0">
                <a:solidFill>
                  <a:srgbClr val="FFFFFF"/>
                </a:solidFill>
              </a:rPr>
              <a:t>aurorelucas@</a:t>
            </a:r>
            <a:r>
              <a:rPr lang="fr-CA" sz="2400" dirty="0">
                <a:solidFill>
                  <a:srgbClr val="FFFFFF"/>
                </a:solidFill>
              </a:rPr>
              <a:t>creat08.ca</a:t>
            </a:r>
            <a:endParaRPr sz="2400" dirty="0">
              <a:solidFill>
                <a:srgbClr val="FFFFFF"/>
              </a:solidFill>
            </a:endParaRPr>
          </a:p>
        </p:txBody>
      </p:sp>
      <p:sp>
        <p:nvSpPr>
          <p:cNvPr id="329" name="Google Shape;329;p42"/>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pic>
        <p:nvPicPr>
          <p:cNvPr id="6" name="Picture 5" descr="Text&#10;&#10;Description automatically generated">
            <a:extLst>
              <a:ext uri="{FF2B5EF4-FFF2-40B4-BE49-F238E27FC236}">
                <a16:creationId xmlns:a16="http://schemas.microsoft.com/office/drawing/2014/main" id="{DD14291A-46F3-4927-88A0-6BD9D177BD82}"/>
              </a:ext>
            </a:extLst>
          </p:cNvPr>
          <p:cNvPicPr>
            <a:picLocks noChangeAspect="1"/>
          </p:cNvPicPr>
          <p:nvPr/>
        </p:nvPicPr>
        <p:blipFill>
          <a:blip r:embed="rId3"/>
          <a:stretch>
            <a:fillRect/>
          </a:stretch>
        </p:blipFill>
        <p:spPr>
          <a:xfrm>
            <a:off x="3533545" y="2663007"/>
            <a:ext cx="2076910" cy="789226"/>
          </a:xfrm>
          <a:prstGeom prst="rect">
            <a:avLst/>
          </a:prstGeom>
        </p:spPr>
      </p:pic>
    </p:spTree>
    <p:extLst>
      <p:ext uri="{BB962C8B-B14F-4D97-AF65-F5344CB8AC3E}">
        <p14:creationId xmlns:p14="http://schemas.microsoft.com/office/powerpoint/2010/main" val="1473434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26"/>
        <p:cNvGrpSpPr/>
        <p:nvPr/>
      </p:nvGrpSpPr>
      <p:grpSpPr>
        <a:xfrm>
          <a:off x="0" y="0"/>
          <a:ext cx="0" cy="0"/>
          <a:chOff x="0" y="0"/>
          <a:chExt cx="0" cy="0"/>
        </a:xfrm>
      </p:grpSpPr>
      <p:sp>
        <p:nvSpPr>
          <p:cNvPr id="127" name="Google Shape;127;p22"/>
          <p:cNvSpPr txBox="1">
            <a:spLocks noGrp="1"/>
          </p:cNvSpPr>
          <p:nvPr>
            <p:ph type="ctrTitle" idx="4294967295"/>
          </p:nvPr>
        </p:nvSpPr>
        <p:spPr>
          <a:xfrm>
            <a:off x="1275150" y="871538"/>
            <a:ext cx="6593700" cy="72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0">
                <a:solidFill>
                  <a:srgbClr val="FFFFFF"/>
                </a:solidFill>
              </a:rPr>
              <a:t>hello!</a:t>
            </a:r>
            <a:endParaRPr sz="3600" b="0">
              <a:solidFill>
                <a:srgbClr val="FFFFFF"/>
              </a:solidFill>
            </a:endParaRPr>
          </a:p>
        </p:txBody>
      </p:sp>
      <p:sp>
        <p:nvSpPr>
          <p:cNvPr id="128" name="Google Shape;128;p22"/>
          <p:cNvSpPr txBox="1">
            <a:spLocks noGrp="1"/>
          </p:cNvSpPr>
          <p:nvPr>
            <p:ph type="subTitle" idx="4294967295"/>
          </p:nvPr>
        </p:nvSpPr>
        <p:spPr>
          <a:xfrm>
            <a:off x="1275150" y="1468463"/>
            <a:ext cx="65937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4800" b="1">
                <a:solidFill>
                  <a:srgbClr val="FFFFFF"/>
                </a:solidFill>
                <a:latin typeface="Roboto Slab"/>
                <a:ea typeface="Roboto Slab"/>
                <a:cs typeface="Roboto Slab"/>
                <a:sym typeface="Roboto Slab"/>
              </a:rPr>
              <a:t>I am Jayden Smith</a:t>
            </a:r>
            <a:endParaRPr sz="4800" b="1">
              <a:solidFill>
                <a:srgbClr val="FFFFFF"/>
              </a:solidFill>
              <a:latin typeface="Roboto Slab"/>
              <a:ea typeface="Roboto Slab"/>
              <a:cs typeface="Roboto Slab"/>
              <a:sym typeface="Roboto Slab"/>
            </a:endParaRPr>
          </a:p>
        </p:txBody>
      </p:sp>
      <p:sp>
        <p:nvSpPr>
          <p:cNvPr id="129" name="Google Shape;129;p22"/>
          <p:cNvSpPr txBox="1">
            <a:spLocks noGrp="1"/>
          </p:cNvSpPr>
          <p:nvPr>
            <p:ph type="body" idx="4294967295"/>
          </p:nvPr>
        </p:nvSpPr>
        <p:spPr>
          <a:xfrm>
            <a:off x="1275150" y="2559844"/>
            <a:ext cx="6593700" cy="18897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FFFFFF"/>
                </a:solidFill>
              </a:rPr>
              <a:t>I am here because I love to give presentations. </a:t>
            </a:r>
            <a:endParaRPr sz="2400">
              <a:solidFill>
                <a:srgbClr val="FFFFFF"/>
              </a:solidFill>
            </a:endParaRPr>
          </a:p>
          <a:p>
            <a:pPr marL="0" lvl="0" indent="0" algn="ctr" rtl="0">
              <a:spcBef>
                <a:spcPts val="600"/>
              </a:spcBef>
              <a:spcAft>
                <a:spcPts val="0"/>
              </a:spcAft>
              <a:buNone/>
            </a:pPr>
            <a:r>
              <a:rPr lang="en" sz="2400">
                <a:solidFill>
                  <a:srgbClr val="FFFFFF"/>
                </a:solidFill>
              </a:rPr>
              <a:t>You can find me at:</a:t>
            </a:r>
            <a:endParaRPr sz="2400">
              <a:solidFill>
                <a:srgbClr val="FFFFFF"/>
              </a:solidFill>
            </a:endParaRPr>
          </a:p>
          <a:p>
            <a:pPr marL="0" lvl="0" indent="0" algn="ctr" rtl="0">
              <a:spcBef>
                <a:spcPts val="600"/>
              </a:spcBef>
              <a:spcAft>
                <a:spcPts val="0"/>
              </a:spcAft>
              <a:buNone/>
            </a:pPr>
            <a:r>
              <a:rPr lang="en" sz="2400">
                <a:solidFill>
                  <a:srgbClr val="FFFFFF"/>
                </a:solidFill>
              </a:rPr>
              <a:t>@username</a:t>
            </a:r>
            <a:endParaRPr sz="2400">
              <a:solidFill>
                <a:srgbClr val="FFFFFF"/>
              </a:solidFill>
            </a:endParaRPr>
          </a:p>
        </p:txBody>
      </p:sp>
      <p:sp>
        <p:nvSpPr>
          <p:cNvPr id="130" name="Google Shape;130;p22"/>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142" name="Google Shape;142;p24"/>
          <p:cNvSpPr txBox="1">
            <a:spLocks noGrp="1"/>
          </p:cNvSpPr>
          <p:nvPr>
            <p:ph type="body" idx="1"/>
          </p:nvPr>
        </p:nvSpPr>
        <p:spPr>
          <a:xfrm>
            <a:off x="1789043" y="2314200"/>
            <a:ext cx="5565913" cy="819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fr-CA" sz="1800" b="0" i="1" dirty="0">
                <a:solidFill>
                  <a:srgbClr val="747474"/>
                </a:solidFill>
                <a:effectLst/>
                <a:latin typeface="Open Sans" panose="020B0606030504020204" pitchFamily="34" charset="0"/>
              </a:rPr>
              <a:t>Mieux vaut prendre le changement par la main avant qu’il ne nous prenne par la gorge.</a:t>
            </a:r>
            <a:endParaRPr sz="1800" b="1" dirty="0"/>
          </a:p>
        </p:txBody>
      </p:sp>
      <p:sp>
        <p:nvSpPr>
          <p:cNvPr id="143" name="Google Shape;143;p24"/>
          <p:cNvSpPr txBox="1">
            <a:spLocks noGrp="1"/>
          </p:cNvSpPr>
          <p:nvPr>
            <p:ph type="sldNum" idx="12"/>
          </p:nvPr>
        </p:nvSpPr>
        <p:spPr>
          <a:xfrm>
            <a:off x="4345650" y="46736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sp>
        <p:nvSpPr>
          <p:cNvPr id="7" name="TextBox 6">
            <a:extLst>
              <a:ext uri="{FF2B5EF4-FFF2-40B4-BE49-F238E27FC236}">
                <a16:creationId xmlns:a16="http://schemas.microsoft.com/office/drawing/2014/main" id="{68C4CA4B-EDEB-4D23-A642-5127155E4FB7}"/>
              </a:ext>
            </a:extLst>
          </p:cNvPr>
          <p:cNvSpPr txBox="1"/>
          <p:nvPr/>
        </p:nvSpPr>
        <p:spPr>
          <a:xfrm>
            <a:off x="3641034" y="3338059"/>
            <a:ext cx="1861930" cy="307777"/>
          </a:xfrm>
          <a:prstGeom prst="rect">
            <a:avLst/>
          </a:prstGeom>
          <a:noFill/>
        </p:spPr>
        <p:txBody>
          <a:bodyPr wrap="square">
            <a:spAutoFit/>
          </a:bodyPr>
          <a:lstStyle/>
          <a:p>
            <a:pPr algn="ctr"/>
            <a:r>
              <a:rPr lang="fr-CA" b="1" i="0" dirty="0">
                <a:solidFill>
                  <a:srgbClr val="747474"/>
                </a:solidFill>
                <a:effectLst/>
                <a:latin typeface="Open Sans" panose="020B0606030504020204" pitchFamily="34" charset="0"/>
              </a:rPr>
              <a:t>Winston </a:t>
            </a:r>
            <a:r>
              <a:rPr lang="fr-CA" b="1" i="0" dirty="0" err="1">
                <a:solidFill>
                  <a:srgbClr val="747474"/>
                </a:solidFill>
                <a:effectLst/>
                <a:latin typeface="Open Sans" panose="020B0606030504020204" pitchFamily="34" charset="0"/>
              </a:rPr>
              <a:t>Chruchill</a:t>
            </a:r>
            <a:r>
              <a:rPr lang="fr-CA" b="1" i="0" dirty="0">
                <a:solidFill>
                  <a:srgbClr val="747474"/>
                </a:solidFill>
                <a:effectLst/>
                <a:latin typeface="Open Sans" panose="020B0606030504020204" pitchFamily="34" charset="0"/>
              </a:rPr>
              <a:t>.</a:t>
            </a:r>
            <a:endParaRPr lang="fr-CA" dirty="0"/>
          </a:p>
        </p:txBody>
      </p:sp>
    </p:spTree>
    <p:extLst>
      <p:ext uri="{BB962C8B-B14F-4D97-AF65-F5344CB8AC3E}">
        <p14:creationId xmlns:p14="http://schemas.microsoft.com/office/powerpoint/2010/main" val="117865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THIS IS A SLIDE TITLE</a:t>
            </a:r>
            <a:endParaRPr/>
          </a:p>
        </p:txBody>
      </p:sp>
      <p:sp>
        <p:nvSpPr>
          <p:cNvPr id="149" name="Google Shape;149;p25"/>
          <p:cNvSpPr txBox="1">
            <a:spLocks noGrp="1"/>
          </p:cNvSpPr>
          <p:nvPr>
            <p:ph type="body" idx="1"/>
          </p:nvPr>
        </p:nvSpPr>
        <p:spPr>
          <a:xfrm>
            <a:off x="2257425" y="1709141"/>
            <a:ext cx="6153300" cy="31596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dirty="0"/>
              <a:t>Here you have a list of items</a:t>
            </a:r>
            <a:endParaRPr dirty="0"/>
          </a:p>
          <a:p>
            <a:pPr marL="457200" lvl="0" indent="-381000" algn="l" rtl="0">
              <a:spcBef>
                <a:spcPts val="0"/>
              </a:spcBef>
              <a:spcAft>
                <a:spcPts val="0"/>
              </a:spcAft>
              <a:buSzPts val="2400"/>
              <a:buChar char="◍"/>
            </a:pPr>
            <a:r>
              <a:rPr lang="en" dirty="0"/>
              <a:t>And some text</a:t>
            </a:r>
            <a:endParaRPr dirty="0"/>
          </a:p>
          <a:p>
            <a:pPr marL="457200" lvl="0" indent="-381000" algn="l" rtl="0">
              <a:spcBef>
                <a:spcPts val="0"/>
              </a:spcBef>
              <a:spcAft>
                <a:spcPts val="0"/>
              </a:spcAft>
              <a:buSzPts val="2400"/>
              <a:buChar char="◍"/>
            </a:pPr>
            <a:r>
              <a:rPr lang="en" dirty="0"/>
              <a:t>But remember not to overload your slides with content</a:t>
            </a:r>
            <a:endParaRPr dirty="0"/>
          </a:p>
          <a:p>
            <a:pPr marL="0" lvl="0" indent="0" algn="l" rtl="0">
              <a:spcBef>
                <a:spcPts val="600"/>
              </a:spcBef>
              <a:spcAft>
                <a:spcPts val="0"/>
              </a:spcAft>
              <a:buNone/>
            </a:pPr>
            <a:endParaRPr dirty="0"/>
          </a:p>
          <a:p>
            <a:pPr marL="0" lvl="0" indent="0" algn="l" rtl="0">
              <a:spcBef>
                <a:spcPts val="600"/>
              </a:spcBef>
              <a:spcAft>
                <a:spcPts val="0"/>
              </a:spcAft>
              <a:buNone/>
            </a:pPr>
            <a:r>
              <a:rPr lang="en" dirty="0"/>
              <a:t>Your audience will listen to you or read the content, but won’t do both. </a:t>
            </a:r>
            <a:endParaRPr dirty="0"/>
          </a:p>
        </p:txBody>
      </p:sp>
      <p:sp>
        <p:nvSpPr>
          <p:cNvPr id="150" name="Google Shape;150;p25"/>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55" name="Google Shape;155;p26"/>
          <p:cNvSpPr txBox="1">
            <a:spLocks noGrp="1"/>
          </p:cNvSpPr>
          <p:nvPr>
            <p:ph type="ctrTitle" idx="4294967295"/>
          </p:nvPr>
        </p:nvSpPr>
        <p:spPr>
          <a:xfrm>
            <a:off x="1747800" y="1705646"/>
            <a:ext cx="5648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rgbClr val="FFFFFF"/>
                </a:solidFill>
              </a:rPr>
              <a:t>BIG CONCEPT</a:t>
            </a:r>
            <a:endParaRPr sz="4800" dirty="0">
              <a:solidFill>
                <a:srgbClr val="FFFFFF"/>
              </a:solidFill>
            </a:endParaRPr>
          </a:p>
        </p:txBody>
      </p:sp>
      <p:sp>
        <p:nvSpPr>
          <p:cNvPr id="156" name="Google Shape;156;p26"/>
          <p:cNvSpPr txBox="1">
            <a:spLocks noGrp="1"/>
          </p:cNvSpPr>
          <p:nvPr>
            <p:ph type="subTitle" idx="4294967295"/>
          </p:nvPr>
        </p:nvSpPr>
        <p:spPr>
          <a:xfrm>
            <a:off x="1747800" y="2647178"/>
            <a:ext cx="5648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FFFFFF"/>
                </a:solidFill>
              </a:rPr>
              <a:t>Bring the attention of your audience over a key concept using icons or illustrations</a:t>
            </a:r>
            <a:endParaRPr dirty="0">
              <a:solidFill>
                <a:srgbClr val="FFFFFF"/>
              </a:solidFill>
            </a:endParaRPr>
          </a:p>
        </p:txBody>
      </p:sp>
      <p:sp>
        <p:nvSpPr>
          <p:cNvPr id="157" name="Google Shape;157;p26"/>
          <p:cNvSpPr/>
          <p:nvPr/>
        </p:nvSpPr>
        <p:spPr>
          <a:xfrm>
            <a:off x="3973525" y="586750"/>
            <a:ext cx="1196948" cy="1160965"/>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70"/>
        <p:cNvGrpSpPr/>
        <p:nvPr/>
      </p:nvGrpSpPr>
      <p:grpSpPr>
        <a:xfrm>
          <a:off x="0" y="0"/>
          <a:ext cx="0" cy="0"/>
          <a:chOff x="0" y="0"/>
          <a:chExt cx="0" cy="0"/>
        </a:xfrm>
      </p:grpSpPr>
      <p:sp>
        <p:nvSpPr>
          <p:cNvPr id="171" name="Google Shape;171;p28"/>
          <p:cNvSpPr txBox="1">
            <a:spLocks noGrp="1"/>
          </p:cNvSpPr>
          <p:nvPr>
            <p:ph type="body" idx="1"/>
          </p:nvPr>
        </p:nvSpPr>
        <p:spPr>
          <a:xfrm>
            <a:off x="2257426" y="1864519"/>
            <a:ext cx="2051700" cy="3061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Yellow</a:t>
            </a:r>
            <a:endParaRPr b="1" dirty="0"/>
          </a:p>
          <a:p>
            <a:pPr marL="0" lvl="0" indent="0" algn="l" rtl="0">
              <a:spcBef>
                <a:spcPts val="600"/>
              </a:spcBef>
              <a:spcAft>
                <a:spcPts val="0"/>
              </a:spcAft>
              <a:buNone/>
            </a:pPr>
            <a:r>
              <a:rPr lang="en" dirty="0"/>
              <a:t>Is the color of gold, butter and ripe lemons. In the spectrum of visible light, yellow is found between green and orange.</a:t>
            </a:r>
            <a:endParaRPr dirty="0"/>
          </a:p>
        </p:txBody>
      </p:sp>
      <p:sp>
        <p:nvSpPr>
          <p:cNvPr id="172" name="Google Shape;172;p28"/>
          <p:cNvSpPr txBox="1">
            <a:spLocks noGrp="1"/>
          </p:cNvSpPr>
          <p:nvPr>
            <p:ph type="body" idx="2"/>
          </p:nvPr>
        </p:nvSpPr>
        <p:spPr>
          <a:xfrm>
            <a:off x="4414202" y="1864519"/>
            <a:ext cx="2051700" cy="3061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Blue</a:t>
            </a:r>
            <a:endParaRPr b="1"/>
          </a:p>
          <a:p>
            <a:pPr marL="0" lvl="0" indent="0" algn="l" rtl="0">
              <a:spcBef>
                <a:spcPts val="600"/>
              </a:spcBef>
              <a:spcAft>
                <a:spcPts val="0"/>
              </a:spcAft>
              <a:buNone/>
            </a:pPr>
            <a:r>
              <a:rPr lang="en"/>
              <a:t>Is the colour of the clear sky and the deep sea. It is located between violet and green on the optical spectrum.</a:t>
            </a:r>
            <a:endParaRPr/>
          </a:p>
        </p:txBody>
      </p:sp>
      <p:sp>
        <p:nvSpPr>
          <p:cNvPr id="173" name="Google Shape;173;p28"/>
          <p:cNvSpPr txBox="1">
            <a:spLocks noGrp="1"/>
          </p:cNvSpPr>
          <p:nvPr>
            <p:ph type="body" idx="3"/>
          </p:nvPr>
        </p:nvSpPr>
        <p:spPr>
          <a:xfrm>
            <a:off x="6570979" y="1864519"/>
            <a:ext cx="2051700" cy="3061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Red</a:t>
            </a:r>
            <a:endParaRPr b="1"/>
          </a:p>
          <a:p>
            <a:pPr marL="0" lvl="0" indent="0" algn="l" rtl="0">
              <a:spcBef>
                <a:spcPts val="600"/>
              </a:spcBef>
              <a:spcAft>
                <a:spcPts val="0"/>
              </a:spcAft>
              <a:buNone/>
            </a:pPr>
            <a:r>
              <a:rPr lang="en"/>
              <a:t>Is the color of blood, and because of this it has historically been associated with sacrifice, danger and courage. </a:t>
            </a:r>
            <a:endParaRPr/>
          </a:p>
          <a:p>
            <a:pPr marL="0" lvl="0" indent="0" algn="l" rtl="0">
              <a:spcBef>
                <a:spcPts val="600"/>
              </a:spcBef>
              <a:spcAft>
                <a:spcPts val="0"/>
              </a:spcAft>
              <a:buNone/>
            </a:pPr>
            <a:endParaRPr/>
          </a:p>
        </p:txBody>
      </p:sp>
      <p:sp>
        <p:nvSpPr>
          <p:cNvPr id="174" name="Google Shape;174;p28"/>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TWO OR THREE COLUMNS</a:t>
            </a:r>
            <a:endParaRPr/>
          </a:p>
        </p:txBody>
      </p:sp>
      <p:sp>
        <p:nvSpPr>
          <p:cNvPr id="175" name="Google Shape;175;p28"/>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5219700" y="1573275"/>
            <a:ext cx="31908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 PICTURE IS WORTH A THOUSAND WORDS</a:t>
            </a:r>
            <a:endParaRPr/>
          </a:p>
        </p:txBody>
      </p:sp>
      <p:sp>
        <p:nvSpPr>
          <p:cNvPr id="181" name="Google Shape;181;p29"/>
          <p:cNvSpPr txBox="1">
            <a:spLocks noGrp="1"/>
          </p:cNvSpPr>
          <p:nvPr>
            <p:ph type="body" idx="1"/>
          </p:nvPr>
        </p:nvSpPr>
        <p:spPr>
          <a:xfrm>
            <a:off x="5219700" y="2166346"/>
            <a:ext cx="3190800" cy="1822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dirty="0"/>
              <a:t>A complex idea can be conveyed with just a single still image, namely making it possible to absorb large amounts of data quickly.</a:t>
            </a:r>
            <a:endParaRPr sz="1800" dirty="0"/>
          </a:p>
        </p:txBody>
      </p:sp>
      <p:pic>
        <p:nvPicPr>
          <p:cNvPr id="182" name="Google Shape;182;p29"/>
          <p:cNvPicPr preferRelativeResize="0"/>
          <p:nvPr/>
        </p:nvPicPr>
        <p:blipFill rotWithShape="1">
          <a:blip r:embed="rId3">
            <a:alphaModFix/>
          </a:blip>
          <a:srcRect l="9002" r="9010"/>
          <a:stretch/>
        </p:blipFill>
        <p:spPr>
          <a:xfrm>
            <a:off x="0" y="639375"/>
            <a:ext cx="4547474" cy="3864751"/>
          </a:xfrm>
          <a:prstGeom prst="rect">
            <a:avLst/>
          </a:prstGeom>
          <a:noFill/>
          <a:ln>
            <a:noFill/>
          </a:ln>
        </p:spPr>
      </p:pic>
      <p:sp>
        <p:nvSpPr>
          <p:cNvPr id="183" name="Google Shape;183;p29"/>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Google Shape;188;p30"/>
          <p:cNvSpPr txBox="1">
            <a:spLocks noGrp="1"/>
          </p:cNvSpPr>
          <p:nvPr>
            <p:ph type="body" idx="4294967295"/>
          </p:nvPr>
        </p:nvSpPr>
        <p:spPr>
          <a:xfrm>
            <a:off x="2671800" y="1543050"/>
            <a:ext cx="3800400" cy="2057400"/>
          </a:xfrm>
          <a:prstGeom prst="rect">
            <a:avLst/>
          </a:prstGeom>
          <a:solidFill>
            <a:srgbClr val="689EE1">
              <a:alpha val="8392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600"/>
              </a:spcBef>
              <a:spcAft>
                <a:spcPts val="0"/>
              </a:spcAft>
              <a:buNone/>
            </a:pPr>
            <a:r>
              <a:rPr lang="en" sz="2400" b="1">
                <a:solidFill>
                  <a:schemeClr val="lt1"/>
                </a:solidFill>
                <a:latin typeface="Roboto Slab"/>
                <a:ea typeface="Roboto Slab"/>
                <a:cs typeface="Roboto Slab"/>
                <a:sym typeface="Roboto Slab"/>
              </a:rPr>
              <a:t>Want big impact?</a:t>
            </a:r>
            <a:endParaRPr>
              <a:solidFill>
                <a:schemeClr val="lt1"/>
              </a:solidFill>
            </a:endParaRPr>
          </a:p>
          <a:p>
            <a:pPr marL="0" lvl="0" indent="0" algn="ctr" rtl="0">
              <a:spcBef>
                <a:spcPts val="600"/>
              </a:spcBef>
              <a:spcAft>
                <a:spcPts val="0"/>
              </a:spcAft>
              <a:buNone/>
            </a:pPr>
            <a:r>
              <a:rPr lang="en">
                <a:solidFill>
                  <a:schemeClr val="lt1"/>
                </a:solidFill>
              </a:rPr>
              <a:t>Use big image.</a:t>
            </a:r>
            <a:endParaRPr>
              <a:solidFill>
                <a:schemeClr val="lt1"/>
              </a:solidFill>
            </a:endParaRPr>
          </a:p>
        </p:txBody>
      </p:sp>
      <p:sp>
        <p:nvSpPr>
          <p:cNvPr id="189" name="Google Shape;189;p30"/>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solidFill>
                  <a:schemeClr val="lt1"/>
                </a:solidFill>
              </a:rPr>
              <a:t>27</a:t>
            </a:fld>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USE CHARTS TO EXPLAIN YOUR IDEAS</a:t>
            </a:r>
            <a:endParaRPr/>
          </a:p>
        </p:txBody>
      </p:sp>
      <p:sp>
        <p:nvSpPr>
          <p:cNvPr id="195" name="Google Shape;195;p31"/>
          <p:cNvSpPr/>
          <p:nvPr/>
        </p:nvSpPr>
        <p:spPr>
          <a:xfrm>
            <a:off x="3514701" y="1550150"/>
            <a:ext cx="2085600" cy="2043300"/>
          </a:xfrm>
          <a:prstGeom prst="ellipse">
            <a:avLst/>
          </a:prstGeom>
          <a:solidFill>
            <a:srgbClr val="539EB9">
              <a:alpha val="839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Gray</a:t>
            </a:r>
            <a:endParaRPr>
              <a:solidFill>
                <a:srgbClr val="FFFFFF"/>
              </a:solidFill>
              <a:latin typeface="Roboto"/>
              <a:ea typeface="Roboto"/>
              <a:cs typeface="Roboto"/>
              <a:sym typeface="Roboto"/>
            </a:endParaRPr>
          </a:p>
        </p:txBody>
      </p:sp>
      <p:sp>
        <p:nvSpPr>
          <p:cNvPr id="196" name="Google Shape;196;p31"/>
          <p:cNvSpPr/>
          <p:nvPr/>
        </p:nvSpPr>
        <p:spPr>
          <a:xfrm>
            <a:off x="1633550" y="1550150"/>
            <a:ext cx="2085600" cy="2043300"/>
          </a:xfrm>
          <a:prstGeom prst="ellipse">
            <a:avLst/>
          </a:prstGeom>
          <a:solidFill>
            <a:srgbClr val="8EC641">
              <a:alpha val="842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White</a:t>
            </a:r>
            <a:endParaRPr>
              <a:solidFill>
                <a:srgbClr val="FFFFFF"/>
              </a:solidFill>
              <a:latin typeface="Roboto"/>
              <a:ea typeface="Roboto"/>
              <a:cs typeface="Roboto"/>
              <a:sym typeface="Roboto"/>
            </a:endParaRPr>
          </a:p>
        </p:txBody>
      </p:sp>
      <p:sp>
        <p:nvSpPr>
          <p:cNvPr id="197" name="Google Shape;197;p31"/>
          <p:cNvSpPr/>
          <p:nvPr/>
        </p:nvSpPr>
        <p:spPr>
          <a:xfrm>
            <a:off x="5425018" y="1550150"/>
            <a:ext cx="2085600" cy="2043300"/>
          </a:xfrm>
          <a:prstGeom prst="ellipse">
            <a:avLst/>
          </a:prstGeom>
          <a:solidFill>
            <a:srgbClr val="689EE1">
              <a:alpha val="839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Black</a:t>
            </a:r>
            <a:endParaRPr>
              <a:solidFill>
                <a:srgbClr val="FFFFFF"/>
              </a:solidFill>
              <a:latin typeface="Roboto"/>
              <a:ea typeface="Roboto"/>
              <a:cs typeface="Roboto"/>
              <a:sym typeface="Roboto"/>
            </a:endParaRPr>
          </a:p>
        </p:txBody>
      </p:sp>
      <p:sp>
        <p:nvSpPr>
          <p:cNvPr id="198" name="Google Shape;198;p31"/>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AND TABLES TO COMPARE DATA</a:t>
            </a:r>
            <a:endParaRPr/>
          </a:p>
        </p:txBody>
      </p:sp>
      <p:graphicFrame>
        <p:nvGraphicFramePr>
          <p:cNvPr id="204" name="Google Shape;204;p32"/>
          <p:cNvGraphicFramePr/>
          <p:nvPr/>
        </p:nvGraphicFramePr>
        <p:xfrm>
          <a:off x="952500" y="1564481"/>
          <a:ext cx="7239000" cy="2004100"/>
        </p:xfrm>
        <a:graphic>
          <a:graphicData uri="http://schemas.openxmlformats.org/drawingml/2006/table">
            <a:tbl>
              <a:tblPr>
                <a:noFill/>
                <a:tableStyleId>{7249FA57-B65E-4FE3-B0E7-5864905823F4}</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501025">
                <a:tc>
                  <a:txBody>
                    <a:bodyPr/>
                    <a:lstStyle/>
                    <a:p>
                      <a:pPr marL="0" lvl="0" indent="0" algn="l" rtl="0">
                        <a:spcBef>
                          <a:spcPts val="0"/>
                        </a:spcBef>
                        <a:spcAft>
                          <a:spcPts val="0"/>
                        </a:spcAft>
                        <a:buNone/>
                      </a:pP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100">
                          <a:solidFill>
                            <a:schemeClr val="lt1"/>
                          </a:solidFill>
                          <a:latin typeface="Roboto Slab"/>
                          <a:ea typeface="Roboto Slab"/>
                          <a:cs typeface="Roboto Slab"/>
                          <a:sym typeface="Roboto Slab"/>
                        </a:rPr>
                        <a:t>A</a:t>
                      </a: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100">
                          <a:solidFill>
                            <a:schemeClr val="lt1"/>
                          </a:solidFill>
                          <a:latin typeface="Roboto Slab"/>
                          <a:ea typeface="Roboto Slab"/>
                          <a:cs typeface="Roboto Slab"/>
                          <a:sym typeface="Roboto Slab"/>
                        </a:rPr>
                        <a:t>B</a:t>
                      </a: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100">
                          <a:solidFill>
                            <a:schemeClr val="lt1"/>
                          </a:solidFill>
                          <a:latin typeface="Roboto Slab"/>
                          <a:ea typeface="Roboto Slab"/>
                          <a:cs typeface="Roboto Slab"/>
                          <a:sym typeface="Roboto Slab"/>
                        </a:rPr>
                        <a:t>C</a:t>
                      </a: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501025">
                <a:tc>
                  <a:txBody>
                    <a:bodyPr/>
                    <a:lstStyle/>
                    <a:p>
                      <a:pPr marL="0" lvl="0" indent="0" algn="r" rtl="0">
                        <a:spcBef>
                          <a:spcPts val="0"/>
                        </a:spcBef>
                        <a:spcAft>
                          <a:spcPts val="0"/>
                        </a:spcAft>
                        <a:buNone/>
                      </a:pPr>
                      <a:r>
                        <a:rPr lang="en" sz="1100">
                          <a:solidFill>
                            <a:schemeClr val="lt1"/>
                          </a:solidFill>
                          <a:latin typeface="Roboto Slab"/>
                          <a:ea typeface="Roboto Slab"/>
                          <a:cs typeface="Roboto Slab"/>
                          <a:sym typeface="Roboto Slab"/>
                        </a:rPr>
                        <a:t>Yellow</a:t>
                      </a: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10</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20</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7</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501025">
                <a:tc>
                  <a:txBody>
                    <a:bodyPr/>
                    <a:lstStyle/>
                    <a:p>
                      <a:pPr marL="0" lvl="0" indent="0" algn="r" rtl="0">
                        <a:spcBef>
                          <a:spcPts val="0"/>
                        </a:spcBef>
                        <a:spcAft>
                          <a:spcPts val="0"/>
                        </a:spcAft>
                        <a:buNone/>
                      </a:pPr>
                      <a:r>
                        <a:rPr lang="en" sz="1100">
                          <a:solidFill>
                            <a:schemeClr val="lt1"/>
                          </a:solidFill>
                          <a:latin typeface="Roboto Slab"/>
                          <a:ea typeface="Roboto Slab"/>
                          <a:cs typeface="Roboto Slab"/>
                          <a:sym typeface="Roboto Slab"/>
                        </a:rPr>
                        <a:t>Blue</a:t>
                      </a: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30</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15</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10</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501025">
                <a:tc>
                  <a:txBody>
                    <a:bodyPr/>
                    <a:lstStyle/>
                    <a:p>
                      <a:pPr marL="0" lvl="0" indent="0" algn="r" rtl="0">
                        <a:spcBef>
                          <a:spcPts val="0"/>
                        </a:spcBef>
                        <a:spcAft>
                          <a:spcPts val="0"/>
                        </a:spcAft>
                        <a:buNone/>
                      </a:pPr>
                      <a:r>
                        <a:rPr lang="en" sz="1100">
                          <a:solidFill>
                            <a:schemeClr val="lt1"/>
                          </a:solidFill>
                          <a:latin typeface="Roboto Slab"/>
                          <a:ea typeface="Roboto Slab"/>
                          <a:cs typeface="Roboto Slab"/>
                          <a:sym typeface="Roboto Slab"/>
                        </a:rPr>
                        <a:t>Orange</a:t>
                      </a:r>
                      <a:endParaRPr sz="1100">
                        <a:solidFill>
                          <a:schemeClr val="lt1"/>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5</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24</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16</a:t>
                      </a:r>
                      <a:endParaRPr sz="1200" b="1">
                        <a:solidFill>
                          <a:schemeClr val="lt1"/>
                        </a:solidFill>
                        <a:latin typeface="Roboto"/>
                        <a:ea typeface="Roboto"/>
                        <a:cs typeface="Roboto"/>
                        <a:sym typeface="Roboto"/>
                      </a:endParaRPr>
                    </a:p>
                  </a:txBody>
                  <a:tcPr marL="91425" marR="91425" marT="68575" marB="68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bl>
          </a:graphicData>
        </a:graphic>
      </p:graphicFrame>
      <p:sp>
        <p:nvSpPr>
          <p:cNvPr id="205" name="Google Shape;205;p32"/>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ctrTitle"/>
          </p:nvPr>
        </p:nvSpPr>
        <p:spPr>
          <a:xfrm>
            <a:off x="789709" y="2166316"/>
            <a:ext cx="7959436" cy="6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 Pourquoi miser sur la conservation ?</a:t>
            </a:r>
            <a:endParaRPr dirty="0"/>
          </a:p>
        </p:txBody>
      </p:sp>
      <p:sp>
        <p:nvSpPr>
          <p:cNvPr id="136" name="Google Shape;136;p23"/>
          <p:cNvSpPr txBox="1">
            <a:spLocks noGrp="1"/>
          </p:cNvSpPr>
          <p:nvPr>
            <p:ph type="subTitle" idx="1"/>
          </p:nvPr>
        </p:nvSpPr>
        <p:spPr>
          <a:xfrm>
            <a:off x="789708" y="3487763"/>
            <a:ext cx="6483927"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Amorcer des changements de paradigme</a:t>
            </a:r>
            <a:endParaRPr dirty="0"/>
          </a:p>
        </p:txBody>
      </p:sp>
      <p:sp>
        <p:nvSpPr>
          <p:cNvPr id="137" name="Google Shape;137;p23"/>
          <p:cNvSpPr txBox="1">
            <a:spLocks noGrp="1"/>
          </p:cNvSpPr>
          <p:nvPr>
            <p:ph type="sldNum" idx="4294967295"/>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3"/>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4430">
              <a:alpha val="5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txBox="1">
            <a:spLocks noGrp="1"/>
          </p:cNvSpPr>
          <p:nvPr>
            <p:ph type="title" idx="4294967295"/>
          </p:nvPr>
        </p:nvSpPr>
        <p:spPr>
          <a:xfrm>
            <a:off x="457200" y="2059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MAPS</a:t>
            </a:r>
            <a:endParaRPr>
              <a:solidFill>
                <a:srgbClr val="FFFFFF"/>
              </a:solidFill>
            </a:endParaRPr>
          </a:p>
        </p:txBody>
      </p:sp>
      <p:sp>
        <p:nvSpPr>
          <p:cNvPr id="212" name="Google Shape;212;p33"/>
          <p:cNvSpPr/>
          <p:nvPr/>
        </p:nvSpPr>
        <p:spPr>
          <a:xfrm>
            <a:off x="1886975" y="1864775"/>
            <a:ext cx="792900" cy="202500"/>
          </a:xfrm>
          <a:prstGeom prst="wedgeRectCallout">
            <a:avLst>
              <a:gd name="adj1" fmla="val -21428"/>
              <a:gd name="adj2" fmla="val 84287"/>
            </a:avLst>
          </a:pr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our office</a:t>
            </a:r>
            <a:endParaRPr sz="1000">
              <a:solidFill>
                <a:srgbClr val="FFFFFF"/>
              </a:solidFill>
              <a:latin typeface="Roboto"/>
              <a:ea typeface="Roboto"/>
              <a:cs typeface="Roboto"/>
              <a:sym typeface="Roboto"/>
            </a:endParaRPr>
          </a:p>
        </p:txBody>
      </p:sp>
      <p:sp>
        <p:nvSpPr>
          <p:cNvPr id="213" name="Google Shape;213;p33"/>
          <p:cNvSpPr/>
          <p:nvPr/>
        </p:nvSpPr>
        <p:spPr>
          <a:xfrm rot="8245527">
            <a:off x="3882796" y="1931630"/>
            <a:ext cx="115291" cy="115291"/>
          </a:xfrm>
          <a:prstGeom prst="teardrop">
            <a:avLst>
              <a:gd name="adj" fmla="val 10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rot="8245527">
            <a:off x="1165619" y="2126430"/>
            <a:ext cx="115291" cy="115291"/>
          </a:xfrm>
          <a:prstGeom prst="teardrop">
            <a:avLst>
              <a:gd name="adj" fmla="val 10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rot="8245527">
            <a:off x="2794259" y="3842436"/>
            <a:ext cx="115291" cy="115291"/>
          </a:xfrm>
          <a:prstGeom prst="teardrop">
            <a:avLst>
              <a:gd name="adj" fmla="val 10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rot="8245527">
            <a:off x="4592150" y="4093455"/>
            <a:ext cx="115291" cy="115291"/>
          </a:xfrm>
          <a:prstGeom prst="teardrop">
            <a:avLst>
              <a:gd name="adj" fmla="val 10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rot="8245527">
            <a:off x="6744336" y="2458467"/>
            <a:ext cx="115291" cy="115291"/>
          </a:xfrm>
          <a:prstGeom prst="teardrop">
            <a:avLst>
              <a:gd name="adj" fmla="val 10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rot="8245527">
            <a:off x="7421855" y="4134280"/>
            <a:ext cx="115291" cy="115291"/>
          </a:xfrm>
          <a:prstGeom prst="teardrop">
            <a:avLst>
              <a:gd name="adj" fmla="val 10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sp>
        <p:nvSpPr>
          <p:cNvPr id="220" name="Google Shape;220;p33"/>
          <p:cNvSpPr txBox="1">
            <a:spLocks noGrp="1"/>
          </p:cNvSpPr>
          <p:nvPr>
            <p:ph type="body" idx="4294967295"/>
          </p:nvPr>
        </p:nvSpPr>
        <p:spPr>
          <a:xfrm>
            <a:off x="268675" y="4604575"/>
            <a:ext cx="8606700" cy="30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00" b="1" dirty="0">
                <a:solidFill>
                  <a:schemeClr val="lt1"/>
                </a:solidFill>
              </a:rPr>
              <a:t>Find more maps at </a:t>
            </a:r>
            <a:r>
              <a:rPr lang="en" sz="900" u="sng" dirty="0">
                <a:solidFill>
                  <a:schemeClr val="lt1"/>
                </a:solidFill>
                <a:hlinkClick r:id="rId3">
                  <a:extLst>
                    <a:ext uri="{A12FA001-AC4F-418D-AE19-62706E023703}">
                      <ahyp:hlinkClr xmlns:ahyp="http://schemas.microsoft.com/office/drawing/2018/hyperlinkcolor" val="tx"/>
                    </a:ext>
                  </a:extLst>
                </a:hlinkClick>
              </a:rPr>
              <a:t>slidescarnival.com/extra-free-resources-icons-and-maps</a:t>
            </a:r>
            <a:endParaRPr sz="900" dirty="0">
              <a:solidFill>
                <a:schemeClr val="lt1"/>
              </a:solidFill>
            </a:endParaRPr>
          </a:p>
          <a:p>
            <a:pPr marL="0" lvl="0" indent="0" algn="ctr" rtl="0">
              <a:spcBef>
                <a:spcPts val="0"/>
              </a:spcBef>
              <a:spcAft>
                <a:spcPts val="0"/>
              </a:spcAft>
              <a:buNone/>
            </a:pPr>
            <a:endParaRPr sz="900" b="1" dirty="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Google Shape;225;p34"/>
          <p:cNvSpPr txBox="1">
            <a:spLocks noGrp="1"/>
          </p:cNvSpPr>
          <p:nvPr>
            <p:ph type="ctrTitle" idx="4294967295"/>
          </p:nvPr>
        </p:nvSpPr>
        <p:spPr>
          <a:xfrm>
            <a:off x="1262100" y="1469044"/>
            <a:ext cx="66198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a:solidFill>
                  <a:srgbClr val="FFFFFF"/>
                </a:solidFill>
              </a:rPr>
              <a:t>89,526,124</a:t>
            </a:r>
            <a:endParaRPr sz="9600">
              <a:solidFill>
                <a:srgbClr val="FFFFFF"/>
              </a:solidFill>
            </a:endParaRPr>
          </a:p>
        </p:txBody>
      </p:sp>
      <p:sp>
        <p:nvSpPr>
          <p:cNvPr id="226" name="Google Shape;226;p34"/>
          <p:cNvSpPr txBox="1">
            <a:spLocks noGrp="1"/>
          </p:cNvSpPr>
          <p:nvPr>
            <p:ph type="subTitle" idx="4294967295"/>
          </p:nvPr>
        </p:nvSpPr>
        <p:spPr>
          <a:xfrm>
            <a:off x="1262100" y="2725760"/>
            <a:ext cx="66198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FFFFFF"/>
                </a:solidFill>
              </a:rPr>
              <a:t>Whoa! That’s a big number, aren’t you proud?</a:t>
            </a:r>
            <a:endParaRPr sz="2400">
              <a:solidFill>
                <a:srgbClr val="FFFFFF"/>
              </a:solidFill>
            </a:endParaRPr>
          </a:p>
        </p:txBody>
      </p:sp>
      <p:sp>
        <p:nvSpPr>
          <p:cNvPr id="227" name="Google Shape;227;p34"/>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231"/>
        <p:cNvGrpSpPr/>
        <p:nvPr/>
      </p:nvGrpSpPr>
      <p:grpSpPr>
        <a:xfrm>
          <a:off x="0" y="0"/>
          <a:ext cx="0" cy="0"/>
          <a:chOff x="0" y="0"/>
          <a:chExt cx="0" cy="0"/>
        </a:xfrm>
      </p:grpSpPr>
      <p:sp>
        <p:nvSpPr>
          <p:cNvPr id="232" name="Google Shape;232;p35"/>
          <p:cNvSpPr txBox="1">
            <a:spLocks noGrp="1"/>
          </p:cNvSpPr>
          <p:nvPr>
            <p:ph type="ctrTitle" idx="4294967295"/>
          </p:nvPr>
        </p:nvSpPr>
        <p:spPr>
          <a:xfrm>
            <a:off x="685800" y="7242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0">
                <a:solidFill>
                  <a:srgbClr val="FFFFFF"/>
                </a:solidFill>
              </a:rPr>
              <a:t>89,526,124$</a:t>
            </a:r>
            <a:endParaRPr sz="4800" b="0">
              <a:solidFill>
                <a:srgbClr val="FFFFFF"/>
              </a:solidFill>
            </a:endParaRPr>
          </a:p>
        </p:txBody>
      </p:sp>
      <p:sp>
        <p:nvSpPr>
          <p:cNvPr id="233" name="Google Shape;233;p35"/>
          <p:cNvSpPr txBox="1">
            <a:spLocks noGrp="1"/>
          </p:cNvSpPr>
          <p:nvPr>
            <p:ph type="subTitle" idx="4294967295"/>
          </p:nvPr>
        </p:nvSpPr>
        <p:spPr>
          <a:xfrm>
            <a:off x="685800" y="1354159"/>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FFFFFF"/>
                </a:solidFill>
              </a:rPr>
              <a:t>That’s a lot of money</a:t>
            </a:r>
            <a:endParaRPr sz="2000">
              <a:solidFill>
                <a:srgbClr val="FFFFFF"/>
              </a:solidFill>
            </a:endParaRPr>
          </a:p>
        </p:txBody>
      </p:sp>
      <p:sp>
        <p:nvSpPr>
          <p:cNvPr id="234" name="Google Shape;234;p35"/>
          <p:cNvSpPr txBox="1">
            <a:spLocks noGrp="1"/>
          </p:cNvSpPr>
          <p:nvPr>
            <p:ph type="ctrTitle" idx="4294967295"/>
          </p:nvPr>
        </p:nvSpPr>
        <p:spPr>
          <a:xfrm>
            <a:off x="685800" y="33531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0">
                <a:solidFill>
                  <a:srgbClr val="FFFFFF"/>
                </a:solidFill>
              </a:rPr>
              <a:t>100%</a:t>
            </a:r>
            <a:endParaRPr sz="4800" b="0">
              <a:solidFill>
                <a:srgbClr val="FFFFFF"/>
              </a:solidFill>
            </a:endParaRPr>
          </a:p>
        </p:txBody>
      </p:sp>
      <p:sp>
        <p:nvSpPr>
          <p:cNvPr id="235" name="Google Shape;235;p35"/>
          <p:cNvSpPr txBox="1">
            <a:spLocks noGrp="1"/>
          </p:cNvSpPr>
          <p:nvPr>
            <p:ph type="subTitle" idx="4294967295"/>
          </p:nvPr>
        </p:nvSpPr>
        <p:spPr>
          <a:xfrm>
            <a:off x="685800" y="3983059"/>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FFFFFF"/>
                </a:solidFill>
              </a:rPr>
              <a:t>Total success!</a:t>
            </a:r>
            <a:endParaRPr sz="2000">
              <a:solidFill>
                <a:srgbClr val="FFFFFF"/>
              </a:solidFill>
            </a:endParaRPr>
          </a:p>
        </p:txBody>
      </p:sp>
      <p:sp>
        <p:nvSpPr>
          <p:cNvPr id="236" name="Google Shape;236;p35"/>
          <p:cNvSpPr txBox="1">
            <a:spLocks noGrp="1"/>
          </p:cNvSpPr>
          <p:nvPr>
            <p:ph type="ctrTitle" idx="4294967295"/>
          </p:nvPr>
        </p:nvSpPr>
        <p:spPr>
          <a:xfrm>
            <a:off x="685800" y="203865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0">
                <a:solidFill>
                  <a:srgbClr val="FFFFFF"/>
                </a:solidFill>
              </a:rPr>
              <a:t>185,244 users</a:t>
            </a:r>
            <a:endParaRPr sz="4800" b="0">
              <a:solidFill>
                <a:srgbClr val="FFFFFF"/>
              </a:solidFill>
            </a:endParaRPr>
          </a:p>
        </p:txBody>
      </p:sp>
      <p:sp>
        <p:nvSpPr>
          <p:cNvPr id="237" name="Google Shape;237;p35"/>
          <p:cNvSpPr txBox="1">
            <a:spLocks noGrp="1"/>
          </p:cNvSpPr>
          <p:nvPr>
            <p:ph type="subTitle" idx="4294967295"/>
          </p:nvPr>
        </p:nvSpPr>
        <p:spPr>
          <a:xfrm>
            <a:off x="685800" y="2668609"/>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FFFFFF"/>
                </a:solidFill>
              </a:rPr>
              <a:t>And a lot of users</a:t>
            </a:r>
            <a:endParaRPr sz="2000">
              <a:solidFill>
                <a:srgbClr val="FFFFFF"/>
              </a:solidFill>
            </a:endParaRPr>
          </a:p>
        </p:txBody>
      </p:sp>
      <p:sp>
        <p:nvSpPr>
          <p:cNvPr id="238" name="Google Shape;238;p35"/>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OUR PROCESS IS EASY</a:t>
            </a:r>
            <a:endParaRPr/>
          </a:p>
        </p:txBody>
      </p:sp>
      <p:sp>
        <p:nvSpPr>
          <p:cNvPr id="244" name="Google Shape;244;p36"/>
          <p:cNvSpPr txBox="1"/>
          <p:nvPr/>
        </p:nvSpPr>
        <p:spPr>
          <a:xfrm>
            <a:off x="2699550" y="1106513"/>
            <a:ext cx="3744900" cy="583800"/>
          </a:xfrm>
          <a:prstGeom prst="rect">
            <a:avLst/>
          </a:prstGeom>
          <a:noFill/>
          <a:ln w="152400" cap="rnd"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Roboto"/>
                <a:ea typeface="Roboto"/>
                <a:cs typeface="Roboto"/>
                <a:sym typeface="Roboto"/>
              </a:rPr>
              <a:t>first</a:t>
            </a:r>
            <a:endParaRPr sz="2400" b="1">
              <a:solidFill>
                <a:schemeClr val="accent1"/>
              </a:solidFill>
              <a:latin typeface="Roboto"/>
              <a:ea typeface="Roboto"/>
              <a:cs typeface="Roboto"/>
              <a:sym typeface="Roboto"/>
            </a:endParaRPr>
          </a:p>
        </p:txBody>
      </p:sp>
      <p:sp>
        <p:nvSpPr>
          <p:cNvPr id="245" name="Google Shape;245;p36"/>
          <p:cNvSpPr txBox="1"/>
          <p:nvPr/>
        </p:nvSpPr>
        <p:spPr>
          <a:xfrm>
            <a:off x="2699550" y="2506688"/>
            <a:ext cx="3744900" cy="583800"/>
          </a:xfrm>
          <a:prstGeom prst="rect">
            <a:avLst/>
          </a:prstGeom>
          <a:noFill/>
          <a:ln w="152400" cap="rnd"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3"/>
                </a:solidFill>
                <a:latin typeface="Roboto"/>
                <a:ea typeface="Roboto"/>
                <a:cs typeface="Roboto"/>
                <a:sym typeface="Roboto"/>
              </a:rPr>
              <a:t>second</a:t>
            </a:r>
            <a:endParaRPr sz="2400" b="1">
              <a:solidFill>
                <a:schemeClr val="accent3"/>
              </a:solidFill>
              <a:latin typeface="Roboto"/>
              <a:ea typeface="Roboto"/>
              <a:cs typeface="Roboto"/>
              <a:sym typeface="Roboto"/>
            </a:endParaRPr>
          </a:p>
        </p:txBody>
      </p:sp>
      <p:sp>
        <p:nvSpPr>
          <p:cNvPr id="246" name="Google Shape;246;p36"/>
          <p:cNvSpPr txBox="1"/>
          <p:nvPr/>
        </p:nvSpPr>
        <p:spPr>
          <a:xfrm>
            <a:off x="2699550" y="3906863"/>
            <a:ext cx="3744900" cy="583800"/>
          </a:xfrm>
          <a:prstGeom prst="rect">
            <a:avLst/>
          </a:prstGeom>
          <a:noFill/>
          <a:ln w="152400" cap="rnd" cmpd="sng">
            <a:solidFill>
              <a:schemeClr val="accent4"/>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4"/>
                </a:solidFill>
                <a:latin typeface="Roboto"/>
                <a:ea typeface="Roboto"/>
                <a:cs typeface="Roboto"/>
                <a:sym typeface="Roboto"/>
              </a:rPr>
              <a:t>last</a:t>
            </a:r>
            <a:endParaRPr sz="2400" b="1">
              <a:solidFill>
                <a:schemeClr val="accent4"/>
              </a:solidFill>
              <a:latin typeface="Roboto"/>
              <a:ea typeface="Roboto"/>
              <a:cs typeface="Roboto"/>
              <a:sym typeface="Roboto"/>
            </a:endParaRPr>
          </a:p>
        </p:txBody>
      </p:sp>
      <p:cxnSp>
        <p:nvCxnSpPr>
          <p:cNvPr id="247" name="Google Shape;247;p36"/>
          <p:cNvCxnSpPr/>
          <p:nvPr/>
        </p:nvCxnSpPr>
        <p:spPr>
          <a:xfrm>
            <a:off x="4572000" y="1654444"/>
            <a:ext cx="0" cy="816600"/>
          </a:xfrm>
          <a:prstGeom prst="straightConnector1">
            <a:avLst/>
          </a:prstGeom>
          <a:noFill/>
          <a:ln w="28575" cap="rnd" cmpd="sng">
            <a:solidFill>
              <a:schemeClr val="accent5"/>
            </a:solidFill>
            <a:prstDash val="solid"/>
            <a:round/>
            <a:headEnd type="oval" w="sm" len="sm"/>
            <a:tailEnd type="triangle" w="sm" len="sm"/>
          </a:ln>
        </p:spPr>
      </p:cxnSp>
      <p:cxnSp>
        <p:nvCxnSpPr>
          <p:cNvPr id="248" name="Google Shape;248;p36"/>
          <p:cNvCxnSpPr/>
          <p:nvPr/>
        </p:nvCxnSpPr>
        <p:spPr>
          <a:xfrm>
            <a:off x="4572000" y="3054619"/>
            <a:ext cx="0" cy="816600"/>
          </a:xfrm>
          <a:prstGeom prst="straightConnector1">
            <a:avLst/>
          </a:prstGeom>
          <a:noFill/>
          <a:ln w="28575" cap="rnd" cmpd="sng">
            <a:solidFill>
              <a:schemeClr val="accent5"/>
            </a:solidFill>
            <a:prstDash val="solid"/>
            <a:round/>
            <a:headEnd type="oval" w="sm" len="sm"/>
            <a:tailEnd type="triangle" w="sm" len="sm"/>
          </a:ln>
        </p:spPr>
      </p:cxnSp>
      <p:sp>
        <p:nvSpPr>
          <p:cNvPr id="249" name="Google Shape;249;p36"/>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53"/>
        <p:cNvGrpSpPr/>
        <p:nvPr/>
      </p:nvGrpSpPr>
      <p:grpSpPr>
        <a:xfrm>
          <a:off x="0" y="0"/>
          <a:ext cx="0" cy="0"/>
          <a:chOff x="0" y="0"/>
          <a:chExt cx="0" cy="0"/>
        </a:xfrm>
      </p:grpSpPr>
      <p:sp>
        <p:nvSpPr>
          <p:cNvPr id="254" name="Google Shape;254;p37"/>
          <p:cNvSpPr txBox="1">
            <a:spLocks noGrp="1"/>
          </p:cNvSpPr>
          <p:nvPr>
            <p:ph type="body" idx="1"/>
          </p:nvPr>
        </p:nvSpPr>
        <p:spPr>
          <a:xfrm>
            <a:off x="990600" y="1900238"/>
            <a:ext cx="2209800" cy="113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Yellow</a:t>
            </a:r>
            <a:endParaRPr b="1"/>
          </a:p>
          <a:p>
            <a:pPr marL="0" lvl="0" indent="0" algn="l" rtl="0">
              <a:spcBef>
                <a:spcPts val="600"/>
              </a:spcBef>
              <a:spcAft>
                <a:spcPts val="0"/>
              </a:spcAft>
              <a:buNone/>
            </a:pPr>
            <a:r>
              <a:rPr lang="en" sz="1200"/>
              <a:t>Is the color of gold, butter and ripe lemons. In the spectrum of visible light, yellow is found between green and orange.</a:t>
            </a:r>
            <a:endParaRPr sz="1200"/>
          </a:p>
        </p:txBody>
      </p:sp>
      <p:sp>
        <p:nvSpPr>
          <p:cNvPr id="255" name="Google Shape;255;p37"/>
          <p:cNvSpPr txBox="1">
            <a:spLocks noGrp="1"/>
          </p:cNvSpPr>
          <p:nvPr>
            <p:ph type="body" idx="2"/>
          </p:nvPr>
        </p:nvSpPr>
        <p:spPr>
          <a:xfrm>
            <a:off x="3757373" y="1900238"/>
            <a:ext cx="2174100" cy="113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Blue</a:t>
            </a:r>
            <a:endParaRPr b="1"/>
          </a:p>
          <a:p>
            <a:pPr marL="0" lvl="0" indent="0" algn="l" rtl="0">
              <a:spcBef>
                <a:spcPts val="600"/>
              </a:spcBef>
              <a:spcAft>
                <a:spcPts val="0"/>
              </a:spcAft>
              <a:buNone/>
            </a:pPr>
            <a:r>
              <a:rPr lang="en" sz="1200"/>
              <a:t>Is the colour of the clear sky and the deep sea. It is located between violet and green on the optical spectrum.</a:t>
            </a:r>
            <a:endParaRPr sz="1200"/>
          </a:p>
        </p:txBody>
      </p:sp>
      <p:sp>
        <p:nvSpPr>
          <p:cNvPr id="256" name="Google Shape;256;p37"/>
          <p:cNvSpPr txBox="1">
            <a:spLocks noGrp="1"/>
          </p:cNvSpPr>
          <p:nvPr>
            <p:ph type="body" idx="3"/>
          </p:nvPr>
        </p:nvSpPr>
        <p:spPr>
          <a:xfrm>
            <a:off x="6524125" y="1900238"/>
            <a:ext cx="2029200" cy="113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Red</a:t>
            </a:r>
            <a:endParaRPr b="1"/>
          </a:p>
          <a:p>
            <a:pPr marL="0" lvl="0" indent="0" algn="l" rtl="0">
              <a:spcBef>
                <a:spcPts val="600"/>
              </a:spcBef>
              <a:spcAft>
                <a:spcPts val="0"/>
              </a:spcAft>
              <a:buNone/>
            </a:pPr>
            <a:r>
              <a:rPr lang="en" sz="1200"/>
              <a:t>Is the color of blood, and because of this it has historically been associated with sacrifice, danger and courage. </a:t>
            </a:r>
            <a:endParaRPr sz="1200"/>
          </a:p>
          <a:p>
            <a:pPr marL="0" lvl="0" indent="0" algn="l" rtl="0">
              <a:spcBef>
                <a:spcPts val="600"/>
              </a:spcBef>
              <a:spcAft>
                <a:spcPts val="0"/>
              </a:spcAft>
              <a:buNone/>
            </a:pPr>
            <a:endParaRPr sz="1200"/>
          </a:p>
        </p:txBody>
      </p:sp>
      <p:sp>
        <p:nvSpPr>
          <p:cNvPr id="257" name="Google Shape;257;p37"/>
          <p:cNvSpPr txBox="1">
            <a:spLocks noGrp="1"/>
          </p:cNvSpPr>
          <p:nvPr>
            <p:ph type="body" idx="1"/>
          </p:nvPr>
        </p:nvSpPr>
        <p:spPr>
          <a:xfrm>
            <a:off x="990600" y="3255547"/>
            <a:ext cx="2209800" cy="113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Yellow</a:t>
            </a:r>
            <a:endParaRPr b="1"/>
          </a:p>
          <a:p>
            <a:pPr marL="0" lvl="0" indent="0" algn="l" rtl="0">
              <a:spcBef>
                <a:spcPts val="600"/>
              </a:spcBef>
              <a:spcAft>
                <a:spcPts val="0"/>
              </a:spcAft>
              <a:buNone/>
            </a:pPr>
            <a:r>
              <a:rPr lang="en" sz="1200"/>
              <a:t>Is the color of gold, butter and ripe lemons. In the spectrum of visible light, yellow is found between green and orange.</a:t>
            </a:r>
            <a:endParaRPr sz="1200"/>
          </a:p>
        </p:txBody>
      </p:sp>
      <p:sp>
        <p:nvSpPr>
          <p:cNvPr id="258" name="Google Shape;258;p37"/>
          <p:cNvSpPr txBox="1">
            <a:spLocks noGrp="1"/>
          </p:cNvSpPr>
          <p:nvPr>
            <p:ph type="body" idx="2"/>
          </p:nvPr>
        </p:nvSpPr>
        <p:spPr>
          <a:xfrm>
            <a:off x="3757373" y="3255547"/>
            <a:ext cx="2174100" cy="113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Blue</a:t>
            </a:r>
            <a:endParaRPr b="1"/>
          </a:p>
          <a:p>
            <a:pPr marL="0" lvl="0" indent="0" algn="l" rtl="0">
              <a:spcBef>
                <a:spcPts val="600"/>
              </a:spcBef>
              <a:spcAft>
                <a:spcPts val="0"/>
              </a:spcAft>
              <a:buNone/>
            </a:pPr>
            <a:r>
              <a:rPr lang="en" sz="1200"/>
              <a:t>Is the colour of the clear sky and the deep sea. It is located between violet and green on the optical spectrum.</a:t>
            </a:r>
            <a:endParaRPr sz="1200"/>
          </a:p>
        </p:txBody>
      </p:sp>
      <p:sp>
        <p:nvSpPr>
          <p:cNvPr id="259" name="Google Shape;259;p37"/>
          <p:cNvSpPr txBox="1">
            <a:spLocks noGrp="1"/>
          </p:cNvSpPr>
          <p:nvPr>
            <p:ph type="body" idx="3"/>
          </p:nvPr>
        </p:nvSpPr>
        <p:spPr>
          <a:xfrm>
            <a:off x="6524125" y="3255547"/>
            <a:ext cx="2029200" cy="113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Red</a:t>
            </a:r>
            <a:endParaRPr b="1"/>
          </a:p>
          <a:p>
            <a:pPr marL="0" lvl="0" indent="0" algn="l" rtl="0">
              <a:spcBef>
                <a:spcPts val="600"/>
              </a:spcBef>
              <a:spcAft>
                <a:spcPts val="0"/>
              </a:spcAft>
              <a:buNone/>
            </a:pPr>
            <a:r>
              <a:rPr lang="en" sz="1200"/>
              <a:t>Is the color of blood, and because of this it has historically been associated with sacrifice, danger and courage. </a:t>
            </a:r>
            <a:endParaRPr sz="1200"/>
          </a:p>
          <a:p>
            <a:pPr marL="0" lvl="0" indent="0" algn="l" rtl="0">
              <a:spcBef>
                <a:spcPts val="600"/>
              </a:spcBef>
              <a:spcAft>
                <a:spcPts val="0"/>
              </a:spcAft>
              <a:buNone/>
            </a:pPr>
            <a:endParaRPr sz="1200"/>
          </a:p>
        </p:txBody>
      </p:sp>
      <p:sp>
        <p:nvSpPr>
          <p:cNvPr id="260" name="Google Shape;260;p37"/>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LET’S REVIEW SOME CONCEPTS</a:t>
            </a:r>
            <a:endParaRPr/>
          </a:p>
        </p:txBody>
      </p:sp>
      <p:sp>
        <p:nvSpPr>
          <p:cNvPr id="261" name="Google Shape;261;p37"/>
          <p:cNvSpPr/>
          <p:nvPr/>
        </p:nvSpPr>
        <p:spPr>
          <a:xfrm>
            <a:off x="700200" y="2057021"/>
            <a:ext cx="261692" cy="25191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37"/>
          <p:cNvGrpSpPr/>
          <p:nvPr/>
        </p:nvGrpSpPr>
        <p:grpSpPr>
          <a:xfrm>
            <a:off x="3478183" y="2039796"/>
            <a:ext cx="279180" cy="286367"/>
            <a:chOff x="5970800" y="1619250"/>
            <a:chExt cx="428650" cy="456725"/>
          </a:xfrm>
        </p:grpSpPr>
        <p:sp>
          <p:nvSpPr>
            <p:cNvPr id="263" name="Google Shape;263;p37"/>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7"/>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7"/>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7"/>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7"/>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7"/>
          <p:cNvGrpSpPr/>
          <p:nvPr/>
        </p:nvGrpSpPr>
        <p:grpSpPr>
          <a:xfrm>
            <a:off x="726222" y="3370106"/>
            <a:ext cx="209979" cy="319284"/>
            <a:chOff x="1979475" y="4289300"/>
            <a:chExt cx="322400" cy="509225"/>
          </a:xfrm>
        </p:grpSpPr>
        <p:sp>
          <p:nvSpPr>
            <p:cNvPr id="269" name="Google Shape;269;p37"/>
            <p:cNvSpPr/>
            <p:nvPr/>
          </p:nvSpPr>
          <p:spPr>
            <a:xfrm>
              <a:off x="2187075" y="4509100"/>
              <a:ext cx="114800" cy="114800"/>
            </a:xfrm>
            <a:custGeom>
              <a:avLst/>
              <a:gdLst/>
              <a:ahLst/>
              <a:cxnLst/>
              <a:rect l="l" t="t" r="r" b="b"/>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7"/>
            <p:cNvSpPr/>
            <p:nvPr/>
          </p:nvSpPr>
          <p:spPr>
            <a:xfrm>
              <a:off x="1979475" y="4542675"/>
              <a:ext cx="156925" cy="156950"/>
            </a:xfrm>
            <a:custGeom>
              <a:avLst/>
              <a:gdLst/>
              <a:ahLst/>
              <a:cxnLst/>
              <a:rect l="l" t="t" r="r" b="b"/>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7"/>
            <p:cNvSpPr/>
            <p:nvPr/>
          </p:nvSpPr>
          <p:spPr>
            <a:xfrm>
              <a:off x="2041125" y="4289300"/>
              <a:ext cx="240000" cy="509225"/>
            </a:xfrm>
            <a:custGeom>
              <a:avLst/>
              <a:gdLst/>
              <a:ahLst/>
              <a:cxnLst/>
              <a:rect l="l" t="t" r="r" b="b"/>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37"/>
          <p:cNvSpPr/>
          <p:nvPr/>
        </p:nvSpPr>
        <p:spPr>
          <a:xfrm>
            <a:off x="6206052" y="3447448"/>
            <a:ext cx="309400" cy="164635"/>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37"/>
          <p:cNvGrpSpPr/>
          <p:nvPr/>
        </p:nvGrpSpPr>
        <p:grpSpPr>
          <a:xfrm>
            <a:off x="3486088" y="3390959"/>
            <a:ext cx="248145" cy="277557"/>
            <a:chOff x="3972400" y="4996350"/>
            <a:chExt cx="381000" cy="442675"/>
          </a:xfrm>
        </p:grpSpPr>
        <p:sp>
          <p:nvSpPr>
            <p:cNvPr id="274" name="Google Shape;274;p37"/>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7"/>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37"/>
          <p:cNvSpPr/>
          <p:nvPr/>
        </p:nvSpPr>
        <p:spPr>
          <a:xfrm>
            <a:off x="6218690" y="2035975"/>
            <a:ext cx="305427" cy="294016"/>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7"/>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81"/>
        <p:cNvGrpSpPr/>
        <p:nvPr/>
      </p:nvGrpSpPr>
      <p:grpSpPr>
        <a:xfrm>
          <a:off x="0" y="0"/>
          <a:ext cx="0" cy="0"/>
          <a:chOff x="0" y="0"/>
          <a:chExt cx="0" cy="0"/>
        </a:xfrm>
      </p:grpSpPr>
      <p:sp>
        <p:nvSpPr>
          <p:cNvPr id="282" name="Google Shape;282;p3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en"/>
              <a:t>You can copy&amp;paste graphs from </a:t>
            </a:r>
            <a:r>
              <a:rPr lang="en" u="sng">
                <a:hlinkClick r:id="rId3"/>
              </a:rPr>
              <a:t>Google Sheets</a:t>
            </a:r>
            <a:endParaRPr/>
          </a:p>
        </p:txBody>
      </p:sp>
      <p:pic>
        <p:nvPicPr>
          <p:cNvPr id="283" name="Google Shape;283;p38"/>
          <p:cNvPicPr preferRelativeResize="0"/>
          <p:nvPr/>
        </p:nvPicPr>
        <p:blipFill>
          <a:blip r:embed="rId4">
            <a:alphaModFix/>
          </a:blip>
          <a:stretch>
            <a:fillRect/>
          </a:stretch>
        </p:blipFill>
        <p:spPr>
          <a:xfrm>
            <a:off x="1996675" y="114300"/>
            <a:ext cx="5150644" cy="4271963"/>
          </a:xfrm>
          <a:prstGeom prst="rect">
            <a:avLst/>
          </a:prstGeom>
          <a:noFill/>
          <a:ln>
            <a:noFill/>
          </a:ln>
        </p:spPr>
      </p:pic>
      <p:sp>
        <p:nvSpPr>
          <p:cNvPr id="284" name="Google Shape;284;p38"/>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88"/>
        <p:cNvGrpSpPr/>
        <p:nvPr/>
      </p:nvGrpSpPr>
      <p:grpSpPr>
        <a:xfrm>
          <a:off x="0" y="0"/>
          <a:ext cx="0" cy="0"/>
          <a:chOff x="0" y="0"/>
          <a:chExt cx="0" cy="0"/>
        </a:xfrm>
      </p:grpSpPr>
      <p:grpSp>
        <p:nvGrpSpPr>
          <p:cNvPr id="289" name="Google Shape;289;p39"/>
          <p:cNvGrpSpPr/>
          <p:nvPr/>
        </p:nvGrpSpPr>
        <p:grpSpPr>
          <a:xfrm>
            <a:off x="5353200" y="373572"/>
            <a:ext cx="2119546" cy="4396359"/>
            <a:chOff x="2727025" y="373572"/>
            <a:chExt cx="2119546" cy="4396359"/>
          </a:xfrm>
        </p:grpSpPr>
        <p:sp>
          <p:nvSpPr>
            <p:cNvPr id="290" name="Google Shape;290;p39"/>
            <p:cNvSpPr/>
            <p:nvPr/>
          </p:nvSpPr>
          <p:spPr>
            <a:xfrm>
              <a:off x="2727025" y="373572"/>
              <a:ext cx="2119546" cy="4396359"/>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114300" dist="19050" dir="5400000" algn="bl" rotWithShape="0">
                <a:schemeClr val="dk2">
                  <a:alpha val="50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1" name="Google Shape;291;p39"/>
            <p:cNvSpPr/>
            <p:nvPr/>
          </p:nvSpPr>
          <p:spPr>
            <a:xfrm>
              <a:off x="3574512" y="4493184"/>
              <a:ext cx="422999" cy="150972"/>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p:nvPr/>
          </p:nvSpPr>
          <p:spPr>
            <a:xfrm>
              <a:off x="3113812" y="529223"/>
              <a:ext cx="83354" cy="83354"/>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a:off x="3582380" y="538664"/>
              <a:ext cx="408837" cy="64493"/>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294;p39"/>
            <p:cNvPicPr preferRelativeResize="0"/>
            <p:nvPr/>
          </p:nvPicPr>
          <p:blipFill rotWithShape="1">
            <a:blip r:embed="rId3">
              <a:alphaModFix/>
            </a:blip>
            <a:srcRect b="23786"/>
            <a:stretch/>
          </p:blipFill>
          <p:spPr>
            <a:xfrm>
              <a:off x="2773350" y="756087"/>
              <a:ext cx="2025525" cy="3631750"/>
            </a:xfrm>
            <a:prstGeom prst="rect">
              <a:avLst/>
            </a:prstGeom>
            <a:noFill/>
            <a:ln w="9525" cap="flat" cmpd="sng">
              <a:solidFill>
                <a:schemeClr val="lt2"/>
              </a:solidFill>
              <a:prstDash val="solid"/>
              <a:round/>
              <a:headEnd type="none" w="sm" len="sm"/>
              <a:tailEnd type="none" w="sm" len="sm"/>
            </a:ln>
          </p:spPr>
        </p:pic>
      </p:grpSp>
      <p:sp>
        <p:nvSpPr>
          <p:cNvPr id="295" name="Google Shape;295;p39"/>
          <p:cNvSpPr txBox="1">
            <a:spLocks noGrp="1"/>
          </p:cNvSpPr>
          <p:nvPr>
            <p:ph type="body" idx="4294967295"/>
          </p:nvPr>
        </p:nvSpPr>
        <p:spPr>
          <a:xfrm>
            <a:off x="914400" y="214313"/>
            <a:ext cx="3644700" cy="47115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2400" b="1">
                <a:solidFill>
                  <a:srgbClr val="FFFFFF"/>
                </a:solidFill>
                <a:latin typeface="Roboto Slab"/>
                <a:ea typeface="Roboto Slab"/>
                <a:cs typeface="Roboto Slab"/>
                <a:sym typeface="Roboto Slab"/>
              </a:rPr>
              <a:t>MOBILE PROJECT</a:t>
            </a:r>
            <a:endParaRPr sz="2400" b="1">
              <a:solidFill>
                <a:srgbClr val="FFFFFF"/>
              </a:solidFill>
              <a:latin typeface="Roboto Slab"/>
              <a:ea typeface="Roboto Slab"/>
              <a:cs typeface="Roboto Slab"/>
              <a:sym typeface="Roboto Slab"/>
            </a:endParaRPr>
          </a:p>
          <a:p>
            <a:pPr marL="0" lvl="0" indent="0" algn="l" rtl="0">
              <a:spcBef>
                <a:spcPts val="600"/>
              </a:spcBef>
              <a:spcAft>
                <a:spcPts val="0"/>
              </a:spcAft>
              <a:buNone/>
            </a:pPr>
            <a:r>
              <a:rPr lang="en" sz="2400">
                <a:solidFill>
                  <a:srgbClr val="FFFFFF"/>
                </a:solidFill>
              </a:rPr>
              <a:t>Show and explain your web, app or software projects using these gadget templates.</a:t>
            </a:r>
            <a:endParaRPr sz="2400">
              <a:solidFill>
                <a:srgbClr val="FFFFFF"/>
              </a:solidFill>
            </a:endParaRPr>
          </a:p>
        </p:txBody>
      </p:sp>
      <p:sp>
        <p:nvSpPr>
          <p:cNvPr id="296" name="Google Shape;296;p39"/>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grpSp>
        <p:nvGrpSpPr>
          <p:cNvPr id="301" name="Google Shape;301;p40"/>
          <p:cNvGrpSpPr/>
          <p:nvPr/>
        </p:nvGrpSpPr>
        <p:grpSpPr>
          <a:xfrm>
            <a:off x="5011702" y="465959"/>
            <a:ext cx="2736410" cy="4222433"/>
            <a:chOff x="1770127" y="465959"/>
            <a:chExt cx="2736410" cy="4222433"/>
          </a:xfrm>
        </p:grpSpPr>
        <p:grpSp>
          <p:nvGrpSpPr>
            <p:cNvPr id="302" name="Google Shape;302;p40"/>
            <p:cNvGrpSpPr/>
            <p:nvPr/>
          </p:nvGrpSpPr>
          <p:grpSpPr>
            <a:xfrm>
              <a:off x="1770127" y="465959"/>
              <a:ext cx="2736410" cy="4222433"/>
              <a:chOff x="1770127" y="465959"/>
              <a:chExt cx="2736410" cy="4222433"/>
            </a:xfrm>
          </p:grpSpPr>
          <p:sp>
            <p:nvSpPr>
              <p:cNvPr id="303" name="Google Shape;303;p40"/>
              <p:cNvSpPr/>
              <p:nvPr/>
            </p:nvSpPr>
            <p:spPr>
              <a:xfrm>
                <a:off x="1770127" y="465959"/>
                <a:ext cx="2736410" cy="4222433"/>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a:noFill/>
              </a:ln>
              <a:effectLst>
                <a:outerShdw blurRad="114300" dist="19050" dir="5400000" algn="bl" rotWithShape="0">
                  <a:schemeClr val="accent2">
                    <a:alpha val="50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4" name="Google Shape;304;p40"/>
              <p:cNvSpPr/>
              <p:nvPr/>
            </p:nvSpPr>
            <p:spPr>
              <a:xfrm>
                <a:off x="3026580" y="4422593"/>
                <a:ext cx="225015" cy="144999"/>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3009956" y="633587"/>
                <a:ext cx="43826" cy="43806"/>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3099059" y="615452"/>
                <a:ext cx="80056" cy="80056"/>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 name="Google Shape;307;p40"/>
            <p:cNvPicPr preferRelativeResize="0"/>
            <p:nvPr/>
          </p:nvPicPr>
          <p:blipFill>
            <a:blip r:embed="rId3">
              <a:alphaModFix/>
            </a:blip>
            <a:stretch>
              <a:fillRect/>
            </a:stretch>
          </p:blipFill>
          <p:spPr>
            <a:xfrm>
              <a:off x="1837713" y="839688"/>
              <a:ext cx="2597800" cy="3463726"/>
            </a:xfrm>
            <a:prstGeom prst="rect">
              <a:avLst/>
            </a:prstGeom>
            <a:noFill/>
            <a:ln w="9525" cap="flat" cmpd="sng">
              <a:solidFill>
                <a:schemeClr val="lt2"/>
              </a:solidFill>
              <a:prstDash val="solid"/>
              <a:round/>
              <a:headEnd type="none" w="sm" len="sm"/>
              <a:tailEnd type="none" w="sm" len="sm"/>
            </a:ln>
          </p:spPr>
        </p:pic>
      </p:grpSp>
      <p:sp>
        <p:nvSpPr>
          <p:cNvPr id="308" name="Google Shape;308;p40"/>
          <p:cNvSpPr txBox="1">
            <a:spLocks noGrp="1"/>
          </p:cNvSpPr>
          <p:nvPr>
            <p:ph type="body" idx="4294967295"/>
          </p:nvPr>
        </p:nvSpPr>
        <p:spPr>
          <a:xfrm>
            <a:off x="914400" y="214313"/>
            <a:ext cx="3644700" cy="47115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2400" b="1">
                <a:solidFill>
                  <a:srgbClr val="FFFFFF"/>
                </a:solidFill>
                <a:latin typeface="Roboto Slab"/>
                <a:ea typeface="Roboto Slab"/>
                <a:cs typeface="Roboto Slab"/>
                <a:sym typeface="Roboto Slab"/>
              </a:rPr>
              <a:t>TABLET PROJECT</a:t>
            </a:r>
            <a:endParaRPr sz="2400" b="1">
              <a:solidFill>
                <a:srgbClr val="FFFFFF"/>
              </a:solidFill>
              <a:latin typeface="Roboto Slab"/>
              <a:ea typeface="Roboto Slab"/>
              <a:cs typeface="Roboto Slab"/>
              <a:sym typeface="Roboto Slab"/>
            </a:endParaRPr>
          </a:p>
          <a:p>
            <a:pPr marL="0" lvl="0" indent="0" algn="l" rtl="0">
              <a:spcBef>
                <a:spcPts val="600"/>
              </a:spcBef>
              <a:spcAft>
                <a:spcPts val="0"/>
              </a:spcAft>
              <a:buNone/>
            </a:pPr>
            <a:r>
              <a:rPr lang="en" sz="2400">
                <a:solidFill>
                  <a:srgbClr val="FFFFFF"/>
                </a:solidFill>
              </a:rPr>
              <a:t>Show and explain your web, app or software projects using these gadget templates.</a:t>
            </a:r>
            <a:endParaRPr sz="2400">
              <a:solidFill>
                <a:srgbClr val="FFFFFF"/>
              </a:solidFill>
            </a:endParaRPr>
          </a:p>
        </p:txBody>
      </p:sp>
      <p:sp>
        <p:nvSpPr>
          <p:cNvPr id="309" name="Google Shape;309;p40"/>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13"/>
        <p:cNvGrpSpPr/>
        <p:nvPr/>
      </p:nvGrpSpPr>
      <p:grpSpPr>
        <a:xfrm>
          <a:off x="0" y="0"/>
          <a:ext cx="0" cy="0"/>
          <a:chOff x="0" y="0"/>
          <a:chExt cx="0" cy="0"/>
        </a:xfrm>
      </p:grpSpPr>
      <p:sp>
        <p:nvSpPr>
          <p:cNvPr id="314" name="Google Shape;314;p41"/>
          <p:cNvSpPr txBox="1">
            <a:spLocks noGrp="1"/>
          </p:cNvSpPr>
          <p:nvPr>
            <p:ph type="body" idx="4294967295"/>
          </p:nvPr>
        </p:nvSpPr>
        <p:spPr>
          <a:xfrm>
            <a:off x="609600" y="214313"/>
            <a:ext cx="3644700" cy="47115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2400" b="1">
                <a:solidFill>
                  <a:srgbClr val="FFFFFF"/>
                </a:solidFill>
                <a:latin typeface="Roboto Slab"/>
                <a:ea typeface="Roboto Slab"/>
                <a:cs typeface="Roboto Slab"/>
                <a:sym typeface="Roboto Slab"/>
              </a:rPr>
              <a:t>DESKTOP PROJECT</a:t>
            </a:r>
            <a:endParaRPr sz="2400" b="1">
              <a:solidFill>
                <a:srgbClr val="FFFFFF"/>
              </a:solidFill>
              <a:latin typeface="Roboto Slab"/>
              <a:ea typeface="Roboto Slab"/>
              <a:cs typeface="Roboto Slab"/>
              <a:sym typeface="Roboto Slab"/>
            </a:endParaRPr>
          </a:p>
          <a:p>
            <a:pPr marL="0" lvl="0" indent="0" algn="l" rtl="0">
              <a:spcBef>
                <a:spcPts val="600"/>
              </a:spcBef>
              <a:spcAft>
                <a:spcPts val="0"/>
              </a:spcAft>
              <a:buNone/>
            </a:pPr>
            <a:r>
              <a:rPr lang="en" sz="2400">
                <a:solidFill>
                  <a:srgbClr val="FFFFFF"/>
                </a:solidFill>
              </a:rPr>
              <a:t>Show and explain your web, app or software projects using these gadget templates.</a:t>
            </a:r>
            <a:endParaRPr sz="2400">
              <a:solidFill>
                <a:srgbClr val="FFFFFF"/>
              </a:solidFill>
            </a:endParaRPr>
          </a:p>
        </p:txBody>
      </p:sp>
      <p:sp>
        <p:nvSpPr>
          <p:cNvPr id="315" name="Google Shape;315;p41"/>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grpSp>
        <p:nvGrpSpPr>
          <p:cNvPr id="316" name="Google Shape;316;p41"/>
          <p:cNvGrpSpPr/>
          <p:nvPr/>
        </p:nvGrpSpPr>
        <p:grpSpPr>
          <a:xfrm>
            <a:off x="3938374" y="1241129"/>
            <a:ext cx="4542205" cy="2661224"/>
            <a:chOff x="1177450" y="241631"/>
            <a:chExt cx="6173152" cy="3616776"/>
          </a:xfrm>
        </p:grpSpPr>
        <p:sp>
          <p:nvSpPr>
            <p:cNvPr id="317" name="Google Shape;317;p41"/>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41"/>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a:effectLst>
              <a:outerShdw blurRad="114300" dist="38100" dir="5400000" algn="bl" rotWithShape="0">
                <a:schemeClr val="dk2">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41"/>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41"/>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21" name="Google Shape;321;p41"/>
          <p:cNvPicPr preferRelativeResize="0"/>
          <p:nvPr/>
        </p:nvPicPr>
        <p:blipFill rotWithShape="1">
          <a:blip r:embed="rId3">
            <a:alphaModFix/>
          </a:blip>
          <a:srcRect b="6620"/>
          <a:stretch/>
        </p:blipFill>
        <p:spPr>
          <a:xfrm>
            <a:off x="4445550" y="1387850"/>
            <a:ext cx="3530550" cy="2242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42"/>
          <p:cNvSpPr txBox="1">
            <a:spLocks noGrp="1"/>
          </p:cNvSpPr>
          <p:nvPr>
            <p:ph type="ctrTitle" idx="4294967295"/>
          </p:nvPr>
        </p:nvSpPr>
        <p:spPr>
          <a:xfrm>
            <a:off x="1275150" y="871538"/>
            <a:ext cx="6593700" cy="72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0">
                <a:solidFill>
                  <a:srgbClr val="FFFFFF"/>
                </a:solidFill>
              </a:rPr>
              <a:t>thanks!</a:t>
            </a:r>
            <a:endParaRPr sz="3600" b="0">
              <a:solidFill>
                <a:srgbClr val="FFFFFF"/>
              </a:solidFill>
            </a:endParaRPr>
          </a:p>
        </p:txBody>
      </p:sp>
      <p:sp>
        <p:nvSpPr>
          <p:cNvPr id="327" name="Google Shape;327;p42"/>
          <p:cNvSpPr txBox="1">
            <a:spLocks noGrp="1"/>
          </p:cNvSpPr>
          <p:nvPr>
            <p:ph type="subTitle" idx="4294967295"/>
          </p:nvPr>
        </p:nvSpPr>
        <p:spPr>
          <a:xfrm>
            <a:off x="1275150" y="1468463"/>
            <a:ext cx="65937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4800" b="1">
                <a:solidFill>
                  <a:srgbClr val="FFFFFF"/>
                </a:solidFill>
                <a:latin typeface="Roboto Slab"/>
                <a:ea typeface="Roboto Slab"/>
                <a:cs typeface="Roboto Slab"/>
                <a:sym typeface="Roboto Slab"/>
              </a:rPr>
              <a:t>Any questions?</a:t>
            </a:r>
            <a:endParaRPr sz="4800" b="1">
              <a:solidFill>
                <a:srgbClr val="FFFFFF"/>
              </a:solidFill>
              <a:latin typeface="Roboto Slab"/>
              <a:ea typeface="Roboto Slab"/>
              <a:cs typeface="Roboto Slab"/>
              <a:sym typeface="Roboto Slab"/>
            </a:endParaRPr>
          </a:p>
        </p:txBody>
      </p:sp>
      <p:sp>
        <p:nvSpPr>
          <p:cNvPr id="328" name="Google Shape;328;p42"/>
          <p:cNvSpPr txBox="1">
            <a:spLocks noGrp="1"/>
          </p:cNvSpPr>
          <p:nvPr>
            <p:ph type="body" idx="4294967295"/>
          </p:nvPr>
        </p:nvSpPr>
        <p:spPr>
          <a:xfrm>
            <a:off x="1275150" y="2636044"/>
            <a:ext cx="6593700" cy="18897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FFFFFF"/>
                </a:solidFill>
              </a:rPr>
              <a:t>You can find me at:</a:t>
            </a:r>
            <a:endParaRPr sz="2400">
              <a:solidFill>
                <a:srgbClr val="FFFFFF"/>
              </a:solidFill>
            </a:endParaRPr>
          </a:p>
          <a:p>
            <a:pPr marL="0" lvl="0" indent="0" algn="ctr" rtl="0">
              <a:spcBef>
                <a:spcPts val="600"/>
              </a:spcBef>
              <a:spcAft>
                <a:spcPts val="0"/>
              </a:spcAft>
              <a:buNone/>
            </a:pPr>
            <a:r>
              <a:rPr lang="en" sz="2400">
                <a:solidFill>
                  <a:srgbClr val="FFFFFF"/>
                </a:solidFill>
              </a:rPr>
              <a:t>@username</a:t>
            </a:r>
            <a:endParaRPr sz="2400">
              <a:solidFill>
                <a:srgbClr val="FFFFFF"/>
              </a:solidFill>
            </a:endParaRPr>
          </a:p>
          <a:p>
            <a:pPr marL="0" lvl="0" indent="0" algn="ctr" rtl="0">
              <a:spcBef>
                <a:spcPts val="600"/>
              </a:spcBef>
              <a:spcAft>
                <a:spcPts val="0"/>
              </a:spcAft>
              <a:buNone/>
            </a:pPr>
            <a:r>
              <a:rPr lang="en" sz="2400">
                <a:solidFill>
                  <a:srgbClr val="FFFFFF"/>
                </a:solidFill>
              </a:rPr>
              <a:t>user@mail.me</a:t>
            </a:r>
            <a:endParaRPr sz="2400">
              <a:solidFill>
                <a:srgbClr val="FFFFFF"/>
              </a:solidFill>
            </a:endParaRPr>
          </a:p>
        </p:txBody>
      </p:sp>
      <p:sp>
        <p:nvSpPr>
          <p:cNvPr id="329" name="Google Shape;329;p42"/>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6" name="Google Shape;149;p25">
            <a:extLst>
              <a:ext uri="{FF2B5EF4-FFF2-40B4-BE49-F238E27FC236}">
                <a16:creationId xmlns:a16="http://schemas.microsoft.com/office/drawing/2014/main" id="{B654B7C6-0AD3-48A1-9689-8B7A76B31C7B}"/>
              </a:ext>
            </a:extLst>
          </p:cNvPr>
          <p:cNvSpPr txBox="1">
            <a:spLocks/>
          </p:cNvSpPr>
          <p:nvPr/>
        </p:nvSpPr>
        <p:spPr>
          <a:xfrm>
            <a:off x="2011121" y="584494"/>
            <a:ext cx="6377505" cy="1038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81000">
              <a:buClr>
                <a:schemeClr val="accent1"/>
              </a:buClr>
              <a:buSzPts val="2400"/>
            </a:pPr>
            <a:r>
              <a:rPr lang="en-US" sz="2400" b="1" dirty="0">
                <a:solidFill>
                  <a:schemeClr val="accent1"/>
                </a:solidFill>
                <a:latin typeface="Roboto Slab"/>
                <a:ea typeface="Roboto Slab"/>
                <a:sym typeface="Roboto Slab"/>
              </a:rPr>
              <a:t>Considerer les </a:t>
            </a:r>
            <a:r>
              <a:rPr lang="en-US" sz="2400" b="1" dirty="0" err="1">
                <a:solidFill>
                  <a:schemeClr val="accent1"/>
                </a:solidFill>
                <a:latin typeface="Roboto Slab"/>
                <a:ea typeface="Roboto Slab"/>
                <a:sym typeface="Roboto Slab"/>
              </a:rPr>
              <a:t>coûts</a:t>
            </a:r>
            <a:r>
              <a:rPr lang="en-US" sz="2400" b="1" dirty="0">
                <a:solidFill>
                  <a:schemeClr val="accent1"/>
                </a:solidFill>
                <a:latin typeface="Roboto Slab"/>
                <a:ea typeface="Roboto Slab"/>
                <a:sym typeface="Roboto Slab"/>
              </a:rPr>
              <a:t> et les </a:t>
            </a:r>
            <a:r>
              <a:rPr lang="fr-CA" sz="2400" b="1" dirty="0">
                <a:solidFill>
                  <a:schemeClr val="accent1"/>
                </a:solidFill>
                <a:latin typeface="Roboto Slab"/>
                <a:ea typeface="Roboto Slab"/>
                <a:sym typeface="Roboto Slab"/>
              </a:rPr>
              <a:t>dommages</a:t>
            </a:r>
            <a:r>
              <a:rPr lang="en-US" sz="2400" b="1" dirty="0">
                <a:solidFill>
                  <a:schemeClr val="accent1"/>
                </a:solidFill>
                <a:latin typeface="Roboto Slab"/>
                <a:ea typeface="Roboto Slab"/>
                <a:sym typeface="Roboto Slab"/>
              </a:rPr>
              <a:t> </a:t>
            </a:r>
            <a:r>
              <a:rPr lang="en-US" sz="2400" b="1" dirty="0" err="1">
                <a:solidFill>
                  <a:schemeClr val="accent1"/>
                </a:solidFill>
                <a:latin typeface="Roboto Slab"/>
                <a:ea typeface="Roboto Slab"/>
                <a:sym typeface="Roboto Slab"/>
              </a:rPr>
              <a:t>colatéraux</a:t>
            </a:r>
            <a:r>
              <a:rPr lang="en-US" sz="2400" b="1" dirty="0">
                <a:solidFill>
                  <a:schemeClr val="accent1"/>
                </a:solidFill>
                <a:latin typeface="Roboto Slab"/>
                <a:ea typeface="Roboto Slab"/>
                <a:sym typeface="Roboto Slab"/>
              </a:rPr>
              <a:t> de la </a:t>
            </a:r>
            <a:r>
              <a:rPr lang="en-US" sz="2400" b="1" dirty="0" err="1">
                <a:solidFill>
                  <a:schemeClr val="accent1"/>
                </a:solidFill>
                <a:latin typeface="Roboto Slab"/>
                <a:ea typeface="Roboto Slab"/>
                <a:sym typeface="Roboto Slab"/>
              </a:rPr>
              <a:t>perte</a:t>
            </a:r>
            <a:r>
              <a:rPr lang="en-US" sz="2400" b="1" dirty="0">
                <a:solidFill>
                  <a:schemeClr val="accent1"/>
                </a:solidFill>
                <a:latin typeface="Roboto Slab"/>
                <a:ea typeface="Roboto Slab"/>
                <a:sym typeface="Roboto Slab"/>
              </a:rPr>
              <a:t> de </a:t>
            </a:r>
            <a:r>
              <a:rPr lang="en-US" sz="2400" b="1" dirty="0" err="1">
                <a:solidFill>
                  <a:schemeClr val="accent1"/>
                </a:solidFill>
                <a:latin typeface="Roboto Slab"/>
                <a:ea typeface="Roboto Slab"/>
                <a:sym typeface="Roboto Slab"/>
              </a:rPr>
              <a:t>ces</a:t>
            </a:r>
            <a:r>
              <a:rPr lang="en-US" sz="2400" b="1" dirty="0">
                <a:solidFill>
                  <a:schemeClr val="accent1"/>
                </a:solidFill>
                <a:latin typeface="Roboto Slab"/>
                <a:ea typeface="Roboto Slab"/>
                <a:sym typeface="Roboto Slab"/>
              </a:rPr>
              <a:t> milieux </a:t>
            </a:r>
          </a:p>
        </p:txBody>
      </p:sp>
      <p:sp>
        <p:nvSpPr>
          <p:cNvPr id="166" name="Google Shape;166;p2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7" name="Google Shape;254;p37">
            <a:extLst>
              <a:ext uri="{FF2B5EF4-FFF2-40B4-BE49-F238E27FC236}">
                <a16:creationId xmlns:a16="http://schemas.microsoft.com/office/drawing/2014/main" id="{310DDB86-5C0A-4547-870F-9052894E8FE2}"/>
              </a:ext>
            </a:extLst>
          </p:cNvPr>
          <p:cNvSpPr txBox="1">
            <a:spLocks/>
          </p:cNvSpPr>
          <p:nvPr/>
        </p:nvSpPr>
        <p:spPr>
          <a:xfrm>
            <a:off x="841121" y="1789502"/>
            <a:ext cx="2340000" cy="113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0" indent="0">
              <a:buFont typeface="Roboto"/>
              <a:buNone/>
            </a:pPr>
            <a:r>
              <a:rPr lang="en-US" sz="1400" b="1" dirty="0"/>
              <a:t>Filtration et </a:t>
            </a:r>
            <a:r>
              <a:rPr lang="en-US" sz="1400" b="1" dirty="0" err="1"/>
              <a:t>régulation</a:t>
            </a:r>
            <a:r>
              <a:rPr lang="en-US" sz="1400" b="1" dirty="0"/>
              <a:t> de </a:t>
            </a:r>
            <a:r>
              <a:rPr lang="en-US" sz="1400" b="1" dirty="0" err="1"/>
              <a:t>l’eau</a:t>
            </a:r>
            <a:endParaRPr lang="en-US" sz="1400" b="1" dirty="0"/>
          </a:p>
          <a:p>
            <a:pPr marL="0" indent="0">
              <a:buFont typeface="Roboto"/>
              <a:buNone/>
            </a:pPr>
            <a:r>
              <a:rPr lang="en-US" sz="1200" dirty="0" err="1"/>
              <a:t>Vraies</a:t>
            </a:r>
            <a:r>
              <a:rPr lang="en-US" sz="1200" dirty="0"/>
              <a:t> ‘’</a:t>
            </a:r>
            <a:r>
              <a:rPr lang="en-US" sz="1200" dirty="0" err="1"/>
              <a:t>éponges</a:t>
            </a:r>
            <a:r>
              <a:rPr lang="en-US" sz="1200" dirty="0"/>
              <a:t>’’ </a:t>
            </a:r>
            <a:r>
              <a:rPr lang="en-US" sz="1200" dirty="0" err="1"/>
              <a:t>naturelles</a:t>
            </a:r>
            <a:r>
              <a:rPr lang="en-US" sz="1200" dirty="0"/>
              <a:t> qui </a:t>
            </a:r>
            <a:r>
              <a:rPr lang="en-US" sz="1200" dirty="0" err="1"/>
              <a:t>limitent</a:t>
            </a:r>
            <a:r>
              <a:rPr lang="en-US" sz="1200" dirty="0"/>
              <a:t> les </a:t>
            </a:r>
            <a:r>
              <a:rPr lang="en-US" sz="1200" dirty="0" err="1"/>
              <a:t>crues</a:t>
            </a:r>
            <a:r>
              <a:rPr lang="en-US" sz="1200" dirty="0"/>
              <a:t> et les </a:t>
            </a:r>
            <a:r>
              <a:rPr lang="en-US" sz="1200" dirty="0" err="1"/>
              <a:t>étiages</a:t>
            </a:r>
            <a:r>
              <a:rPr lang="en-US" sz="1200" dirty="0"/>
              <a:t>.</a:t>
            </a:r>
          </a:p>
        </p:txBody>
      </p:sp>
      <p:sp>
        <p:nvSpPr>
          <p:cNvPr id="8" name="Google Shape;255;p37">
            <a:extLst>
              <a:ext uri="{FF2B5EF4-FFF2-40B4-BE49-F238E27FC236}">
                <a16:creationId xmlns:a16="http://schemas.microsoft.com/office/drawing/2014/main" id="{3D9214D4-1B8F-4B57-8406-AEB446DE6768}"/>
              </a:ext>
            </a:extLst>
          </p:cNvPr>
          <p:cNvSpPr txBox="1">
            <a:spLocks/>
          </p:cNvSpPr>
          <p:nvPr/>
        </p:nvSpPr>
        <p:spPr>
          <a:xfrm>
            <a:off x="3666022" y="1794272"/>
            <a:ext cx="2340000" cy="113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0" indent="0">
              <a:buFont typeface="Roboto"/>
              <a:buNone/>
            </a:pPr>
            <a:r>
              <a:rPr lang="en-US" sz="1400" b="1" dirty="0" err="1"/>
              <a:t>Activités</a:t>
            </a:r>
            <a:r>
              <a:rPr lang="en-US" sz="1400" b="1" dirty="0"/>
              <a:t> et </a:t>
            </a:r>
            <a:r>
              <a:rPr lang="en-US" sz="1400" b="1" dirty="0" err="1"/>
              <a:t>loisirs</a:t>
            </a:r>
            <a:endParaRPr lang="en-US" sz="1400" b="1" dirty="0"/>
          </a:p>
          <a:p>
            <a:pPr marL="0" indent="0">
              <a:buFont typeface="Roboto"/>
              <a:buNone/>
            </a:pPr>
            <a:r>
              <a:rPr lang="en-US" sz="1200" dirty="0" err="1"/>
              <a:t>Lieux</a:t>
            </a:r>
            <a:r>
              <a:rPr lang="en-US" sz="1200" dirty="0"/>
              <a:t> </a:t>
            </a:r>
            <a:r>
              <a:rPr lang="en-US" sz="1200" dirty="0" err="1"/>
              <a:t>importants</a:t>
            </a:r>
            <a:r>
              <a:rPr lang="en-US" sz="1200" dirty="0"/>
              <a:t> pour </a:t>
            </a:r>
            <a:r>
              <a:rPr lang="en-US" sz="1200" dirty="0" err="1"/>
              <a:t>plusieurs</a:t>
            </a:r>
            <a:r>
              <a:rPr lang="en-US" sz="1200" dirty="0"/>
              <a:t> </a:t>
            </a:r>
            <a:r>
              <a:rPr lang="en-US" sz="1200" dirty="0" err="1"/>
              <a:t>espèces</a:t>
            </a:r>
            <a:r>
              <a:rPr lang="en-US" sz="1200" dirty="0"/>
              <a:t> (chasse &amp; </a:t>
            </a:r>
            <a:r>
              <a:rPr lang="en-US" sz="1200" dirty="0" err="1"/>
              <a:t>pêche</a:t>
            </a:r>
            <a:r>
              <a:rPr lang="en-US" sz="1200" dirty="0"/>
              <a:t>).</a:t>
            </a:r>
          </a:p>
          <a:p>
            <a:pPr marL="0" indent="0">
              <a:buFont typeface="Roboto"/>
              <a:buNone/>
            </a:pPr>
            <a:r>
              <a:rPr lang="en-US" sz="1200" dirty="0" err="1"/>
              <a:t>Potentiel</a:t>
            </a:r>
            <a:r>
              <a:rPr lang="en-US" sz="1200" dirty="0"/>
              <a:t> </a:t>
            </a:r>
            <a:r>
              <a:rPr lang="en-US" sz="1200" dirty="0" err="1"/>
              <a:t>récérotouristique</a:t>
            </a:r>
            <a:r>
              <a:rPr lang="en-US" sz="1200" dirty="0"/>
              <a:t>.</a:t>
            </a:r>
          </a:p>
        </p:txBody>
      </p:sp>
      <p:sp>
        <p:nvSpPr>
          <p:cNvPr id="9" name="Google Shape;256;p37">
            <a:extLst>
              <a:ext uri="{FF2B5EF4-FFF2-40B4-BE49-F238E27FC236}">
                <a16:creationId xmlns:a16="http://schemas.microsoft.com/office/drawing/2014/main" id="{7A3DB74D-3114-44D0-93B9-14C8D14E2738}"/>
              </a:ext>
            </a:extLst>
          </p:cNvPr>
          <p:cNvSpPr txBox="1">
            <a:spLocks/>
          </p:cNvSpPr>
          <p:nvPr/>
        </p:nvSpPr>
        <p:spPr>
          <a:xfrm>
            <a:off x="6447208" y="1789502"/>
            <a:ext cx="2340000" cy="113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accent4"/>
              </a:buClr>
              <a:buSzPts val="1800"/>
            </a:pPr>
            <a:r>
              <a:rPr lang="en-US" b="1" dirty="0" err="1">
                <a:solidFill>
                  <a:schemeClr val="dk1"/>
                </a:solidFill>
                <a:latin typeface="Roboto"/>
                <a:ea typeface="Roboto"/>
                <a:sym typeface="Roboto"/>
              </a:rPr>
              <a:t>Changements</a:t>
            </a:r>
            <a:r>
              <a:rPr lang="en-US" b="1" dirty="0">
                <a:solidFill>
                  <a:schemeClr val="dk1"/>
                </a:solidFill>
                <a:latin typeface="Roboto"/>
                <a:ea typeface="Roboto"/>
                <a:sym typeface="Roboto"/>
              </a:rPr>
              <a:t> </a:t>
            </a:r>
            <a:r>
              <a:rPr lang="en-US" b="1" dirty="0" err="1">
                <a:solidFill>
                  <a:schemeClr val="dk1"/>
                </a:solidFill>
                <a:latin typeface="Roboto"/>
                <a:ea typeface="Roboto"/>
                <a:sym typeface="Roboto"/>
              </a:rPr>
              <a:t>climatiques</a:t>
            </a:r>
            <a:endParaRPr lang="en-US" b="1" dirty="0">
              <a:solidFill>
                <a:schemeClr val="dk1"/>
              </a:solidFill>
              <a:latin typeface="Roboto"/>
              <a:ea typeface="Roboto"/>
              <a:sym typeface="Roboto"/>
            </a:endParaRPr>
          </a:p>
          <a:p>
            <a:pPr>
              <a:spcBef>
                <a:spcPts val="600"/>
              </a:spcBef>
            </a:pPr>
            <a:r>
              <a:rPr lang="en-US" sz="1200" dirty="0" err="1">
                <a:solidFill>
                  <a:schemeClr val="dk1"/>
                </a:solidFill>
                <a:latin typeface="Roboto"/>
                <a:ea typeface="Roboto"/>
                <a:sym typeface="Roboto"/>
              </a:rPr>
              <a:t>Régulateur</a:t>
            </a:r>
            <a:r>
              <a:rPr lang="en-US" sz="1200" dirty="0">
                <a:solidFill>
                  <a:schemeClr val="dk1"/>
                </a:solidFill>
                <a:latin typeface="Roboto"/>
                <a:ea typeface="Roboto"/>
                <a:sym typeface="Roboto"/>
              </a:rPr>
              <a:t> </a:t>
            </a:r>
            <a:r>
              <a:rPr lang="en-US" sz="1200" dirty="0" err="1">
                <a:solidFill>
                  <a:schemeClr val="dk1"/>
                </a:solidFill>
                <a:latin typeface="Roboto"/>
                <a:ea typeface="Roboto"/>
                <a:sym typeface="Roboto"/>
              </a:rPr>
              <a:t>hydrique</a:t>
            </a:r>
            <a:r>
              <a:rPr lang="en-US" sz="1200" dirty="0">
                <a:solidFill>
                  <a:schemeClr val="dk1"/>
                </a:solidFill>
                <a:latin typeface="Roboto"/>
                <a:ea typeface="Roboto"/>
                <a:sym typeface="Roboto"/>
              </a:rPr>
              <a:t>, </a:t>
            </a:r>
            <a:r>
              <a:rPr lang="en-US" sz="1200" dirty="0" err="1">
                <a:solidFill>
                  <a:schemeClr val="dk1"/>
                </a:solidFill>
                <a:latin typeface="Roboto"/>
                <a:ea typeface="Roboto"/>
                <a:sym typeface="Roboto"/>
              </a:rPr>
              <a:t>thermique</a:t>
            </a:r>
            <a:r>
              <a:rPr lang="en-US" sz="1200" dirty="0">
                <a:solidFill>
                  <a:schemeClr val="dk1"/>
                </a:solidFill>
                <a:latin typeface="Roboto"/>
                <a:ea typeface="Roboto"/>
                <a:sym typeface="Roboto"/>
              </a:rPr>
              <a:t> et </a:t>
            </a:r>
            <a:r>
              <a:rPr lang="en-US" sz="1200" dirty="0" err="1">
                <a:solidFill>
                  <a:schemeClr val="dk1"/>
                </a:solidFill>
                <a:latin typeface="Roboto"/>
                <a:ea typeface="Roboto"/>
                <a:sym typeface="Roboto"/>
              </a:rPr>
              <a:t>puits</a:t>
            </a:r>
            <a:r>
              <a:rPr lang="en-US" sz="1200" dirty="0">
                <a:solidFill>
                  <a:schemeClr val="dk1"/>
                </a:solidFill>
                <a:latin typeface="Roboto"/>
                <a:ea typeface="Roboto"/>
                <a:sym typeface="Roboto"/>
              </a:rPr>
              <a:t> de </a:t>
            </a:r>
            <a:r>
              <a:rPr lang="en-US" sz="1200" dirty="0" err="1">
                <a:solidFill>
                  <a:schemeClr val="dk1"/>
                </a:solidFill>
                <a:latin typeface="Roboto"/>
                <a:ea typeface="Roboto"/>
                <a:sym typeface="Roboto"/>
              </a:rPr>
              <a:t>carbone</a:t>
            </a:r>
            <a:r>
              <a:rPr lang="en-US" sz="1200" dirty="0">
                <a:solidFill>
                  <a:schemeClr val="dk1"/>
                </a:solidFill>
                <a:latin typeface="Roboto"/>
                <a:ea typeface="Roboto"/>
                <a:sym typeface="Roboto"/>
              </a:rPr>
              <a:t>.</a:t>
            </a:r>
          </a:p>
          <a:p>
            <a:pPr>
              <a:spcBef>
                <a:spcPts val="600"/>
              </a:spcBef>
            </a:pPr>
            <a:endParaRPr lang="en-US" sz="1200" dirty="0"/>
          </a:p>
        </p:txBody>
      </p:sp>
      <p:sp>
        <p:nvSpPr>
          <p:cNvPr id="10" name="Google Shape;257;p37">
            <a:extLst>
              <a:ext uri="{FF2B5EF4-FFF2-40B4-BE49-F238E27FC236}">
                <a16:creationId xmlns:a16="http://schemas.microsoft.com/office/drawing/2014/main" id="{11FEDE95-5C37-4615-BF83-42CCD4EC8E17}"/>
              </a:ext>
            </a:extLst>
          </p:cNvPr>
          <p:cNvSpPr txBox="1">
            <a:spLocks/>
          </p:cNvSpPr>
          <p:nvPr/>
        </p:nvSpPr>
        <p:spPr>
          <a:xfrm>
            <a:off x="836036" y="3423336"/>
            <a:ext cx="2209800" cy="113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0" indent="0">
              <a:buFont typeface="Roboto"/>
              <a:buNone/>
            </a:pPr>
            <a:r>
              <a:rPr lang="en-US" sz="1400" b="1" dirty="0" err="1"/>
              <a:t>Biodiversité</a:t>
            </a:r>
            <a:endParaRPr lang="en-US" sz="1400" b="1" dirty="0"/>
          </a:p>
          <a:p>
            <a:pPr marL="0" indent="0">
              <a:buFont typeface="Roboto"/>
              <a:buNone/>
            </a:pPr>
            <a:r>
              <a:rPr lang="en-US" sz="1200" dirty="0" err="1"/>
              <a:t>Lieux</a:t>
            </a:r>
            <a:r>
              <a:rPr lang="en-US" sz="1200" dirty="0"/>
              <a:t> de vie, de nidification,  </a:t>
            </a:r>
            <a:r>
              <a:rPr lang="en-US" sz="1200" dirty="0" err="1"/>
              <a:t>ou</a:t>
            </a:r>
            <a:r>
              <a:rPr lang="en-US" sz="1200" dirty="0"/>
              <a:t> </a:t>
            </a:r>
            <a:r>
              <a:rPr lang="en-US" sz="1200" dirty="0" err="1"/>
              <a:t>d’alimentation</a:t>
            </a:r>
            <a:r>
              <a:rPr lang="en-US" sz="1200" dirty="0"/>
              <a:t> pour de </a:t>
            </a:r>
            <a:r>
              <a:rPr lang="en-US" sz="1200" dirty="0" err="1"/>
              <a:t>nombreuses</a:t>
            </a:r>
            <a:r>
              <a:rPr lang="en-US" sz="1200" dirty="0"/>
              <a:t> </a:t>
            </a:r>
            <a:r>
              <a:rPr lang="en-US" sz="1200" dirty="0" err="1"/>
              <a:t>espèces</a:t>
            </a:r>
            <a:r>
              <a:rPr lang="en-US" sz="1200" dirty="0"/>
              <a:t>.</a:t>
            </a:r>
          </a:p>
        </p:txBody>
      </p:sp>
      <p:sp>
        <p:nvSpPr>
          <p:cNvPr id="11" name="Google Shape;258;p37">
            <a:extLst>
              <a:ext uri="{FF2B5EF4-FFF2-40B4-BE49-F238E27FC236}">
                <a16:creationId xmlns:a16="http://schemas.microsoft.com/office/drawing/2014/main" id="{8C288E89-BC96-4F89-97E2-84E59FBB78BB}"/>
              </a:ext>
            </a:extLst>
          </p:cNvPr>
          <p:cNvSpPr txBox="1">
            <a:spLocks/>
          </p:cNvSpPr>
          <p:nvPr/>
        </p:nvSpPr>
        <p:spPr>
          <a:xfrm>
            <a:off x="3616346" y="3423336"/>
            <a:ext cx="2340000" cy="113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Bef>
                <a:spcPts val="600"/>
              </a:spcBef>
              <a:buClr>
                <a:schemeClr val="accent4"/>
              </a:buClr>
              <a:buSzPts val="1800"/>
              <a:buFont typeface="Roboto"/>
              <a:buNone/>
              <a:defRPr b="1">
                <a:solidFill>
                  <a:schemeClr val="dk1"/>
                </a:solidFill>
                <a:latin typeface="Roboto"/>
                <a:ea typeface="Roboto"/>
                <a:cs typeface="Roboto"/>
              </a:defRPr>
            </a:lvl1pPr>
            <a:lvl2pPr marL="914400" indent="-342900">
              <a:buClr>
                <a:schemeClr val="accent4"/>
              </a:buClr>
              <a:buSzPts val="1800"/>
              <a:buFont typeface="Roboto"/>
              <a:buChar char="○"/>
              <a:defRPr sz="1800">
                <a:solidFill>
                  <a:schemeClr val="dk1"/>
                </a:solidFill>
                <a:latin typeface="Roboto"/>
                <a:ea typeface="Roboto"/>
                <a:cs typeface="Roboto"/>
              </a:defRPr>
            </a:lvl2pPr>
            <a:lvl3pPr marL="1371600" indent="-342900">
              <a:buClr>
                <a:schemeClr val="dk1"/>
              </a:buClr>
              <a:buSzPts val="1800"/>
              <a:buFont typeface="Roboto"/>
              <a:buChar char="■"/>
              <a:defRPr sz="1800">
                <a:solidFill>
                  <a:schemeClr val="dk1"/>
                </a:solidFill>
                <a:latin typeface="Roboto"/>
                <a:ea typeface="Roboto"/>
                <a:cs typeface="Roboto"/>
              </a:defRPr>
            </a:lvl3pPr>
            <a:lvl4pPr marL="1828800" indent="-342900">
              <a:buClr>
                <a:schemeClr val="dk1"/>
              </a:buClr>
              <a:buSzPts val="1800"/>
              <a:buFont typeface="Roboto"/>
              <a:buChar char="●"/>
              <a:defRPr sz="1800">
                <a:solidFill>
                  <a:schemeClr val="dk1"/>
                </a:solidFill>
                <a:latin typeface="Roboto"/>
                <a:ea typeface="Roboto"/>
                <a:cs typeface="Roboto"/>
              </a:defRPr>
            </a:lvl4pPr>
            <a:lvl5pPr marL="2286000" indent="-342900">
              <a:buClr>
                <a:schemeClr val="dk1"/>
              </a:buClr>
              <a:buSzPts val="1800"/>
              <a:buFont typeface="Roboto"/>
              <a:buChar char="○"/>
              <a:defRPr sz="1800">
                <a:solidFill>
                  <a:schemeClr val="dk1"/>
                </a:solidFill>
                <a:latin typeface="Roboto"/>
                <a:ea typeface="Roboto"/>
                <a:cs typeface="Roboto"/>
              </a:defRPr>
            </a:lvl5pPr>
            <a:lvl6pPr marL="2743200" indent="-342900">
              <a:buClr>
                <a:schemeClr val="dk1"/>
              </a:buClr>
              <a:buSzPts val="1800"/>
              <a:buFont typeface="Roboto"/>
              <a:buChar char="■"/>
              <a:defRPr sz="1800">
                <a:solidFill>
                  <a:schemeClr val="dk1"/>
                </a:solidFill>
                <a:latin typeface="Roboto"/>
                <a:ea typeface="Roboto"/>
                <a:cs typeface="Roboto"/>
              </a:defRPr>
            </a:lvl6pPr>
            <a:lvl7pPr marL="3200400" indent="-342900">
              <a:buClr>
                <a:schemeClr val="dk1"/>
              </a:buClr>
              <a:buSzPts val="1800"/>
              <a:buFont typeface="Roboto"/>
              <a:buChar char="●"/>
              <a:defRPr sz="1800">
                <a:solidFill>
                  <a:schemeClr val="dk1"/>
                </a:solidFill>
                <a:latin typeface="Roboto"/>
                <a:ea typeface="Roboto"/>
                <a:cs typeface="Roboto"/>
              </a:defRPr>
            </a:lvl7pPr>
            <a:lvl8pPr marL="3657600" indent="-342900">
              <a:buClr>
                <a:schemeClr val="dk1"/>
              </a:buClr>
              <a:buSzPts val="1800"/>
              <a:buFont typeface="Roboto"/>
              <a:buChar char="○"/>
              <a:defRPr sz="1800">
                <a:solidFill>
                  <a:schemeClr val="dk1"/>
                </a:solidFill>
                <a:latin typeface="Roboto"/>
                <a:ea typeface="Roboto"/>
                <a:cs typeface="Roboto"/>
              </a:defRPr>
            </a:lvl8pPr>
            <a:lvl9pPr marL="4114800" indent="-342900">
              <a:buClr>
                <a:schemeClr val="dk1"/>
              </a:buClr>
              <a:buSzPts val="1800"/>
              <a:buFont typeface="Roboto"/>
              <a:buChar char="■"/>
              <a:defRPr sz="1800">
                <a:solidFill>
                  <a:schemeClr val="dk1"/>
                </a:solidFill>
                <a:latin typeface="Roboto"/>
                <a:ea typeface="Roboto"/>
                <a:cs typeface="Roboto"/>
              </a:defRPr>
            </a:lvl9pPr>
          </a:lstStyle>
          <a:p>
            <a:r>
              <a:rPr lang="en-US" dirty="0" err="1">
                <a:sym typeface="Roboto"/>
              </a:rPr>
              <a:t>Santé</a:t>
            </a:r>
            <a:r>
              <a:rPr lang="en-US" dirty="0">
                <a:sym typeface="Roboto"/>
              </a:rPr>
              <a:t> </a:t>
            </a:r>
            <a:r>
              <a:rPr lang="en-US" dirty="0" err="1">
                <a:sym typeface="Roboto"/>
              </a:rPr>
              <a:t>individuelle</a:t>
            </a:r>
            <a:r>
              <a:rPr lang="en-US" dirty="0">
                <a:sym typeface="Roboto"/>
              </a:rPr>
              <a:t> et collective</a:t>
            </a:r>
          </a:p>
          <a:p>
            <a:r>
              <a:rPr lang="en-US" sz="1200" b="0" dirty="0" err="1">
                <a:sym typeface="Roboto"/>
              </a:rPr>
              <a:t>Médecine</a:t>
            </a:r>
            <a:r>
              <a:rPr lang="en-US" sz="1200" b="0" dirty="0">
                <a:sym typeface="Roboto"/>
              </a:rPr>
              <a:t> naturelle, solutions natures, bien-</a:t>
            </a:r>
            <a:r>
              <a:rPr lang="en-US" sz="1200" b="0" dirty="0" err="1">
                <a:sym typeface="Roboto"/>
              </a:rPr>
              <a:t>être</a:t>
            </a:r>
            <a:r>
              <a:rPr lang="en-US" sz="1200" b="0" dirty="0">
                <a:sym typeface="Roboto"/>
              </a:rPr>
              <a:t> </a:t>
            </a:r>
            <a:r>
              <a:rPr lang="en-US" sz="1200" b="0" dirty="0" err="1">
                <a:sym typeface="Roboto"/>
              </a:rPr>
              <a:t>collectif</a:t>
            </a:r>
            <a:r>
              <a:rPr lang="en-US" sz="1200" b="0" dirty="0">
                <a:sym typeface="Roboto"/>
              </a:rPr>
              <a:t>.</a:t>
            </a:r>
          </a:p>
        </p:txBody>
      </p:sp>
      <p:sp>
        <p:nvSpPr>
          <p:cNvPr id="12" name="Google Shape;259;p37">
            <a:extLst>
              <a:ext uri="{FF2B5EF4-FFF2-40B4-BE49-F238E27FC236}">
                <a16:creationId xmlns:a16="http://schemas.microsoft.com/office/drawing/2014/main" id="{987CE2AA-0D06-493A-BD6F-9C46A355CE0C}"/>
              </a:ext>
            </a:extLst>
          </p:cNvPr>
          <p:cNvSpPr txBox="1">
            <a:spLocks/>
          </p:cNvSpPr>
          <p:nvPr/>
        </p:nvSpPr>
        <p:spPr>
          <a:xfrm>
            <a:off x="6451377" y="3471801"/>
            <a:ext cx="2029200" cy="113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Bef>
                <a:spcPts val="600"/>
              </a:spcBef>
              <a:buClr>
                <a:schemeClr val="accent4"/>
              </a:buClr>
              <a:buSzPts val="1800"/>
              <a:buFont typeface="Roboto"/>
              <a:buNone/>
              <a:defRPr b="1">
                <a:solidFill>
                  <a:schemeClr val="dk1"/>
                </a:solidFill>
                <a:latin typeface="Roboto"/>
                <a:ea typeface="Roboto"/>
                <a:cs typeface="Roboto"/>
              </a:defRPr>
            </a:lvl1pPr>
            <a:lvl2pPr marL="914400" indent="-342900">
              <a:buClr>
                <a:schemeClr val="accent4"/>
              </a:buClr>
              <a:buSzPts val="1800"/>
              <a:buFont typeface="Roboto"/>
              <a:buChar char="○"/>
              <a:defRPr sz="1800">
                <a:solidFill>
                  <a:schemeClr val="dk1"/>
                </a:solidFill>
                <a:latin typeface="Roboto"/>
                <a:ea typeface="Roboto"/>
                <a:cs typeface="Roboto"/>
              </a:defRPr>
            </a:lvl2pPr>
            <a:lvl3pPr marL="1371600" indent="-342900">
              <a:buClr>
                <a:schemeClr val="dk1"/>
              </a:buClr>
              <a:buSzPts val="1800"/>
              <a:buFont typeface="Roboto"/>
              <a:buChar char="■"/>
              <a:defRPr sz="1800">
                <a:solidFill>
                  <a:schemeClr val="dk1"/>
                </a:solidFill>
                <a:latin typeface="Roboto"/>
                <a:ea typeface="Roboto"/>
                <a:cs typeface="Roboto"/>
              </a:defRPr>
            </a:lvl3pPr>
            <a:lvl4pPr marL="1828800" indent="-342900">
              <a:buClr>
                <a:schemeClr val="dk1"/>
              </a:buClr>
              <a:buSzPts val="1800"/>
              <a:buFont typeface="Roboto"/>
              <a:buChar char="●"/>
              <a:defRPr sz="1800">
                <a:solidFill>
                  <a:schemeClr val="dk1"/>
                </a:solidFill>
                <a:latin typeface="Roboto"/>
                <a:ea typeface="Roboto"/>
                <a:cs typeface="Roboto"/>
              </a:defRPr>
            </a:lvl4pPr>
            <a:lvl5pPr marL="2286000" indent="-342900">
              <a:buClr>
                <a:schemeClr val="dk1"/>
              </a:buClr>
              <a:buSzPts val="1800"/>
              <a:buFont typeface="Roboto"/>
              <a:buChar char="○"/>
              <a:defRPr sz="1800">
                <a:solidFill>
                  <a:schemeClr val="dk1"/>
                </a:solidFill>
                <a:latin typeface="Roboto"/>
                <a:ea typeface="Roboto"/>
                <a:cs typeface="Roboto"/>
              </a:defRPr>
            </a:lvl5pPr>
            <a:lvl6pPr marL="2743200" indent="-342900">
              <a:buClr>
                <a:schemeClr val="dk1"/>
              </a:buClr>
              <a:buSzPts val="1800"/>
              <a:buFont typeface="Roboto"/>
              <a:buChar char="■"/>
              <a:defRPr sz="1800">
                <a:solidFill>
                  <a:schemeClr val="dk1"/>
                </a:solidFill>
                <a:latin typeface="Roboto"/>
                <a:ea typeface="Roboto"/>
                <a:cs typeface="Roboto"/>
              </a:defRPr>
            </a:lvl6pPr>
            <a:lvl7pPr marL="3200400" indent="-342900">
              <a:buClr>
                <a:schemeClr val="dk1"/>
              </a:buClr>
              <a:buSzPts val="1800"/>
              <a:buFont typeface="Roboto"/>
              <a:buChar char="●"/>
              <a:defRPr sz="1800">
                <a:solidFill>
                  <a:schemeClr val="dk1"/>
                </a:solidFill>
                <a:latin typeface="Roboto"/>
                <a:ea typeface="Roboto"/>
                <a:cs typeface="Roboto"/>
              </a:defRPr>
            </a:lvl7pPr>
            <a:lvl8pPr marL="3657600" indent="-342900">
              <a:buClr>
                <a:schemeClr val="dk1"/>
              </a:buClr>
              <a:buSzPts val="1800"/>
              <a:buFont typeface="Roboto"/>
              <a:buChar char="○"/>
              <a:defRPr sz="1800">
                <a:solidFill>
                  <a:schemeClr val="dk1"/>
                </a:solidFill>
                <a:latin typeface="Roboto"/>
                <a:ea typeface="Roboto"/>
                <a:cs typeface="Roboto"/>
              </a:defRPr>
            </a:lvl8pPr>
            <a:lvl9pPr marL="4114800" indent="-342900">
              <a:buClr>
                <a:schemeClr val="dk1"/>
              </a:buClr>
              <a:buSzPts val="1800"/>
              <a:buFont typeface="Roboto"/>
              <a:buChar char="■"/>
              <a:defRPr sz="1800">
                <a:solidFill>
                  <a:schemeClr val="dk1"/>
                </a:solidFill>
                <a:latin typeface="Roboto"/>
                <a:ea typeface="Roboto"/>
                <a:cs typeface="Roboto"/>
              </a:defRPr>
            </a:lvl9pPr>
          </a:lstStyle>
          <a:p>
            <a:r>
              <a:rPr lang="en-US" dirty="0" err="1"/>
              <a:t>Connaissances</a:t>
            </a:r>
            <a:endParaRPr lang="en-US" dirty="0"/>
          </a:p>
          <a:p>
            <a:pPr>
              <a:buClr>
                <a:srgbClr val="000000"/>
              </a:buClr>
              <a:buFont typeface="Arial"/>
            </a:pPr>
            <a:r>
              <a:rPr lang="en-US" sz="1200" b="0" dirty="0">
                <a:cs typeface="Arial"/>
              </a:rPr>
              <a:t>Archives du passé qui </a:t>
            </a:r>
            <a:r>
              <a:rPr lang="en-US" sz="1200" b="0" dirty="0" err="1">
                <a:cs typeface="Arial"/>
              </a:rPr>
              <a:t>contribuent</a:t>
            </a:r>
            <a:r>
              <a:rPr lang="en-US" sz="1200" b="0" dirty="0">
                <a:cs typeface="Arial"/>
              </a:rPr>
              <a:t> à la validation des </a:t>
            </a:r>
            <a:r>
              <a:rPr lang="en-US" sz="1200" b="0" dirty="0" err="1">
                <a:cs typeface="Arial"/>
              </a:rPr>
              <a:t>connaissances</a:t>
            </a:r>
            <a:r>
              <a:rPr lang="en-US" sz="1200" b="0" dirty="0">
                <a:cs typeface="Arial"/>
              </a:rPr>
              <a:t>.</a:t>
            </a:r>
          </a:p>
          <a:p>
            <a:endParaRPr lang="en-US" dirty="0"/>
          </a:p>
        </p:txBody>
      </p:sp>
      <p:grpSp>
        <p:nvGrpSpPr>
          <p:cNvPr id="25" name="Google Shape;273;p37">
            <a:extLst>
              <a:ext uri="{FF2B5EF4-FFF2-40B4-BE49-F238E27FC236}">
                <a16:creationId xmlns:a16="http://schemas.microsoft.com/office/drawing/2014/main" id="{9267F2C8-8452-4FEC-80F1-DB7FDF360CCB}"/>
              </a:ext>
            </a:extLst>
          </p:cNvPr>
          <p:cNvGrpSpPr/>
          <p:nvPr/>
        </p:nvGrpSpPr>
        <p:grpSpPr>
          <a:xfrm>
            <a:off x="3318882" y="3549983"/>
            <a:ext cx="248145" cy="277557"/>
            <a:chOff x="3972400" y="4996350"/>
            <a:chExt cx="381000" cy="442675"/>
          </a:xfrm>
          <a:solidFill>
            <a:schemeClr val="tx2"/>
          </a:solidFill>
        </p:grpSpPr>
        <p:sp>
          <p:nvSpPr>
            <p:cNvPr id="26" name="Google Shape;274;p37">
              <a:extLst>
                <a:ext uri="{FF2B5EF4-FFF2-40B4-BE49-F238E27FC236}">
                  <a16:creationId xmlns:a16="http://schemas.microsoft.com/office/drawing/2014/main" id="{9F5A8710-2F25-4B26-B8C6-B698B84A518C}"/>
                </a:ext>
              </a:extLst>
            </p:cNvPr>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5;p37">
              <a:extLst>
                <a:ext uri="{FF2B5EF4-FFF2-40B4-BE49-F238E27FC236}">
                  <a16:creationId xmlns:a16="http://schemas.microsoft.com/office/drawing/2014/main" id="{08891F64-6828-4E19-AB2A-A36F0F7139CB}"/>
                </a:ext>
              </a:extLst>
            </p:cNvPr>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76;p37">
            <a:extLst>
              <a:ext uri="{FF2B5EF4-FFF2-40B4-BE49-F238E27FC236}">
                <a16:creationId xmlns:a16="http://schemas.microsoft.com/office/drawing/2014/main" id="{5F90ED9B-C603-4B7C-9847-BBBA24DB2422}"/>
              </a:ext>
            </a:extLst>
          </p:cNvPr>
          <p:cNvSpPr/>
          <p:nvPr/>
        </p:nvSpPr>
        <p:spPr>
          <a:xfrm>
            <a:off x="6141773" y="1925239"/>
            <a:ext cx="305427" cy="294016"/>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7;p37">
            <a:extLst>
              <a:ext uri="{FF2B5EF4-FFF2-40B4-BE49-F238E27FC236}">
                <a16:creationId xmlns:a16="http://schemas.microsoft.com/office/drawing/2014/main" id="{81395882-F33A-48FF-9FB0-DB59198A32AD}"/>
              </a:ext>
            </a:extLst>
          </p:cNvPr>
          <p:cNvSpPr txBox="1">
            <a:spLocks/>
          </p:cNvSpPr>
          <p:nvPr/>
        </p:nvSpPr>
        <p:spPr>
          <a:xfrm>
            <a:off x="8632977" y="4826044"/>
            <a:ext cx="452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5"/>
                </a:solidFill>
                <a:latin typeface="Roboto"/>
                <a:ea typeface="Roboto"/>
                <a:cs typeface="Roboto"/>
                <a:sym typeface="Roboto"/>
              </a:defRPr>
            </a:lvl9pPr>
          </a:lstStyle>
          <a:p>
            <a:fld id="{00000000-1234-1234-1234-123412341234}" type="slidenum">
              <a:rPr lang="en" smtClean="0"/>
              <a:pPr/>
              <a:t>4</a:t>
            </a:fld>
            <a:endParaRPr lang="en"/>
          </a:p>
        </p:txBody>
      </p:sp>
      <p:pic>
        <p:nvPicPr>
          <p:cNvPr id="3" name="Graphic 2" descr="Water with solid fill">
            <a:extLst>
              <a:ext uri="{FF2B5EF4-FFF2-40B4-BE49-F238E27FC236}">
                <a16:creationId xmlns:a16="http://schemas.microsoft.com/office/drawing/2014/main" id="{5B2319A5-8EC7-4017-A08A-890BC7C18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457" y="1934865"/>
            <a:ext cx="288000" cy="288000"/>
          </a:xfrm>
          <a:prstGeom prst="rect">
            <a:avLst/>
          </a:prstGeom>
        </p:spPr>
      </p:pic>
      <p:pic>
        <p:nvPicPr>
          <p:cNvPr id="5" name="Graphic 4" descr="Kayak with solid fill">
            <a:extLst>
              <a:ext uri="{FF2B5EF4-FFF2-40B4-BE49-F238E27FC236}">
                <a16:creationId xmlns:a16="http://schemas.microsoft.com/office/drawing/2014/main" id="{36C4F14C-AAFE-451C-ADD7-17F508FF8B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8882" y="1939635"/>
            <a:ext cx="324000" cy="324000"/>
          </a:xfrm>
          <a:prstGeom prst="rect">
            <a:avLst/>
          </a:prstGeom>
        </p:spPr>
      </p:pic>
      <p:pic>
        <p:nvPicPr>
          <p:cNvPr id="33" name="Graphic 32" descr="Rainforest with solid fill">
            <a:extLst>
              <a:ext uri="{FF2B5EF4-FFF2-40B4-BE49-F238E27FC236}">
                <a16:creationId xmlns:a16="http://schemas.microsoft.com/office/drawing/2014/main" id="{09182182-4148-4DDA-B1ED-BD41386721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457" y="3471801"/>
            <a:ext cx="288000" cy="355739"/>
          </a:xfrm>
          <a:prstGeom prst="rect">
            <a:avLst/>
          </a:prstGeom>
        </p:spPr>
      </p:pic>
      <p:pic>
        <p:nvPicPr>
          <p:cNvPr id="35" name="Graphic 34" descr="Meditation with solid fill">
            <a:extLst>
              <a:ext uri="{FF2B5EF4-FFF2-40B4-BE49-F238E27FC236}">
                <a16:creationId xmlns:a16="http://schemas.microsoft.com/office/drawing/2014/main" id="{5BC29E83-6CEE-459F-886C-BA26D9EC34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38288" y="3942336"/>
            <a:ext cx="360000" cy="360000"/>
          </a:xfrm>
          <a:prstGeom prst="rect">
            <a:avLst/>
          </a:prstGeom>
        </p:spPr>
      </p:pic>
      <p:pic>
        <p:nvPicPr>
          <p:cNvPr id="37" name="Graphic 36" descr="Scroll with solid fill">
            <a:extLst>
              <a:ext uri="{FF2B5EF4-FFF2-40B4-BE49-F238E27FC236}">
                <a16:creationId xmlns:a16="http://schemas.microsoft.com/office/drawing/2014/main" id="{BD3B1753-3DB1-479D-AD0D-3A518116CA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7809" y="3872871"/>
            <a:ext cx="360000" cy="360000"/>
          </a:xfrm>
          <a:prstGeom prst="rect">
            <a:avLst/>
          </a:prstGeom>
        </p:spPr>
      </p:pic>
      <p:pic>
        <p:nvPicPr>
          <p:cNvPr id="39" name="Graphic 38" descr="Scientific Thought outline">
            <a:extLst>
              <a:ext uri="{FF2B5EF4-FFF2-40B4-BE49-F238E27FC236}">
                <a16:creationId xmlns:a16="http://schemas.microsoft.com/office/drawing/2014/main" id="{43D0B067-187F-4960-8855-CBD6BF1BA2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41773" y="3582336"/>
            <a:ext cx="360000" cy="360000"/>
          </a:xfrm>
          <a:prstGeom prst="rect">
            <a:avLst/>
          </a:prstGeom>
        </p:spPr>
      </p:pic>
      <p:pic>
        <p:nvPicPr>
          <p:cNvPr id="41" name="Graphic 40" descr="Hourglass 60% with solid fill">
            <a:extLst>
              <a:ext uri="{FF2B5EF4-FFF2-40B4-BE49-F238E27FC236}">
                <a16:creationId xmlns:a16="http://schemas.microsoft.com/office/drawing/2014/main" id="{27AF28EA-B36A-48A8-9DCC-1870E0890B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93154" y="3947803"/>
            <a:ext cx="360000" cy="360000"/>
          </a:xfrm>
          <a:prstGeom prst="rect">
            <a:avLst/>
          </a:prstGeom>
        </p:spPr>
      </p:pic>
      <p:pic>
        <p:nvPicPr>
          <p:cNvPr id="43" name="Graphic 42" descr="Hike with solid fill">
            <a:extLst>
              <a:ext uri="{FF2B5EF4-FFF2-40B4-BE49-F238E27FC236}">
                <a16:creationId xmlns:a16="http://schemas.microsoft.com/office/drawing/2014/main" id="{D090D9A1-65B3-48E3-BAE9-BC900ED121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33742" y="2152285"/>
            <a:ext cx="324000" cy="324000"/>
          </a:xfrm>
          <a:prstGeom prst="rect">
            <a:avLst/>
          </a:prstGeom>
        </p:spPr>
      </p:pic>
      <p:pic>
        <p:nvPicPr>
          <p:cNvPr id="45" name="Graphic 44" descr="Fishing outline">
            <a:extLst>
              <a:ext uri="{FF2B5EF4-FFF2-40B4-BE49-F238E27FC236}">
                <a16:creationId xmlns:a16="http://schemas.microsoft.com/office/drawing/2014/main" id="{05BB2C44-9ACC-4CD6-ABBF-2C94F7331D2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86758" y="2270136"/>
            <a:ext cx="324000" cy="324000"/>
          </a:xfrm>
          <a:prstGeom prst="rect">
            <a:avLst/>
          </a:prstGeom>
        </p:spPr>
      </p:pic>
      <p:pic>
        <p:nvPicPr>
          <p:cNvPr id="47" name="Graphic 46" descr="Fox with solid fill">
            <a:extLst>
              <a:ext uri="{FF2B5EF4-FFF2-40B4-BE49-F238E27FC236}">
                <a16:creationId xmlns:a16="http://schemas.microsoft.com/office/drawing/2014/main" id="{0B07178B-2A92-49A0-B58C-FDEDD5A5A49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9005" y="3705032"/>
            <a:ext cx="324000" cy="324000"/>
          </a:xfrm>
          <a:prstGeom prst="rect">
            <a:avLst/>
          </a:prstGeom>
        </p:spPr>
      </p:pic>
      <p:pic>
        <p:nvPicPr>
          <p:cNvPr id="49" name="Graphic 48" descr="Bats with solid fill">
            <a:extLst>
              <a:ext uri="{FF2B5EF4-FFF2-40B4-BE49-F238E27FC236}">
                <a16:creationId xmlns:a16="http://schemas.microsoft.com/office/drawing/2014/main" id="{0F711ECB-D8AB-41E3-9083-1D9BFF92A99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3809" y="3875522"/>
            <a:ext cx="324000" cy="324000"/>
          </a:xfrm>
          <a:prstGeom prst="rect">
            <a:avLst/>
          </a:prstGeom>
        </p:spPr>
      </p:pic>
      <p:pic>
        <p:nvPicPr>
          <p:cNvPr id="51" name="Graphic 50" descr="Butterfly with solid fill">
            <a:extLst>
              <a:ext uri="{FF2B5EF4-FFF2-40B4-BE49-F238E27FC236}">
                <a16:creationId xmlns:a16="http://schemas.microsoft.com/office/drawing/2014/main" id="{4CC8FBC3-2F0F-490A-99C3-C71A6AF1E85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26781" y="4044712"/>
            <a:ext cx="324000" cy="324000"/>
          </a:xfrm>
          <a:prstGeom prst="rect">
            <a:avLst/>
          </a:prstGeom>
        </p:spPr>
      </p:pic>
      <p:pic>
        <p:nvPicPr>
          <p:cNvPr id="57" name="Graphic 56" descr="Circles with arrows with solid fill">
            <a:extLst>
              <a:ext uri="{FF2B5EF4-FFF2-40B4-BE49-F238E27FC236}">
                <a16:creationId xmlns:a16="http://schemas.microsoft.com/office/drawing/2014/main" id="{974EAB92-6940-473E-82FF-3C148CA5630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044065" y="3778664"/>
            <a:ext cx="360000" cy="360000"/>
          </a:xfrm>
          <a:prstGeom prst="rect">
            <a:avLst/>
          </a:prstGeom>
        </p:spPr>
      </p:pic>
      <p:pic>
        <p:nvPicPr>
          <p:cNvPr id="59" name="Graphic 58" descr="Continuous Improvement with solid fill">
            <a:extLst>
              <a:ext uri="{FF2B5EF4-FFF2-40B4-BE49-F238E27FC236}">
                <a16:creationId xmlns:a16="http://schemas.microsoft.com/office/drawing/2014/main" id="{04A347AD-AC72-47E3-B93C-E755667E9BC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6022" y="2184523"/>
            <a:ext cx="360000" cy="360000"/>
          </a:xfrm>
          <a:prstGeom prst="rect">
            <a:avLst/>
          </a:prstGeom>
        </p:spPr>
      </p:pic>
      <p:pic>
        <p:nvPicPr>
          <p:cNvPr id="129" name="Graphic 128" descr="Wave outline">
            <a:extLst>
              <a:ext uri="{FF2B5EF4-FFF2-40B4-BE49-F238E27FC236}">
                <a16:creationId xmlns:a16="http://schemas.microsoft.com/office/drawing/2014/main" id="{E7F807F0-091D-4C4C-9010-6835AAA7C01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23005" y="2153627"/>
            <a:ext cx="360000" cy="360000"/>
          </a:xfrm>
          <a:prstGeom prst="rect">
            <a:avLst/>
          </a:prstGeom>
        </p:spPr>
      </p:pic>
    </p:spTree>
    <p:extLst>
      <p:ext uri="{BB962C8B-B14F-4D97-AF65-F5344CB8AC3E}">
        <p14:creationId xmlns:p14="http://schemas.microsoft.com/office/powerpoint/2010/main" val="3160182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CREDITS</a:t>
            </a:r>
            <a:endParaRPr/>
          </a:p>
        </p:txBody>
      </p:sp>
      <p:sp>
        <p:nvSpPr>
          <p:cNvPr id="335" name="Google Shape;335;p43"/>
          <p:cNvSpPr txBox="1">
            <a:spLocks noGrp="1"/>
          </p:cNvSpPr>
          <p:nvPr>
            <p:ph type="body" idx="1"/>
          </p:nvPr>
        </p:nvSpPr>
        <p:spPr>
          <a:xfrm>
            <a:off x="2257425" y="1709141"/>
            <a:ext cx="6153300" cy="3159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a:t>Special thanks to all the people who made and released these awesome resources for free:</a:t>
            </a:r>
            <a:endParaRPr sz="1800"/>
          </a:p>
          <a:p>
            <a:pPr marL="457200" lvl="0" indent="-342900" algn="l" rtl="0">
              <a:lnSpc>
                <a:spcPct val="115000"/>
              </a:lnSpc>
              <a:spcBef>
                <a:spcPts val="600"/>
              </a:spcBef>
              <a:spcAft>
                <a:spcPts val="0"/>
              </a:spcAft>
              <a:buSzPts val="1800"/>
              <a:buChar char="◍"/>
            </a:pPr>
            <a:r>
              <a:rPr lang="en" sz="1800"/>
              <a:t>Presentation template by </a:t>
            </a:r>
            <a:r>
              <a:rPr lang="en" sz="1800" u="sng">
                <a:solidFill>
                  <a:schemeClr val="hlink"/>
                </a:solidFill>
                <a:hlinkClick r:id="rId3"/>
              </a:rPr>
              <a:t>SlidesCarnival</a:t>
            </a:r>
            <a:endParaRPr sz="1800"/>
          </a:p>
          <a:p>
            <a:pPr marL="457200" lvl="0" indent="-342900" algn="l" rtl="0">
              <a:lnSpc>
                <a:spcPct val="115000"/>
              </a:lnSpc>
              <a:spcBef>
                <a:spcPts val="0"/>
              </a:spcBef>
              <a:spcAft>
                <a:spcPts val="0"/>
              </a:spcAft>
              <a:buSzPts val="1800"/>
              <a:buChar char="◍"/>
            </a:pPr>
            <a:r>
              <a:rPr lang="en" sz="1800"/>
              <a:t>Photographs by </a:t>
            </a:r>
            <a:r>
              <a:rPr lang="en" sz="1800" u="sng">
                <a:solidFill>
                  <a:schemeClr val="hlink"/>
                </a:solidFill>
                <a:hlinkClick r:id="rId4"/>
              </a:rPr>
              <a:t>Unsplash</a:t>
            </a:r>
            <a:endParaRPr sz="1800"/>
          </a:p>
        </p:txBody>
      </p:sp>
      <p:sp>
        <p:nvSpPr>
          <p:cNvPr id="336" name="Google Shape;336;p43"/>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44"/>
          <p:cNvSpPr txBox="1">
            <a:spLocks noGrp="1"/>
          </p:cNvSpPr>
          <p:nvPr>
            <p:ph type="title"/>
          </p:nvPr>
        </p:nvSpPr>
        <p:spPr>
          <a:xfrm>
            <a:off x="2257425" y="887475"/>
            <a:ext cx="6153300" cy="72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PRESENTATION DESIGN</a:t>
            </a:r>
            <a:endParaRPr/>
          </a:p>
        </p:txBody>
      </p:sp>
      <p:sp>
        <p:nvSpPr>
          <p:cNvPr id="342" name="Google Shape;342;p44"/>
          <p:cNvSpPr txBox="1">
            <a:spLocks noGrp="1"/>
          </p:cNvSpPr>
          <p:nvPr>
            <p:ph type="body" idx="1"/>
          </p:nvPr>
        </p:nvSpPr>
        <p:spPr>
          <a:xfrm>
            <a:off x="2257425" y="1709141"/>
            <a:ext cx="6153300" cy="315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This presentations uses the following typographies and colors:</a:t>
            </a:r>
            <a:endParaRPr sz="1400"/>
          </a:p>
          <a:p>
            <a:pPr marL="457200" lvl="0" indent="-317500" algn="l" rtl="0">
              <a:lnSpc>
                <a:spcPct val="115000"/>
              </a:lnSpc>
              <a:spcBef>
                <a:spcPts val="0"/>
              </a:spcBef>
              <a:spcAft>
                <a:spcPts val="0"/>
              </a:spcAft>
              <a:buSzPts val="1400"/>
              <a:buChar char="◍"/>
            </a:pPr>
            <a:r>
              <a:rPr lang="en" sz="1400"/>
              <a:t>Titles: </a:t>
            </a:r>
            <a:r>
              <a:rPr lang="en" sz="1400" b="1"/>
              <a:t>Roboto Slab</a:t>
            </a:r>
            <a:endParaRPr sz="1400" b="1"/>
          </a:p>
          <a:p>
            <a:pPr marL="457200" lvl="0" indent="-317500" algn="l" rtl="0">
              <a:lnSpc>
                <a:spcPct val="115000"/>
              </a:lnSpc>
              <a:spcBef>
                <a:spcPts val="0"/>
              </a:spcBef>
              <a:spcAft>
                <a:spcPts val="0"/>
              </a:spcAft>
              <a:buSzPts val="1400"/>
              <a:buChar char="◍"/>
            </a:pPr>
            <a:r>
              <a:rPr lang="en" sz="1400"/>
              <a:t>Body copy: </a:t>
            </a:r>
            <a:r>
              <a:rPr lang="en" sz="1400" b="1"/>
              <a:t>Roboto</a:t>
            </a:r>
            <a:endParaRPr sz="1400" b="1"/>
          </a:p>
          <a:p>
            <a:pPr marL="0" lvl="0" indent="0" algn="l" rtl="0">
              <a:lnSpc>
                <a:spcPct val="115000"/>
              </a:lnSpc>
              <a:spcBef>
                <a:spcPts val="0"/>
              </a:spcBef>
              <a:spcAft>
                <a:spcPts val="0"/>
              </a:spcAft>
              <a:buNone/>
            </a:pPr>
            <a:r>
              <a:rPr lang="en" sz="1400"/>
              <a:t>Download for free at:</a:t>
            </a:r>
            <a:endParaRPr sz="1400"/>
          </a:p>
          <a:p>
            <a:pPr marL="0" lvl="0" indent="0" algn="l" rtl="0">
              <a:lnSpc>
                <a:spcPct val="115000"/>
              </a:lnSpc>
              <a:spcBef>
                <a:spcPts val="0"/>
              </a:spcBef>
              <a:spcAft>
                <a:spcPts val="0"/>
              </a:spcAft>
              <a:buNone/>
            </a:pPr>
            <a:r>
              <a:rPr lang="en" sz="1400" u="sng">
                <a:solidFill>
                  <a:schemeClr val="accent3"/>
                </a:solidFill>
                <a:hlinkClick r:id="rId3">
                  <a:extLst>
                    <a:ext uri="{A12FA001-AC4F-418D-AE19-62706E023703}">
                      <ahyp:hlinkClr xmlns:ahyp="http://schemas.microsoft.com/office/drawing/2018/hyperlinkcolor" val="tx"/>
                    </a:ext>
                  </a:extLst>
                </a:hlinkClick>
              </a:rPr>
              <a:t>https://www.fontsquirrel.com/fonts/roboto-slab</a:t>
            </a:r>
            <a:endParaRPr sz="1400">
              <a:solidFill>
                <a:schemeClr val="accent3"/>
              </a:solidFill>
            </a:endParaRPr>
          </a:p>
          <a:p>
            <a:pPr marL="0" lvl="0" indent="0" algn="l" rtl="0">
              <a:lnSpc>
                <a:spcPct val="115000"/>
              </a:lnSpc>
              <a:spcBef>
                <a:spcPts val="0"/>
              </a:spcBef>
              <a:spcAft>
                <a:spcPts val="0"/>
              </a:spcAft>
              <a:buNone/>
            </a:pPr>
            <a:r>
              <a:rPr lang="en" sz="1400" u="sng">
                <a:solidFill>
                  <a:schemeClr val="accent3"/>
                </a:solidFill>
                <a:hlinkClick r:id="rId4">
                  <a:extLst>
                    <a:ext uri="{A12FA001-AC4F-418D-AE19-62706E023703}">
                      <ahyp:hlinkClr xmlns:ahyp="http://schemas.microsoft.com/office/drawing/2018/hyperlinkcolor" val="tx"/>
                    </a:ext>
                  </a:extLst>
                </a:hlinkClick>
              </a:rPr>
              <a:t>https://www.fontsquirrel.com/fonts/roboto</a:t>
            </a:r>
            <a:endParaRPr sz="1400">
              <a:solidFill>
                <a:schemeClr val="accent3"/>
              </a:solidFill>
            </a:endParaRPr>
          </a:p>
          <a:p>
            <a:pPr marL="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Char char="◍"/>
            </a:pPr>
            <a:r>
              <a:rPr lang="en" sz="1400"/>
              <a:t>Dark green </a:t>
            </a:r>
            <a:r>
              <a:rPr lang="en" sz="1400" b="1">
                <a:solidFill>
                  <a:schemeClr val="dk2"/>
                </a:solidFill>
              </a:rPr>
              <a:t>#004430</a:t>
            </a:r>
            <a:endParaRPr sz="1400" b="1">
              <a:solidFill>
                <a:schemeClr val="dk2"/>
              </a:solidFill>
            </a:endParaRPr>
          </a:p>
          <a:p>
            <a:pPr marL="457200" lvl="0" indent="-317500" algn="l" rtl="0">
              <a:lnSpc>
                <a:spcPct val="115000"/>
              </a:lnSpc>
              <a:spcBef>
                <a:spcPts val="0"/>
              </a:spcBef>
              <a:spcAft>
                <a:spcPts val="0"/>
              </a:spcAft>
              <a:buSzPts val="1400"/>
              <a:buChar char="◍"/>
            </a:pPr>
            <a:r>
              <a:rPr lang="en" sz="1400"/>
              <a:t>Green </a:t>
            </a:r>
            <a:r>
              <a:rPr lang="en" sz="1400" b="1">
                <a:solidFill>
                  <a:schemeClr val="accent1"/>
                </a:solidFill>
              </a:rPr>
              <a:t>#8ec641</a:t>
            </a:r>
            <a:endParaRPr sz="1400" b="1">
              <a:solidFill>
                <a:schemeClr val="accent1"/>
              </a:solidFill>
            </a:endParaRPr>
          </a:p>
          <a:p>
            <a:pPr marL="457200" lvl="0" indent="-317500" algn="l" rtl="0">
              <a:lnSpc>
                <a:spcPct val="115000"/>
              </a:lnSpc>
              <a:spcBef>
                <a:spcPts val="0"/>
              </a:spcBef>
              <a:spcAft>
                <a:spcPts val="0"/>
              </a:spcAft>
              <a:buSzPts val="1400"/>
              <a:buChar char="◍"/>
            </a:pPr>
            <a:r>
              <a:rPr lang="en" sz="1400"/>
              <a:t>Aqua </a:t>
            </a:r>
            <a:r>
              <a:rPr lang="en" sz="1400" b="1">
                <a:solidFill>
                  <a:schemeClr val="accent3"/>
                </a:solidFill>
              </a:rPr>
              <a:t>#539eb9</a:t>
            </a:r>
            <a:endParaRPr sz="1400" b="1">
              <a:solidFill>
                <a:schemeClr val="accent3"/>
              </a:solidFill>
            </a:endParaRPr>
          </a:p>
          <a:p>
            <a:pPr marL="457200" lvl="0" indent="-317500" algn="l" rtl="0">
              <a:lnSpc>
                <a:spcPct val="115000"/>
              </a:lnSpc>
              <a:spcBef>
                <a:spcPts val="0"/>
              </a:spcBef>
              <a:spcAft>
                <a:spcPts val="0"/>
              </a:spcAft>
              <a:buSzPts val="1400"/>
              <a:buChar char="◍"/>
            </a:pPr>
            <a:r>
              <a:rPr lang="en" sz="1400"/>
              <a:t>Blue </a:t>
            </a:r>
            <a:r>
              <a:rPr lang="en" sz="1400" b="1">
                <a:solidFill>
                  <a:schemeClr val="accent4"/>
                </a:solidFill>
              </a:rPr>
              <a:t>#689ee1</a:t>
            </a:r>
            <a:endParaRPr sz="1400" b="1">
              <a:solidFill>
                <a:schemeClr val="accent4"/>
              </a:solidFill>
            </a:endParaRPr>
          </a:p>
        </p:txBody>
      </p:sp>
      <p:sp>
        <p:nvSpPr>
          <p:cNvPr id="343" name="Google Shape;343;p44"/>
          <p:cNvSpPr txBox="1"/>
          <p:nvPr/>
        </p:nvSpPr>
        <p:spPr>
          <a:xfrm>
            <a:off x="316275" y="4552650"/>
            <a:ext cx="8524200" cy="5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i="1">
                <a:solidFill>
                  <a:schemeClr val="dk2"/>
                </a:solidFill>
                <a:latin typeface="Roboto"/>
                <a:ea typeface="Roboto"/>
                <a:cs typeface="Roboto"/>
                <a:sym typeface="Roboto"/>
              </a:rPr>
              <a:t>You don’t need to keep this slide in your presentation. It’s only here to serve you as a design guide if you need to create new slides or download the fonts to edit the presentation in PowerPoint®</a:t>
            </a:r>
            <a:endParaRPr sz="1200" i="1">
              <a:solidFill>
                <a:schemeClr val="dk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i="1">
              <a:solidFill>
                <a:schemeClr val="dk2"/>
              </a:solidFill>
              <a:latin typeface="Roboto"/>
              <a:ea typeface="Roboto"/>
              <a:cs typeface="Roboto"/>
              <a:sym typeface="Roboto"/>
            </a:endParaRPr>
          </a:p>
          <a:p>
            <a:pPr marL="0" lvl="0" indent="0" algn="l" rtl="0">
              <a:spcBef>
                <a:spcPts val="0"/>
              </a:spcBef>
              <a:spcAft>
                <a:spcPts val="0"/>
              </a:spcAft>
              <a:buNone/>
            </a:pPr>
            <a:endParaRPr sz="1200" i="1">
              <a:solidFill>
                <a:schemeClr val="dk2"/>
              </a:solidFill>
              <a:latin typeface="Roboto"/>
              <a:ea typeface="Roboto"/>
              <a:cs typeface="Roboto"/>
              <a:sym typeface="Roboto"/>
            </a:endParaRPr>
          </a:p>
        </p:txBody>
      </p:sp>
      <p:sp>
        <p:nvSpPr>
          <p:cNvPr id="344" name="Google Shape;344;p44"/>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48"/>
        <p:cNvGrpSpPr/>
        <p:nvPr/>
      </p:nvGrpSpPr>
      <p:grpSpPr>
        <a:xfrm>
          <a:off x="0" y="0"/>
          <a:ext cx="0" cy="0"/>
          <a:chOff x="0" y="0"/>
          <a:chExt cx="0" cy="0"/>
        </a:xfrm>
      </p:grpSpPr>
      <p:sp>
        <p:nvSpPr>
          <p:cNvPr id="349" name="Google Shape;349;p45"/>
          <p:cNvSpPr txBox="1">
            <a:spLocks noGrp="1"/>
          </p:cNvSpPr>
          <p:nvPr>
            <p:ph type="ctrTitle"/>
          </p:nvPr>
        </p:nvSpPr>
        <p:spPr>
          <a:xfrm>
            <a:off x="884075" y="2166305"/>
            <a:ext cx="5660100" cy="7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Extra Resources</a:t>
            </a:r>
            <a:endParaRPr/>
          </a:p>
        </p:txBody>
      </p:sp>
      <p:sp>
        <p:nvSpPr>
          <p:cNvPr id="350" name="Google Shape;350;p45"/>
          <p:cNvSpPr txBox="1">
            <a:spLocks noGrp="1"/>
          </p:cNvSpPr>
          <p:nvPr>
            <p:ph type="subTitle" idx="1"/>
          </p:nvPr>
        </p:nvSpPr>
        <p:spPr>
          <a:xfrm>
            <a:off x="884073" y="2880888"/>
            <a:ext cx="56601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Business Plans, Marketing Plans, Project Proposals, Lessons, etc</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Timeline</a:t>
            </a:r>
            <a:endParaRPr/>
          </a:p>
        </p:txBody>
      </p:sp>
      <p:sp>
        <p:nvSpPr>
          <p:cNvPr id="356" name="Google Shape;356;p46"/>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43</a:t>
            </a:fld>
            <a:endParaRPr/>
          </a:p>
        </p:txBody>
      </p:sp>
      <p:sp>
        <p:nvSpPr>
          <p:cNvPr id="357" name="Google Shape;357;p46"/>
          <p:cNvSpPr/>
          <p:nvPr/>
        </p:nvSpPr>
        <p:spPr>
          <a:xfrm>
            <a:off x="7735208" y="275595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DEC</a:t>
            </a:r>
            <a:endParaRPr sz="1000">
              <a:solidFill>
                <a:schemeClr val="lt1"/>
              </a:solidFill>
              <a:latin typeface="Roboto"/>
              <a:ea typeface="Roboto"/>
              <a:cs typeface="Roboto"/>
              <a:sym typeface="Roboto"/>
            </a:endParaRPr>
          </a:p>
        </p:txBody>
      </p:sp>
      <p:sp>
        <p:nvSpPr>
          <p:cNvPr id="358" name="Google Shape;358;p46"/>
          <p:cNvSpPr/>
          <p:nvPr/>
        </p:nvSpPr>
        <p:spPr>
          <a:xfrm>
            <a:off x="7075124" y="275595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NOV</a:t>
            </a:r>
            <a:endParaRPr sz="1000">
              <a:solidFill>
                <a:schemeClr val="lt1"/>
              </a:solidFill>
              <a:latin typeface="Roboto"/>
              <a:ea typeface="Roboto"/>
              <a:cs typeface="Roboto"/>
              <a:sym typeface="Roboto"/>
            </a:endParaRPr>
          </a:p>
        </p:txBody>
      </p:sp>
      <p:sp>
        <p:nvSpPr>
          <p:cNvPr id="359" name="Google Shape;359;p46"/>
          <p:cNvSpPr/>
          <p:nvPr/>
        </p:nvSpPr>
        <p:spPr>
          <a:xfrm>
            <a:off x="6415040" y="275595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OCT</a:t>
            </a:r>
            <a:endParaRPr sz="1000">
              <a:solidFill>
                <a:schemeClr val="lt1"/>
              </a:solidFill>
              <a:latin typeface="Roboto"/>
              <a:ea typeface="Roboto"/>
              <a:cs typeface="Roboto"/>
              <a:sym typeface="Roboto"/>
            </a:endParaRPr>
          </a:p>
        </p:txBody>
      </p:sp>
      <p:sp>
        <p:nvSpPr>
          <p:cNvPr id="360" name="Google Shape;360;p46"/>
          <p:cNvSpPr/>
          <p:nvPr/>
        </p:nvSpPr>
        <p:spPr>
          <a:xfrm>
            <a:off x="5754956" y="275595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SEP</a:t>
            </a:r>
            <a:endParaRPr sz="1000">
              <a:solidFill>
                <a:schemeClr val="lt1"/>
              </a:solidFill>
              <a:latin typeface="Roboto"/>
              <a:ea typeface="Roboto"/>
              <a:cs typeface="Roboto"/>
              <a:sym typeface="Roboto"/>
            </a:endParaRPr>
          </a:p>
        </p:txBody>
      </p:sp>
      <p:sp>
        <p:nvSpPr>
          <p:cNvPr id="361" name="Google Shape;361;p46"/>
          <p:cNvSpPr/>
          <p:nvPr/>
        </p:nvSpPr>
        <p:spPr>
          <a:xfrm>
            <a:off x="5094872" y="275595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AUG</a:t>
            </a:r>
            <a:endParaRPr sz="1000">
              <a:solidFill>
                <a:schemeClr val="lt1"/>
              </a:solidFill>
              <a:latin typeface="Roboto"/>
              <a:ea typeface="Roboto"/>
              <a:cs typeface="Roboto"/>
              <a:sym typeface="Roboto"/>
            </a:endParaRPr>
          </a:p>
        </p:txBody>
      </p:sp>
      <p:sp>
        <p:nvSpPr>
          <p:cNvPr id="362" name="Google Shape;362;p46"/>
          <p:cNvSpPr/>
          <p:nvPr/>
        </p:nvSpPr>
        <p:spPr>
          <a:xfrm>
            <a:off x="4434788" y="275595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JUL</a:t>
            </a:r>
            <a:endParaRPr sz="1000">
              <a:solidFill>
                <a:schemeClr val="lt1"/>
              </a:solidFill>
              <a:latin typeface="Roboto"/>
              <a:ea typeface="Roboto"/>
              <a:cs typeface="Roboto"/>
              <a:sym typeface="Roboto"/>
            </a:endParaRPr>
          </a:p>
        </p:txBody>
      </p:sp>
      <p:sp>
        <p:nvSpPr>
          <p:cNvPr id="363" name="Google Shape;363;p46"/>
          <p:cNvSpPr/>
          <p:nvPr/>
        </p:nvSpPr>
        <p:spPr>
          <a:xfrm>
            <a:off x="3774704" y="275595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JUN</a:t>
            </a:r>
            <a:endParaRPr sz="1000">
              <a:solidFill>
                <a:schemeClr val="lt1"/>
              </a:solidFill>
              <a:latin typeface="Roboto"/>
              <a:ea typeface="Roboto"/>
              <a:cs typeface="Roboto"/>
              <a:sym typeface="Roboto"/>
            </a:endParaRPr>
          </a:p>
        </p:txBody>
      </p:sp>
      <p:sp>
        <p:nvSpPr>
          <p:cNvPr id="364" name="Google Shape;364;p46"/>
          <p:cNvSpPr/>
          <p:nvPr/>
        </p:nvSpPr>
        <p:spPr>
          <a:xfrm>
            <a:off x="3114619" y="275595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MAY</a:t>
            </a:r>
            <a:endParaRPr sz="1000">
              <a:solidFill>
                <a:schemeClr val="lt1"/>
              </a:solidFill>
              <a:latin typeface="Roboto"/>
              <a:ea typeface="Roboto"/>
              <a:cs typeface="Roboto"/>
              <a:sym typeface="Roboto"/>
            </a:endParaRPr>
          </a:p>
        </p:txBody>
      </p:sp>
      <p:sp>
        <p:nvSpPr>
          <p:cNvPr id="365" name="Google Shape;365;p46"/>
          <p:cNvSpPr/>
          <p:nvPr/>
        </p:nvSpPr>
        <p:spPr>
          <a:xfrm>
            <a:off x="2454535" y="275595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APR</a:t>
            </a:r>
            <a:endParaRPr sz="1000">
              <a:solidFill>
                <a:schemeClr val="lt1"/>
              </a:solidFill>
              <a:latin typeface="Roboto"/>
              <a:ea typeface="Roboto"/>
              <a:cs typeface="Roboto"/>
              <a:sym typeface="Roboto"/>
            </a:endParaRPr>
          </a:p>
        </p:txBody>
      </p:sp>
      <p:sp>
        <p:nvSpPr>
          <p:cNvPr id="366" name="Google Shape;366;p46"/>
          <p:cNvSpPr/>
          <p:nvPr/>
        </p:nvSpPr>
        <p:spPr>
          <a:xfrm>
            <a:off x="1794451" y="275595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MAR</a:t>
            </a:r>
            <a:endParaRPr sz="1000">
              <a:solidFill>
                <a:schemeClr val="lt1"/>
              </a:solidFill>
              <a:latin typeface="Roboto"/>
              <a:ea typeface="Roboto"/>
              <a:cs typeface="Roboto"/>
              <a:sym typeface="Roboto"/>
            </a:endParaRPr>
          </a:p>
        </p:txBody>
      </p:sp>
      <p:sp>
        <p:nvSpPr>
          <p:cNvPr id="367" name="Google Shape;367;p46"/>
          <p:cNvSpPr/>
          <p:nvPr/>
        </p:nvSpPr>
        <p:spPr>
          <a:xfrm>
            <a:off x="1134367" y="275595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FEB</a:t>
            </a:r>
            <a:endParaRPr sz="1000">
              <a:solidFill>
                <a:schemeClr val="lt1"/>
              </a:solidFill>
              <a:latin typeface="Roboto"/>
              <a:ea typeface="Roboto"/>
              <a:cs typeface="Roboto"/>
              <a:sym typeface="Roboto"/>
            </a:endParaRPr>
          </a:p>
        </p:txBody>
      </p:sp>
      <p:sp>
        <p:nvSpPr>
          <p:cNvPr id="368" name="Google Shape;368;p46"/>
          <p:cNvSpPr/>
          <p:nvPr/>
        </p:nvSpPr>
        <p:spPr>
          <a:xfrm>
            <a:off x="474283" y="275595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Roboto"/>
                <a:ea typeface="Roboto"/>
                <a:cs typeface="Roboto"/>
                <a:sym typeface="Roboto"/>
              </a:rPr>
              <a:t>JAN</a:t>
            </a:r>
            <a:endParaRPr sz="1000">
              <a:solidFill>
                <a:schemeClr val="lt1"/>
              </a:solidFill>
              <a:latin typeface="Roboto"/>
              <a:ea typeface="Roboto"/>
              <a:cs typeface="Roboto"/>
              <a:sym typeface="Roboto"/>
            </a:endParaRPr>
          </a:p>
        </p:txBody>
      </p:sp>
      <p:sp>
        <p:nvSpPr>
          <p:cNvPr id="369" name="Google Shape;369;p46"/>
          <p:cNvSpPr/>
          <p:nvPr/>
        </p:nvSpPr>
        <p:spPr>
          <a:xfrm>
            <a:off x="0" y="2755950"/>
            <a:ext cx="637200" cy="393600"/>
          </a:xfrm>
          <a:prstGeom prst="homePlate">
            <a:avLst>
              <a:gd name="adj" fmla="val 32030"/>
            </a:avLst>
          </a:prstGeom>
          <a:solidFill>
            <a:schemeClr val="lt2"/>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000">
              <a:solidFill>
                <a:schemeClr val="dk1"/>
              </a:solidFill>
            </a:endParaRPr>
          </a:p>
        </p:txBody>
      </p:sp>
      <p:cxnSp>
        <p:nvCxnSpPr>
          <p:cNvPr id="370" name="Google Shape;370;p46"/>
          <p:cNvCxnSpPr/>
          <p:nvPr/>
        </p:nvCxnSpPr>
        <p:spPr>
          <a:xfrm rot="10800000">
            <a:off x="768923"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371" name="Google Shape;371;p46"/>
          <p:cNvSpPr txBox="1"/>
          <p:nvPr/>
        </p:nvSpPr>
        <p:spPr>
          <a:xfrm>
            <a:off x="727900" y="1727200"/>
            <a:ext cx="1249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Blue is the colour of the clear sky and the deep sea</a:t>
            </a:r>
            <a:endParaRPr sz="900">
              <a:solidFill>
                <a:schemeClr val="dk1"/>
              </a:solidFill>
              <a:latin typeface="Roboto"/>
              <a:ea typeface="Roboto"/>
              <a:cs typeface="Roboto"/>
              <a:sym typeface="Roboto"/>
            </a:endParaRPr>
          </a:p>
        </p:txBody>
      </p:sp>
      <p:cxnSp>
        <p:nvCxnSpPr>
          <p:cNvPr id="372" name="Google Shape;372;p46"/>
          <p:cNvCxnSpPr/>
          <p:nvPr/>
        </p:nvCxnSpPr>
        <p:spPr>
          <a:xfrm rot="10800000">
            <a:off x="2090158"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373" name="Google Shape;373;p46"/>
          <p:cNvSpPr txBox="1"/>
          <p:nvPr/>
        </p:nvSpPr>
        <p:spPr>
          <a:xfrm>
            <a:off x="2050642" y="1727200"/>
            <a:ext cx="1249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Red is the colour of danger and courage</a:t>
            </a:r>
            <a:endParaRPr sz="900">
              <a:solidFill>
                <a:schemeClr val="dk1"/>
              </a:solidFill>
              <a:latin typeface="Roboto"/>
              <a:ea typeface="Roboto"/>
              <a:cs typeface="Roboto"/>
              <a:sym typeface="Roboto"/>
            </a:endParaRPr>
          </a:p>
        </p:txBody>
      </p:sp>
      <p:cxnSp>
        <p:nvCxnSpPr>
          <p:cNvPr id="374" name="Google Shape;374;p46"/>
          <p:cNvCxnSpPr/>
          <p:nvPr/>
        </p:nvCxnSpPr>
        <p:spPr>
          <a:xfrm rot="10800000">
            <a:off x="3411393"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375" name="Google Shape;375;p46"/>
          <p:cNvSpPr txBox="1"/>
          <p:nvPr/>
        </p:nvSpPr>
        <p:spPr>
          <a:xfrm>
            <a:off x="3373384" y="1727200"/>
            <a:ext cx="1249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Black is the color of ebony and of outer space</a:t>
            </a:r>
            <a:endParaRPr sz="900">
              <a:solidFill>
                <a:schemeClr val="dk1"/>
              </a:solidFill>
              <a:latin typeface="Roboto"/>
              <a:ea typeface="Roboto"/>
              <a:cs typeface="Roboto"/>
              <a:sym typeface="Roboto"/>
            </a:endParaRPr>
          </a:p>
        </p:txBody>
      </p:sp>
      <p:cxnSp>
        <p:nvCxnSpPr>
          <p:cNvPr id="376" name="Google Shape;376;p46"/>
          <p:cNvCxnSpPr/>
          <p:nvPr/>
        </p:nvCxnSpPr>
        <p:spPr>
          <a:xfrm rot="10800000">
            <a:off x="4732628"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377" name="Google Shape;377;p46"/>
          <p:cNvSpPr txBox="1"/>
          <p:nvPr/>
        </p:nvSpPr>
        <p:spPr>
          <a:xfrm>
            <a:off x="4696126" y="1727200"/>
            <a:ext cx="1249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Yellow is the color of gold, butter and ripe lemons</a:t>
            </a:r>
            <a:endParaRPr sz="900">
              <a:solidFill>
                <a:schemeClr val="dk1"/>
              </a:solidFill>
              <a:latin typeface="Roboto"/>
              <a:ea typeface="Roboto"/>
              <a:cs typeface="Roboto"/>
              <a:sym typeface="Roboto"/>
            </a:endParaRPr>
          </a:p>
        </p:txBody>
      </p:sp>
      <p:cxnSp>
        <p:nvCxnSpPr>
          <p:cNvPr id="378" name="Google Shape;378;p46"/>
          <p:cNvCxnSpPr/>
          <p:nvPr/>
        </p:nvCxnSpPr>
        <p:spPr>
          <a:xfrm rot="10800000">
            <a:off x="6053863"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379" name="Google Shape;379;p46"/>
          <p:cNvSpPr txBox="1"/>
          <p:nvPr/>
        </p:nvSpPr>
        <p:spPr>
          <a:xfrm>
            <a:off x="6018868" y="1727200"/>
            <a:ext cx="1249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White is the color of milk and fresh snow</a:t>
            </a:r>
            <a:endParaRPr sz="900">
              <a:solidFill>
                <a:schemeClr val="dk1"/>
              </a:solidFill>
              <a:latin typeface="Roboto"/>
              <a:ea typeface="Roboto"/>
              <a:cs typeface="Roboto"/>
              <a:sym typeface="Roboto"/>
            </a:endParaRPr>
          </a:p>
        </p:txBody>
      </p:sp>
      <p:cxnSp>
        <p:nvCxnSpPr>
          <p:cNvPr id="380" name="Google Shape;380;p46"/>
          <p:cNvCxnSpPr/>
          <p:nvPr/>
        </p:nvCxnSpPr>
        <p:spPr>
          <a:xfrm rot="10800000">
            <a:off x="7375098"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381" name="Google Shape;381;p46"/>
          <p:cNvSpPr txBox="1"/>
          <p:nvPr/>
        </p:nvSpPr>
        <p:spPr>
          <a:xfrm>
            <a:off x="7341610" y="1727200"/>
            <a:ext cx="1249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Blue is the colour of the clear sky and the deep sea</a:t>
            </a:r>
            <a:endParaRPr sz="900">
              <a:solidFill>
                <a:schemeClr val="dk1"/>
              </a:solidFill>
              <a:latin typeface="Roboto"/>
              <a:ea typeface="Roboto"/>
              <a:cs typeface="Roboto"/>
              <a:sym typeface="Roboto"/>
            </a:endParaRPr>
          </a:p>
        </p:txBody>
      </p:sp>
      <p:cxnSp>
        <p:nvCxnSpPr>
          <p:cNvPr id="382" name="Google Shape;382;p46"/>
          <p:cNvCxnSpPr/>
          <p:nvPr/>
        </p:nvCxnSpPr>
        <p:spPr>
          <a:xfrm rot="10800000">
            <a:off x="1439687"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383" name="Google Shape;383;p46"/>
          <p:cNvSpPr txBox="1"/>
          <p:nvPr/>
        </p:nvSpPr>
        <p:spPr>
          <a:xfrm>
            <a:off x="1369548" y="3648150"/>
            <a:ext cx="12495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Yellow is the color of gold, butter and ripe lemons</a:t>
            </a:r>
            <a:endParaRPr sz="900">
              <a:solidFill>
                <a:schemeClr val="dk1"/>
              </a:solidFill>
              <a:latin typeface="Roboto"/>
              <a:ea typeface="Roboto"/>
              <a:cs typeface="Roboto"/>
              <a:sym typeface="Roboto"/>
            </a:endParaRPr>
          </a:p>
        </p:txBody>
      </p:sp>
      <p:cxnSp>
        <p:nvCxnSpPr>
          <p:cNvPr id="384" name="Google Shape;384;p46"/>
          <p:cNvCxnSpPr/>
          <p:nvPr/>
        </p:nvCxnSpPr>
        <p:spPr>
          <a:xfrm rot="10800000">
            <a:off x="2760922"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385" name="Google Shape;385;p46"/>
          <p:cNvSpPr txBox="1"/>
          <p:nvPr/>
        </p:nvSpPr>
        <p:spPr>
          <a:xfrm>
            <a:off x="2699944" y="3648150"/>
            <a:ext cx="12495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White is the color of milk and fresh snow</a:t>
            </a:r>
            <a:endParaRPr sz="900">
              <a:solidFill>
                <a:schemeClr val="dk1"/>
              </a:solidFill>
              <a:latin typeface="Roboto"/>
              <a:ea typeface="Roboto"/>
              <a:cs typeface="Roboto"/>
              <a:sym typeface="Roboto"/>
            </a:endParaRPr>
          </a:p>
        </p:txBody>
      </p:sp>
      <p:cxnSp>
        <p:nvCxnSpPr>
          <p:cNvPr id="386" name="Google Shape;386;p46"/>
          <p:cNvCxnSpPr/>
          <p:nvPr/>
        </p:nvCxnSpPr>
        <p:spPr>
          <a:xfrm rot="10800000">
            <a:off x="4082157"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387" name="Google Shape;387;p46"/>
          <p:cNvSpPr txBox="1"/>
          <p:nvPr/>
        </p:nvSpPr>
        <p:spPr>
          <a:xfrm>
            <a:off x="4030339" y="3648150"/>
            <a:ext cx="12495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Blue is the colour of the clear sky and the deep sea</a:t>
            </a:r>
            <a:endParaRPr sz="900">
              <a:solidFill>
                <a:schemeClr val="dk1"/>
              </a:solidFill>
              <a:latin typeface="Roboto"/>
              <a:ea typeface="Roboto"/>
              <a:cs typeface="Roboto"/>
              <a:sym typeface="Roboto"/>
            </a:endParaRPr>
          </a:p>
        </p:txBody>
      </p:sp>
      <p:cxnSp>
        <p:nvCxnSpPr>
          <p:cNvPr id="388" name="Google Shape;388;p46"/>
          <p:cNvCxnSpPr/>
          <p:nvPr/>
        </p:nvCxnSpPr>
        <p:spPr>
          <a:xfrm rot="10800000">
            <a:off x="5403392"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389" name="Google Shape;389;p46"/>
          <p:cNvSpPr txBox="1"/>
          <p:nvPr/>
        </p:nvSpPr>
        <p:spPr>
          <a:xfrm>
            <a:off x="5360735" y="3648150"/>
            <a:ext cx="12495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Red is the colour of danger and courage</a:t>
            </a:r>
            <a:endParaRPr sz="900">
              <a:solidFill>
                <a:schemeClr val="dk1"/>
              </a:solidFill>
              <a:latin typeface="Roboto"/>
              <a:ea typeface="Roboto"/>
              <a:cs typeface="Roboto"/>
              <a:sym typeface="Roboto"/>
            </a:endParaRPr>
          </a:p>
        </p:txBody>
      </p:sp>
      <p:cxnSp>
        <p:nvCxnSpPr>
          <p:cNvPr id="390" name="Google Shape;390;p46"/>
          <p:cNvCxnSpPr/>
          <p:nvPr/>
        </p:nvCxnSpPr>
        <p:spPr>
          <a:xfrm rot="10800000">
            <a:off x="6724627"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391" name="Google Shape;391;p46"/>
          <p:cNvSpPr txBox="1"/>
          <p:nvPr/>
        </p:nvSpPr>
        <p:spPr>
          <a:xfrm>
            <a:off x="6691131" y="3648150"/>
            <a:ext cx="12495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Black is the color of ebony and of outer space</a:t>
            </a:r>
            <a:endParaRPr sz="900">
              <a:solidFill>
                <a:schemeClr val="dk1"/>
              </a:solidFill>
              <a:latin typeface="Roboto"/>
              <a:ea typeface="Roboto"/>
              <a:cs typeface="Roboto"/>
              <a:sym typeface="Roboto"/>
            </a:endParaRPr>
          </a:p>
        </p:txBody>
      </p:sp>
      <p:cxnSp>
        <p:nvCxnSpPr>
          <p:cNvPr id="392" name="Google Shape;392;p46"/>
          <p:cNvCxnSpPr/>
          <p:nvPr/>
        </p:nvCxnSpPr>
        <p:spPr>
          <a:xfrm rot="10800000">
            <a:off x="8045862"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393" name="Google Shape;393;p46"/>
          <p:cNvSpPr txBox="1"/>
          <p:nvPr/>
        </p:nvSpPr>
        <p:spPr>
          <a:xfrm>
            <a:off x="8008073" y="3648150"/>
            <a:ext cx="10347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a:solidFill>
                  <a:schemeClr val="dk1"/>
                </a:solidFill>
                <a:latin typeface="Roboto"/>
                <a:ea typeface="Roboto"/>
                <a:cs typeface="Roboto"/>
                <a:sym typeface="Roboto"/>
              </a:rPr>
              <a:t>Yellow is the color of gold, butter and ripe lemons</a:t>
            </a:r>
            <a:endParaRPr sz="900">
              <a:solidFill>
                <a:schemeClr val="dk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397"/>
        <p:cNvGrpSpPr/>
        <p:nvPr/>
      </p:nvGrpSpPr>
      <p:grpSpPr>
        <a:xfrm>
          <a:off x="0" y="0"/>
          <a:ext cx="0" cy="0"/>
          <a:chOff x="0" y="0"/>
          <a:chExt cx="0" cy="0"/>
        </a:xfrm>
      </p:grpSpPr>
      <p:sp>
        <p:nvSpPr>
          <p:cNvPr id="398" name="Google Shape;398;p47"/>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Roadmap</a:t>
            </a:r>
            <a:endParaRPr/>
          </a:p>
        </p:txBody>
      </p:sp>
      <p:sp>
        <p:nvSpPr>
          <p:cNvPr id="399" name="Google Shape;399;p47"/>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44</a:t>
            </a:fld>
            <a:endParaRPr/>
          </a:p>
        </p:txBody>
      </p:sp>
      <p:sp>
        <p:nvSpPr>
          <p:cNvPr id="400" name="Google Shape;400;p47"/>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01" name="Google Shape;401;p47"/>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47"/>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7"/>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Roboto"/>
                <a:ea typeface="Roboto"/>
                <a:cs typeface="Roboto"/>
                <a:sym typeface="Roboto"/>
              </a:rPr>
              <a:t>1</a:t>
            </a:r>
            <a:endParaRPr sz="600">
              <a:solidFill>
                <a:schemeClr val="dk1"/>
              </a:solidFill>
              <a:latin typeface="Roboto"/>
              <a:ea typeface="Roboto"/>
              <a:cs typeface="Roboto"/>
              <a:sym typeface="Roboto"/>
            </a:endParaRPr>
          </a:p>
        </p:txBody>
      </p:sp>
      <p:sp>
        <p:nvSpPr>
          <p:cNvPr id="404" name="Google Shape;404;p47"/>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7"/>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Roboto"/>
                <a:ea typeface="Roboto"/>
                <a:cs typeface="Roboto"/>
                <a:sym typeface="Roboto"/>
              </a:rPr>
              <a:t>3</a:t>
            </a:r>
            <a:endParaRPr sz="600">
              <a:solidFill>
                <a:schemeClr val="dk1"/>
              </a:solidFill>
              <a:latin typeface="Roboto"/>
              <a:ea typeface="Roboto"/>
              <a:cs typeface="Roboto"/>
              <a:sym typeface="Roboto"/>
            </a:endParaRPr>
          </a:p>
        </p:txBody>
      </p:sp>
      <p:sp>
        <p:nvSpPr>
          <p:cNvPr id="406" name="Google Shape;406;p47"/>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7"/>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Roboto"/>
                <a:ea typeface="Roboto"/>
                <a:cs typeface="Roboto"/>
                <a:sym typeface="Roboto"/>
              </a:rPr>
              <a:t>5</a:t>
            </a:r>
            <a:endParaRPr sz="600">
              <a:solidFill>
                <a:schemeClr val="dk1"/>
              </a:solidFill>
              <a:latin typeface="Roboto"/>
              <a:ea typeface="Roboto"/>
              <a:cs typeface="Roboto"/>
              <a:sym typeface="Roboto"/>
            </a:endParaRPr>
          </a:p>
        </p:txBody>
      </p:sp>
      <p:sp>
        <p:nvSpPr>
          <p:cNvPr id="408" name="Google Shape;408;p47"/>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7"/>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Roboto"/>
                <a:ea typeface="Roboto"/>
                <a:cs typeface="Roboto"/>
                <a:sym typeface="Roboto"/>
              </a:rPr>
              <a:t>6</a:t>
            </a:r>
            <a:endParaRPr sz="600">
              <a:solidFill>
                <a:schemeClr val="dk1"/>
              </a:solidFill>
              <a:latin typeface="Roboto"/>
              <a:ea typeface="Roboto"/>
              <a:cs typeface="Roboto"/>
              <a:sym typeface="Roboto"/>
            </a:endParaRPr>
          </a:p>
        </p:txBody>
      </p:sp>
      <p:sp>
        <p:nvSpPr>
          <p:cNvPr id="410" name="Google Shape;410;p47"/>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7"/>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Roboto"/>
                <a:ea typeface="Roboto"/>
                <a:cs typeface="Roboto"/>
                <a:sym typeface="Roboto"/>
              </a:rPr>
              <a:t>4</a:t>
            </a:r>
            <a:endParaRPr sz="600">
              <a:solidFill>
                <a:schemeClr val="dk1"/>
              </a:solidFill>
              <a:latin typeface="Roboto"/>
              <a:ea typeface="Roboto"/>
              <a:cs typeface="Roboto"/>
              <a:sym typeface="Roboto"/>
            </a:endParaRPr>
          </a:p>
        </p:txBody>
      </p:sp>
      <p:sp>
        <p:nvSpPr>
          <p:cNvPr id="412" name="Google Shape;412;p47"/>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7"/>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Roboto"/>
                <a:ea typeface="Roboto"/>
                <a:cs typeface="Roboto"/>
                <a:sym typeface="Roboto"/>
              </a:rPr>
              <a:t>2</a:t>
            </a:r>
            <a:endParaRPr sz="600">
              <a:solidFill>
                <a:schemeClr val="dk1"/>
              </a:solidFill>
              <a:latin typeface="Roboto"/>
              <a:ea typeface="Roboto"/>
              <a:cs typeface="Roboto"/>
              <a:sym typeface="Roboto"/>
            </a:endParaRPr>
          </a:p>
        </p:txBody>
      </p:sp>
      <p:sp>
        <p:nvSpPr>
          <p:cNvPr id="414" name="Google Shape;414;p47"/>
          <p:cNvSpPr txBox="1"/>
          <p:nvPr/>
        </p:nvSpPr>
        <p:spPr>
          <a:xfrm>
            <a:off x="137985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900">
                <a:solidFill>
                  <a:schemeClr val="dk1"/>
                </a:solidFill>
                <a:latin typeface="Roboto"/>
                <a:ea typeface="Roboto"/>
                <a:cs typeface="Roboto"/>
                <a:sym typeface="Roboto"/>
              </a:rPr>
              <a:t>Blue is the colour of the clear sky and the deep sea</a:t>
            </a:r>
            <a:endParaRPr sz="900">
              <a:solidFill>
                <a:schemeClr val="dk1"/>
              </a:solidFill>
              <a:latin typeface="Roboto"/>
              <a:ea typeface="Roboto"/>
              <a:cs typeface="Roboto"/>
              <a:sym typeface="Roboto"/>
            </a:endParaRPr>
          </a:p>
        </p:txBody>
      </p:sp>
      <p:sp>
        <p:nvSpPr>
          <p:cNvPr id="415" name="Google Shape;415;p47"/>
          <p:cNvSpPr txBox="1"/>
          <p:nvPr/>
        </p:nvSpPr>
        <p:spPr>
          <a:xfrm>
            <a:off x="3377205"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900">
                <a:solidFill>
                  <a:schemeClr val="dk1"/>
                </a:solidFill>
                <a:latin typeface="Roboto"/>
                <a:ea typeface="Roboto"/>
                <a:cs typeface="Roboto"/>
                <a:sym typeface="Roboto"/>
              </a:rPr>
              <a:t>Red is the colour of danger and courage</a:t>
            </a:r>
            <a:endParaRPr sz="900">
              <a:solidFill>
                <a:schemeClr val="dk1"/>
              </a:solidFill>
              <a:latin typeface="Roboto"/>
              <a:ea typeface="Roboto"/>
              <a:cs typeface="Roboto"/>
              <a:sym typeface="Roboto"/>
            </a:endParaRPr>
          </a:p>
        </p:txBody>
      </p:sp>
      <p:sp>
        <p:nvSpPr>
          <p:cNvPr id="416" name="Google Shape;416;p47"/>
          <p:cNvSpPr txBox="1"/>
          <p:nvPr/>
        </p:nvSpPr>
        <p:spPr>
          <a:xfrm>
            <a:off x="543601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900">
                <a:solidFill>
                  <a:schemeClr val="dk1"/>
                </a:solidFill>
                <a:latin typeface="Roboto"/>
                <a:ea typeface="Roboto"/>
                <a:cs typeface="Roboto"/>
                <a:sym typeface="Roboto"/>
              </a:rPr>
              <a:t>Black is the color of ebony and of outer space</a:t>
            </a:r>
            <a:endParaRPr sz="900">
              <a:solidFill>
                <a:schemeClr val="dk1"/>
              </a:solidFill>
              <a:latin typeface="Roboto"/>
              <a:ea typeface="Roboto"/>
              <a:cs typeface="Roboto"/>
              <a:sym typeface="Roboto"/>
            </a:endParaRPr>
          </a:p>
        </p:txBody>
      </p:sp>
      <p:sp>
        <p:nvSpPr>
          <p:cNvPr id="417" name="Google Shape;417;p47"/>
          <p:cNvSpPr txBox="1"/>
          <p:nvPr/>
        </p:nvSpPr>
        <p:spPr>
          <a:xfrm>
            <a:off x="241817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a:solidFill>
                  <a:schemeClr val="dk1"/>
                </a:solidFill>
                <a:latin typeface="Roboto"/>
                <a:ea typeface="Roboto"/>
                <a:cs typeface="Roboto"/>
                <a:sym typeface="Roboto"/>
              </a:rPr>
              <a:t>Yellow is the color of gold, butter and ripe lemons</a:t>
            </a:r>
            <a:endParaRPr sz="900">
              <a:solidFill>
                <a:schemeClr val="dk1"/>
              </a:solidFill>
              <a:latin typeface="Roboto"/>
              <a:ea typeface="Roboto"/>
              <a:cs typeface="Roboto"/>
              <a:sym typeface="Roboto"/>
            </a:endParaRPr>
          </a:p>
        </p:txBody>
      </p:sp>
      <p:sp>
        <p:nvSpPr>
          <p:cNvPr id="418" name="Google Shape;418;p47"/>
          <p:cNvSpPr txBox="1"/>
          <p:nvPr/>
        </p:nvSpPr>
        <p:spPr>
          <a:xfrm>
            <a:off x="444625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a:solidFill>
                  <a:schemeClr val="dk1"/>
                </a:solidFill>
                <a:latin typeface="Roboto"/>
                <a:ea typeface="Roboto"/>
                <a:cs typeface="Roboto"/>
                <a:sym typeface="Roboto"/>
              </a:rPr>
              <a:t>White is the color of milk and fresh snow</a:t>
            </a:r>
            <a:endParaRPr sz="900">
              <a:solidFill>
                <a:schemeClr val="dk1"/>
              </a:solidFill>
              <a:latin typeface="Roboto"/>
              <a:ea typeface="Roboto"/>
              <a:cs typeface="Roboto"/>
              <a:sym typeface="Roboto"/>
            </a:endParaRPr>
          </a:p>
        </p:txBody>
      </p:sp>
      <p:sp>
        <p:nvSpPr>
          <p:cNvPr id="419" name="Google Shape;419;p47"/>
          <p:cNvSpPr txBox="1"/>
          <p:nvPr/>
        </p:nvSpPr>
        <p:spPr>
          <a:xfrm>
            <a:off x="647433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a:solidFill>
                  <a:schemeClr val="dk1"/>
                </a:solidFill>
                <a:latin typeface="Roboto"/>
                <a:ea typeface="Roboto"/>
                <a:cs typeface="Roboto"/>
                <a:sym typeface="Roboto"/>
              </a:rPr>
              <a:t>Blue is the colour of the clear sky and the deep sea</a:t>
            </a:r>
            <a:endParaRPr sz="900">
              <a:solidFill>
                <a:schemeClr val="dk1"/>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423"/>
        <p:cNvGrpSpPr/>
        <p:nvPr/>
      </p:nvGrpSpPr>
      <p:grpSpPr>
        <a:xfrm>
          <a:off x="0" y="0"/>
          <a:ext cx="0" cy="0"/>
          <a:chOff x="0" y="0"/>
          <a:chExt cx="0" cy="0"/>
        </a:xfrm>
      </p:grpSpPr>
      <p:sp>
        <p:nvSpPr>
          <p:cNvPr id="424" name="Google Shape;424;p48"/>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Gantt chart</a:t>
            </a:r>
            <a:endParaRPr/>
          </a:p>
        </p:txBody>
      </p:sp>
      <p:sp>
        <p:nvSpPr>
          <p:cNvPr id="425" name="Google Shape;425;p48"/>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45</a:t>
            </a:fld>
            <a:endParaRPr/>
          </a:p>
        </p:txBody>
      </p:sp>
      <p:graphicFrame>
        <p:nvGraphicFramePr>
          <p:cNvPr id="426" name="Google Shape;426;p48"/>
          <p:cNvGraphicFramePr/>
          <p:nvPr/>
        </p:nvGraphicFramePr>
        <p:xfrm>
          <a:off x="392525" y="969481"/>
          <a:ext cx="3000000" cy="3000000"/>
        </p:xfrm>
        <a:graphic>
          <a:graphicData uri="http://schemas.openxmlformats.org/drawingml/2006/table">
            <a:tbl>
              <a:tblPr>
                <a:noFill/>
                <a:tableStyleId>{7249FA57-B65E-4FE3-B0E7-5864905823F4}</a:tableStyleId>
              </a:tblPr>
              <a:tblGrid>
                <a:gridCol w="1443500">
                  <a:extLst>
                    <a:ext uri="{9D8B030D-6E8A-4147-A177-3AD203B41FA5}">
                      <a16:colId xmlns:a16="http://schemas.microsoft.com/office/drawing/2014/main" val="20000"/>
                    </a:ext>
                  </a:extLst>
                </a:gridCol>
                <a:gridCol w="495650">
                  <a:extLst>
                    <a:ext uri="{9D8B030D-6E8A-4147-A177-3AD203B41FA5}">
                      <a16:colId xmlns:a16="http://schemas.microsoft.com/office/drawing/2014/main" val="20001"/>
                    </a:ext>
                  </a:extLst>
                </a:gridCol>
                <a:gridCol w="495650">
                  <a:extLst>
                    <a:ext uri="{9D8B030D-6E8A-4147-A177-3AD203B41FA5}">
                      <a16:colId xmlns:a16="http://schemas.microsoft.com/office/drawing/2014/main" val="20002"/>
                    </a:ext>
                  </a:extLst>
                </a:gridCol>
                <a:gridCol w="495650">
                  <a:extLst>
                    <a:ext uri="{9D8B030D-6E8A-4147-A177-3AD203B41FA5}">
                      <a16:colId xmlns:a16="http://schemas.microsoft.com/office/drawing/2014/main" val="20003"/>
                    </a:ext>
                  </a:extLst>
                </a:gridCol>
                <a:gridCol w="495650">
                  <a:extLst>
                    <a:ext uri="{9D8B030D-6E8A-4147-A177-3AD203B41FA5}">
                      <a16:colId xmlns:a16="http://schemas.microsoft.com/office/drawing/2014/main" val="20004"/>
                    </a:ext>
                  </a:extLst>
                </a:gridCol>
                <a:gridCol w="495650">
                  <a:extLst>
                    <a:ext uri="{9D8B030D-6E8A-4147-A177-3AD203B41FA5}">
                      <a16:colId xmlns:a16="http://schemas.microsoft.com/office/drawing/2014/main" val="20005"/>
                    </a:ext>
                  </a:extLst>
                </a:gridCol>
                <a:gridCol w="495650">
                  <a:extLst>
                    <a:ext uri="{9D8B030D-6E8A-4147-A177-3AD203B41FA5}">
                      <a16:colId xmlns:a16="http://schemas.microsoft.com/office/drawing/2014/main" val="20006"/>
                    </a:ext>
                  </a:extLst>
                </a:gridCol>
                <a:gridCol w="495650">
                  <a:extLst>
                    <a:ext uri="{9D8B030D-6E8A-4147-A177-3AD203B41FA5}">
                      <a16:colId xmlns:a16="http://schemas.microsoft.com/office/drawing/2014/main" val="20007"/>
                    </a:ext>
                  </a:extLst>
                </a:gridCol>
                <a:gridCol w="495650">
                  <a:extLst>
                    <a:ext uri="{9D8B030D-6E8A-4147-A177-3AD203B41FA5}">
                      <a16:colId xmlns:a16="http://schemas.microsoft.com/office/drawing/2014/main" val="20008"/>
                    </a:ext>
                  </a:extLst>
                </a:gridCol>
                <a:gridCol w="495650">
                  <a:extLst>
                    <a:ext uri="{9D8B030D-6E8A-4147-A177-3AD203B41FA5}">
                      <a16:colId xmlns:a16="http://schemas.microsoft.com/office/drawing/2014/main" val="20009"/>
                    </a:ext>
                  </a:extLst>
                </a:gridCol>
                <a:gridCol w="495650">
                  <a:extLst>
                    <a:ext uri="{9D8B030D-6E8A-4147-A177-3AD203B41FA5}">
                      <a16:colId xmlns:a16="http://schemas.microsoft.com/office/drawing/2014/main" val="20010"/>
                    </a:ext>
                  </a:extLst>
                </a:gridCol>
                <a:gridCol w="495650">
                  <a:extLst>
                    <a:ext uri="{9D8B030D-6E8A-4147-A177-3AD203B41FA5}">
                      <a16:colId xmlns:a16="http://schemas.microsoft.com/office/drawing/2014/main" val="20011"/>
                    </a:ext>
                  </a:extLst>
                </a:gridCol>
                <a:gridCol w="495650">
                  <a:extLst>
                    <a:ext uri="{9D8B030D-6E8A-4147-A177-3AD203B41FA5}">
                      <a16:colId xmlns:a16="http://schemas.microsoft.com/office/drawing/2014/main" val="20012"/>
                    </a:ext>
                  </a:extLst>
                </a:gridCol>
                <a:gridCol w="495650">
                  <a:extLst>
                    <a:ext uri="{9D8B030D-6E8A-4147-A177-3AD203B41FA5}">
                      <a16:colId xmlns:a16="http://schemas.microsoft.com/office/drawing/2014/main" val="20013"/>
                    </a:ext>
                  </a:extLst>
                </a:gridCol>
                <a:gridCol w="495650">
                  <a:extLst>
                    <a:ext uri="{9D8B030D-6E8A-4147-A177-3AD203B41FA5}">
                      <a16:colId xmlns:a16="http://schemas.microsoft.com/office/drawing/2014/main" val="20014"/>
                    </a:ext>
                  </a:extLst>
                </a:gridCol>
              </a:tblGrid>
              <a:tr h="379275">
                <a:tc>
                  <a:txBody>
                    <a:bodyPr/>
                    <a:lstStyle/>
                    <a:p>
                      <a:pPr marL="0" lvl="0" indent="0" algn="l" rtl="0">
                        <a:spcBef>
                          <a:spcPts val="0"/>
                        </a:spcBef>
                        <a:spcAft>
                          <a:spcPts val="0"/>
                        </a:spcAft>
                        <a:buNone/>
                      </a:pPr>
                      <a:endParaRPr sz="800">
                        <a:solidFill>
                          <a:schemeClr val="dk2"/>
                        </a:solidFill>
                        <a:latin typeface="Roboto"/>
                        <a:ea typeface="Roboto"/>
                        <a:cs typeface="Roboto"/>
                        <a:sym typeface="Roboto"/>
                      </a:endParaRPr>
                    </a:p>
                  </a:txBody>
                  <a:tcPr marL="91425" marR="91425" marT="45700" marB="45700" anchor="ctr">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gridSpan="7">
                  <a:txBody>
                    <a:bodyPr/>
                    <a:lstStyle/>
                    <a:p>
                      <a:pPr marL="0" lvl="0" indent="0" algn="ctr" rtl="0">
                        <a:spcBef>
                          <a:spcPts val="0"/>
                        </a:spcBef>
                        <a:spcAft>
                          <a:spcPts val="0"/>
                        </a:spcAft>
                        <a:buNone/>
                      </a:pPr>
                      <a:r>
                        <a:rPr lang="en" sz="800" b="1">
                          <a:solidFill>
                            <a:schemeClr val="dk2"/>
                          </a:solidFill>
                          <a:latin typeface="Roboto"/>
                          <a:ea typeface="Roboto"/>
                          <a:cs typeface="Roboto"/>
                          <a:sym typeface="Roboto"/>
                        </a:rPr>
                        <a:t>Week 1</a:t>
                      </a:r>
                      <a:endParaRPr sz="800" b="1">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7">
                  <a:txBody>
                    <a:bodyPr/>
                    <a:lstStyle/>
                    <a:p>
                      <a:pPr marL="0" lvl="0" indent="0" algn="ctr" rtl="0">
                        <a:spcBef>
                          <a:spcPts val="0"/>
                        </a:spcBef>
                        <a:spcAft>
                          <a:spcPts val="0"/>
                        </a:spcAft>
                        <a:buNone/>
                      </a:pPr>
                      <a:r>
                        <a:rPr lang="en" sz="800" b="1">
                          <a:solidFill>
                            <a:schemeClr val="dk2"/>
                          </a:solidFill>
                          <a:latin typeface="Roboto"/>
                          <a:ea typeface="Roboto"/>
                          <a:cs typeface="Roboto"/>
                          <a:sym typeface="Roboto"/>
                        </a:rPr>
                        <a:t>Week 2</a:t>
                      </a:r>
                      <a:endParaRPr sz="800" b="1">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9275">
                <a:tc>
                  <a:txBody>
                    <a:bodyPr/>
                    <a:lstStyle/>
                    <a:p>
                      <a:pPr marL="0" lvl="0" indent="0" algn="l" rtl="0">
                        <a:spcBef>
                          <a:spcPts val="0"/>
                        </a:spcBef>
                        <a:spcAft>
                          <a:spcPts val="0"/>
                        </a:spcAft>
                        <a:buNone/>
                      </a:pPr>
                      <a:endParaRPr sz="800">
                        <a:solidFill>
                          <a:schemeClr val="dk2"/>
                        </a:solidFill>
                        <a:latin typeface="Roboto"/>
                        <a:ea typeface="Roboto"/>
                        <a:cs typeface="Roboto"/>
                        <a:sym typeface="Roboto"/>
                      </a:endParaRPr>
                    </a:p>
                  </a:txBody>
                  <a:tcPr marL="91425" marR="91425" marT="45700" marB="45700" anchor="ctr">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1</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2</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3</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4</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5</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6</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7</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8</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9</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10</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11</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12</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13</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2"/>
                          </a:solidFill>
                          <a:latin typeface="Roboto"/>
                          <a:ea typeface="Roboto"/>
                          <a:cs typeface="Roboto"/>
                          <a:sym typeface="Roboto"/>
                        </a:rPr>
                        <a:t>14</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79275">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Task 1</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2</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3</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4</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5</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6</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7</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8"/>
                  </a:ext>
                </a:extLst>
              </a:tr>
              <a:tr h="379275">
                <a:tc>
                  <a:txBody>
                    <a:bodyPr/>
                    <a:lstStyle/>
                    <a:p>
                      <a:pPr marL="0" lvl="0" indent="0" algn="r" rtl="0">
                        <a:spcBef>
                          <a:spcPts val="0"/>
                        </a:spcBef>
                        <a:spcAft>
                          <a:spcPts val="0"/>
                        </a:spcAft>
                        <a:buClr>
                          <a:schemeClr val="dk1"/>
                        </a:buClr>
                        <a:buSzPts val="1100"/>
                        <a:buFont typeface="Arial"/>
                        <a:buNone/>
                      </a:pPr>
                      <a:r>
                        <a:rPr lang="en" sz="800">
                          <a:solidFill>
                            <a:schemeClr val="dk2"/>
                          </a:solidFill>
                          <a:latin typeface="Roboto"/>
                          <a:ea typeface="Roboto"/>
                          <a:cs typeface="Roboto"/>
                          <a:sym typeface="Roboto"/>
                        </a:rPr>
                        <a:t>Task 8</a:t>
                      </a:r>
                      <a:endParaRPr sz="800">
                        <a:solidFill>
                          <a:schemeClr val="dk2"/>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a:txBody>
                  <a:tcPr marL="91425" marR="914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2"/>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430"/>
        <p:cNvGrpSpPr/>
        <p:nvPr/>
      </p:nvGrpSpPr>
      <p:grpSpPr>
        <a:xfrm>
          <a:off x="0" y="0"/>
          <a:ext cx="0" cy="0"/>
          <a:chOff x="0" y="0"/>
          <a:chExt cx="0" cy="0"/>
        </a:xfrm>
      </p:grpSpPr>
      <p:sp>
        <p:nvSpPr>
          <p:cNvPr id="431" name="Google Shape;431;p49"/>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SWOT Analysis</a:t>
            </a:r>
            <a:endParaRPr/>
          </a:p>
        </p:txBody>
      </p:sp>
      <p:sp>
        <p:nvSpPr>
          <p:cNvPr id="432" name="Google Shape;432;p49"/>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46</a:t>
            </a:fld>
            <a:endParaRPr/>
          </a:p>
        </p:txBody>
      </p:sp>
      <p:sp>
        <p:nvSpPr>
          <p:cNvPr id="433" name="Google Shape;433;p49"/>
          <p:cNvSpPr/>
          <p:nvPr/>
        </p:nvSpPr>
        <p:spPr>
          <a:xfrm>
            <a:off x="286775" y="1363400"/>
            <a:ext cx="4206300" cy="1584600"/>
          </a:xfrm>
          <a:prstGeom prst="rect">
            <a:avLst/>
          </a:prstGeom>
          <a:solidFill>
            <a:srgbClr val="D9EAD3"/>
          </a:solidFill>
          <a:ln>
            <a:noFill/>
          </a:ln>
        </p:spPr>
        <p:txBody>
          <a:bodyPr spcFirstLastPara="1" wrap="square" lIns="91425" tIns="91425" rIns="1371600" bIns="91425" anchor="t" anchorCtr="0">
            <a:noAutofit/>
          </a:bodyPr>
          <a:lstStyle/>
          <a:p>
            <a:pPr marL="0" lvl="0" indent="0" algn="l" rtl="0">
              <a:spcBef>
                <a:spcPts val="0"/>
              </a:spcBef>
              <a:spcAft>
                <a:spcPts val="0"/>
              </a:spcAft>
              <a:buNone/>
            </a:pPr>
            <a:r>
              <a:rPr lang="en" b="1">
                <a:solidFill>
                  <a:schemeClr val="dk1"/>
                </a:solidFill>
                <a:latin typeface="Roboto"/>
                <a:ea typeface="Roboto"/>
                <a:cs typeface="Roboto"/>
                <a:sym typeface="Roboto"/>
              </a:rPr>
              <a:t>STRENGTHS</a:t>
            </a:r>
            <a:endParaRPr b="1">
              <a:solidFill>
                <a:schemeClr val="dk1"/>
              </a:solidFill>
              <a:latin typeface="Roboto"/>
              <a:ea typeface="Roboto"/>
              <a:cs typeface="Roboto"/>
              <a:sym typeface="Roboto"/>
            </a:endParaRPr>
          </a:p>
          <a:p>
            <a:pPr marL="0" lvl="0" indent="0" algn="l" rtl="0">
              <a:spcBef>
                <a:spcPts val="600"/>
              </a:spcBef>
              <a:spcAft>
                <a:spcPts val="600"/>
              </a:spcAft>
              <a:buNone/>
            </a:pPr>
            <a:r>
              <a:rPr lang="en">
                <a:solidFill>
                  <a:schemeClr val="dk1"/>
                </a:solidFill>
                <a:latin typeface="Roboto"/>
                <a:ea typeface="Roboto"/>
                <a:cs typeface="Roboto"/>
                <a:sym typeface="Roboto"/>
              </a:rPr>
              <a:t>Blue is the colour of the clear sky and the deep sea</a:t>
            </a:r>
            <a:endParaRPr>
              <a:solidFill>
                <a:schemeClr val="dk1"/>
              </a:solidFill>
              <a:latin typeface="Roboto"/>
              <a:ea typeface="Roboto"/>
              <a:cs typeface="Roboto"/>
              <a:sym typeface="Roboto"/>
            </a:endParaRPr>
          </a:p>
        </p:txBody>
      </p:sp>
      <p:sp>
        <p:nvSpPr>
          <p:cNvPr id="434" name="Google Shape;434;p49"/>
          <p:cNvSpPr/>
          <p:nvPr/>
        </p:nvSpPr>
        <p:spPr>
          <a:xfrm>
            <a:off x="4667075" y="1363400"/>
            <a:ext cx="4206300" cy="1584600"/>
          </a:xfrm>
          <a:prstGeom prst="rect">
            <a:avLst/>
          </a:prstGeom>
          <a:solidFill>
            <a:srgbClr val="D0E0E3"/>
          </a:solidFill>
          <a:ln>
            <a:noFill/>
          </a:ln>
        </p:spPr>
        <p:txBody>
          <a:bodyPr spcFirstLastPara="1" wrap="square" lIns="1371600" tIns="91425" rIns="91425" bIns="91425" anchor="t" anchorCtr="0">
            <a:noAutofit/>
          </a:bodyPr>
          <a:lstStyle/>
          <a:p>
            <a:pPr marL="0" lvl="0" indent="0" algn="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WEAKNESSES</a:t>
            </a:r>
            <a:endParaRPr b="1">
              <a:solidFill>
                <a:schemeClr val="dk1"/>
              </a:solidFill>
              <a:latin typeface="Roboto"/>
              <a:ea typeface="Roboto"/>
              <a:cs typeface="Roboto"/>
              <a:sym typeface="Roboto"/>
            </a:endParaRPr>
          </a:p>
          <a:p>
            <a:pPr marL="0" lvl="0" indent="0" algn="r" rtl="0">
              <a:spcBef>
                <a:spcPts val="600"/>
              </a:spcBef>
              <a:spcAft>
                <a:spcPts val="600"/>
              </a:spcAft>
              <a:buNone/>
            </a:pPr>
            <a:r>
              <a:rPr lang="en">
                <a:solidFill>
                  <a:schemeClr val="dk1"/>
                </a:solidFill>
                <a:latin typeface="Roboto"/>
                <a:ea typeface="Roboto"/>
                <a:cs typeface="Roboto"/>
                <a:sym typeface="Roboto"/>
              </a:rPr>
              <a:t>Yellow is the color of gold, butter and ripe lemons</a:t>
            </a:r>
            <a:endParaRPr>
              <a:solidFill>
                <a:schemeClr val="dk1"/>
              </a:solidFill>
              <a:latin typeface="Roboto"/>
              <a:ea typeface="Roboto"/>
              <a:cs typeface="Roboto"/>
              <a:sym typeface="Roboto"/>
            </a:endParaRPr>
          </a:p>
        </p:txBody>
      </p:sp>
      <p:sp>
        <p:nvSpPr>
          <p:cNvPr id="435" name="Google Shape;435;p49"/>
          <p:cNvSpPr/>
          <p:nvPr/>
        </p:nvSpPr>
        <p:spPr>
          <a:xfrm>
            <a:off x="286775" y="3121900"/>
            <a:ext cx="4206300" cy="1584600"/>
          </a:xfrm>
          <a:prstGeom prst="rect">
            <a:avLst/>
          </a:prstGeom>
          <a:solidFill>
            <a:srgbClr val="D0E0E3"/>
          </a:solidFill>
          <a:ln>
            <a:noFill/>
          </a:ln>
        </p:spPr>
        <p:txBody>
          <a:bodyPr spcFirstLastPara="1" wrap="square" lIns="91425" tIns="91425" rIns="1371600" bIns="91425" anchor="b" anchorCtr="0">
            <a:noAutofit/>
          </a:bodyPr>
          <a:lstStyle/>
          <a:p>
            <a:pPr marL="0" lvl="0" indent="0" algn="l" rtl="0">
              <a:spcBef>
                <a:spcPts val="0"/>
              </a:spcBef>
              <a:spcAft>
                <a:spcPts val="0"/>
              </a:spcAft>
              <a:buClr>
                <a:schemeClr val="dk1"/>
              </a:buClr>
              <a:buSzPts val="1100"/>
              <a:buFont typeface="Arial"/>
              <a:buNone/>
            </a:pPr>
            <a:endParaRPr b="1">
              <a:solidFill>
                <a:schemeClr val="dk1"/>
              </a:solidFill>
              <a:latin typeface="Roboto"/>
              <a:ea typeface="Roboto"/>
              <a:cs typeface="Roboto"/>
              <a:sym typeface="Roboto"/>
            </a:endParaRPr>
          </a:p>
          <a:p>
            <a:pPr marL="0" lvl="0" indent="0" algn="l" rtl="0">
              <a:spcBef>
                <a:spcPts val="600"/>
              </a:spcBef>
              <a:spcAft>
                <a:spcPts val="0"/>
              </a:spcAft>
              <a:buClr>
                <a:schemeClr val="dk1"/>
              </a:buClr>
              <a:buSzPts val="1100"/>
              <a:buFont typeface="Arial"/>
              <a:buNone/>
            </a:pPr>
            <a:r>
              <a:rPr lang="en">
                <a:solidFill>
                  <a:schemeClr val="dk1"/>
                </a:solidFill>
                <a:latin typeface="Roboto"/>
                <a:ea typeface="Roboto"/>
                <a:cs typeface="Roboto"/>
                <a:sym typeface="Roboto"/>
              </a:rPr>
              <a:t>Black is the color of ebony and of outer space</a:t>
            </a:r>
            <a:endParaRPr>
              <a:solidFill>
                <a:schemeClr val="dk1"/>
              </a:solidFill>
              <a:latin typeface="Roboto"/>
              <a:ea typeface="Roboto"/>
              <a:cs typeface="Roboto"/>
              <a:sym typeface="Roboto"/>
            </a:endParaRPr>
          </a:p>
          <a:p>
            <a:pPr marL="0" lvl="0" indent="0" algn="l" rtl="0">
              <a:spcBef>
                <a:spcPts val="600"/>
              </a:spcBef>
              <a:spcAft>
                <a:spcPts val="600"/>
              </a:spcAft>
              <a:buClr>
                <a:schemeClr val="dk1"/>
              </a:buClr>
              <a:buSzPts val="1100"/>
              <a:buFont typeface="Arial"/>
              <a:buNone/>
            </a:pPr>
            <a:r>
              <a:rPr lang="en" b="1">
                <a:solidFill>
                  <a:schemeClr val="dk1"/>
                </a:solidFill>
                <a:latin typeface="Roboto"/>
                <a:ea typeface="Roboto"/>
                <a:cs typeface="Roboto"/>
                <a:sym typeface="Roboto"/>
              </a:rPr>
              <a:t>OPPORTUNITIES</a:t>
            </a:r>
            <a:endParaRPr>
              <a:solidFill>
                <a:schemeClr val="dk1"/>
              </a:solidFill>
              <a:latin typeface="Roboto"/>
              <a:ea typeface="Roboto"/>
              <a:cs typeface="Roboto"/>
              <a:sym typeface="Roboto"/>
            </a:endParaRPr>
          </a:p>
        </p:txBody>
      </p:sp>
      <p:sp>
        <p:nvSpPr>
          <p:cNvPr id="436" name="Google Shape;436;p49"/>
          <p:cNvSpPr/>
          <p:nvPr/>
        </p:nvSpPr>
        <p:spPr>
          <a:xfrm>
            <a:off x="4667075" y="3121900"/>
            <a:ext cx="4206300" cy="1584600"/>
          </a:xfrm>
          <a:prstGeom prst="rect">
            <a:avLst/>
          </a:prstGeom>
          <a:solidFill>
            <a:srgbClr val="C9DAF8"/>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White is the color of milk and fresh snow</a:t>
            </a:r>
            <a:endParaRPr>
              <a:solidFill>
                <a:schemeClr val="dk1"/>
              </a:solidFill>
              <a:latin typeface="Roboto"/>
              <a:ea typeface="Roboto"/>
              <a:cs typeface="Roboto"/>
              <a:sym typeface="Roboto"/>
            </a:endParaRPr>
          </a:p>
          <a:p>
            <a:pPr marL="0" lvl="0" indent="0" algn="r" rtl="0">
              <a:spcBef>
                <a:spcPts val="600"/>
              </a:spcBef>
              <a:spcAft>
                <a:spcPts val="600"/>
              </a:spcAft>
              <a:buNone/>
            </a:pPr>
            <a:r>
              <a:rPr lang="en" b="1">
                <a:solidFill>
                  <a:schemeClr val="dk1"/>
                </a:solidFill>
                <a:latin typeface="Roboto"/>
                <a:ea typeface="Roboto"/>
                <a:cs typeface="Roboto"/>
                <a:sym typeface="Roboto"/>
              </a:rPr>
              <a:t>THREATS</a:t>
            </a:r>
            <a:endParaRPr>
              <a:solidFill>
                <a:schemeClr val="dk1"/>
              </a:solidFill>
              <a:latin typeface="Roboto"/>
              <a:ea typeface="Roboto"/>
              <a:cs typeface="Roboto"/>
              <a:sym typeface="Roboto"/>
            </a:endParaRPr>
          </a:p>
        </p:txBody>
      </p:sp>
      <p:sp>
        <p:nvSpPr>
          <p:cNvPr id="437" name="Google Shape;437;p49"/>
          <p:cNvSpPr/>
          <p:nvPr/>
        </p:nvSpPr>
        <p:spPr>
          <a:xfrm>
            <a:off x="3285625" y="1738389"/>
            <a:ext cx="2417100" cy="24171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9"/>
          <p:cNvSpPr/>
          <p:nvPr/>
        </p:nvSpPr>
        <p:spPr>
          <a:xfrm rot="5400000">
            <a:off x="3459879" y="1738389"/>
            <a:ext cx="2417100" cy="2417100"/>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9"/>
          <p:cNvSpPr/>
          <p:nvPr/>
        </p:nvSpPr>
        <p:spPr>
          <a:xfrm rot="10800000">
            <a:off x="3459879" y="1914006"/>
            <a:ext cx="2417100" cy="24171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9"/>
          <p:cNvSpPr/>
          <p:nvPr/>
        </p:nvSpPr>
        <p:spPr>
          <a:xfrm rot="-5400000">
            <a:off x="3285625" y="1914006"/>
            <a:ext cx="2417100" cy="24171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9"/>
          <p:cNvSpPr/>
          <p:nvPr/>
        </p:nvSpPr>
        <p:spPr>
          <a:xfrm>
            <a:off x="3842100" y="2242577"/>
            <a:ext cx="329187" cy="451466"/>
          </a:xfrm>
          <a:prstGeom prst="rect">
            <a:avLst/>
          </a:prstGeom>
        </p:spPr>
        <p:txBody>
          <a:bodyPr>
            <a:prstTxWarp prst="textPlain">
              <a:avLst/>
            </a:prstTxWarp>
          </a:bodyPr>
          <a:lstStyle/>
          <a:p>
            <a:pPr lvl="0" algn="ctr"/>
            <a:r>
              <a:rPr b="1" i="0">
                <a:ln>
                  <a:noFill/>
                </a:ln>
                <a:solidFill>
                  <a:schemeClr val="lt1"/>
                </a:solidFill>
                <a:latin typeface="Roboto Slab"/>
              </a:rPr>
              <a:t>S</a:t>
            </a:r>
          </a:p>
        </p:txBody>
      </p:sp>
      <p:sp>
        <p:nvSpPr>
          <p:cNvPr id="442" name="Google Shape;442;p49"/>
          <p:cNvSpPr/>
          <p:nvPr/>
        </p:nvSpPr>
        <p:spPr>
          <a:xfrm>
            <a:off x="4857720" y="2250297"/>
            <a:ext cx="643552" cy="439114"/>
          </a:xfrm>
          <a:prstGeom prst="rect">
            <a:avLst/>
          </a:prstGeom>
        </p:spPr>
        <p:txBody>
          <a:bodyPr>
            <a:prstTxWarp prst="textPlain">
              <a:avLst/>
            </a:prstTxWarp>
          </a:bodyPr>
          <a:lstStyle/>
          <a:p>
            <a:pPr lvl="0" algn="ctr"/>
            <a:r>
              <a:rPr b="1" i="0">
                <a:ln>
                  <a:noFill/>
                </a:ln>
                <a:solidFill>
                  <a:schemeClr val="lt1"/>
                </a:solidFill>
                <a:latin typeface="Roboto Slab"/>
              </a:rPr>
              <a:t>W</a:t>
            </a:r>
          </a:p>
        </p:txBody>
      </p:sp>
      <p:sp>
        <p:nvSpPr>
          <p:cNvPr id="443" name="Google Shape;443;p49"/>
          <p:cNvSpPr/>
          <p:nvPr/>
        </p:nvSpPr>
        <p:spPr>
          <a:xfrm>
            <a:off x="3807513" y="3348952"/>
            <a:ext cx="398360" cy="451466"/>
          </a:xfrm>
          <a:prstGeom prst="rect">
            <a:avLst/>
          </a:prstGeom>
        </p:spPr>
        <p:txBody>
          <a:bodyPr>
            <a:prstTxWarp prst="textPlain">
              <a:avLst/>
            </a:prstTxWarp>
          </a:bodyPr>
          <a:lstStyle/>
          <a:p>
            <a:pPr lvl="0" algn="ctr"/>
            <a:r>
              <a:rPr b="1" i="0">
                <a:ln>
                  <a:noFill/>
                </a:ln>
                <a:solidFill>
                  <a:schemeClr val="lt1"/>
                </a:solidFill>
                <a:latin typeface="Roboto Slab"/>
              </a:rPr>
              <a:t>O</a:t>
            </a:r>
          </a:p>
        </p:txBody>
      </p:sp>
      <p:sp>
        <p:nvSpPr>
          <p:cNvPr id="444" name="Google Shape;444;p49"/>
          <p:cNvSpPr/>
          <p:nvPr/>
        </p:nvSpPr>
        <p:spPr>
          <a:xfrm>
            <a:off x="4971979" y="3356672"/>
            <a:ext cx="391566" cy="439114"/>
          </a:xfrm>
          <a:prstGeom prst="rect">
            <a:avLst/>
          </a:prstGeom>
        </p:spPr>
        <p:txBody>
          <a:bodyPr>
            <a:prstTxWarp prst="textPlain">
              <a:avLst/>
            </a:prstTxWarp>
          </a:bodyPr>
          <a:lstStyle/>
          <a:p>
            <a:pPr lvl="0" algn="ctr"/>
            <a:r>
              <a:rPr b="1" i="0">
                <a:ln>
                  <a:noFill/>
                </a:ln>
                <a:solidFill>
                  <a:schemeClr val="lt1"/>
                </a:solidFill>
                <a:latin typeface="Roboto Slab"/>
              </a:rPr>
              <a:t>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48"/>
        <p:cNvGrpSpPr/>
        <p:nvPr/>
      </p:nvGrpSpPr>
      <p:grpSpPr>
        <a:xfrm>
          <a:off x="0" y="0"/>
          <a:ext cx="0" cy="0"/>
          <a:chOff x="0" y="0"/>
          <a:chExt cx="0" cy="0"/>
        </a:xfrm>
      </p:grpSpPr>
      <p:sp>
        <p:nvSpPr>
          <p:cNvPr id="449" name="Google Shape;449;p50"/>
          <p:cNvSpPr txBox="1">
            <a:spLocks noGrp="1"/>
          </p:cNvSpPr>
          <p:nvPr>
            <p:ph type="title"/>
          </p:nvPr>
        </p:nvSpPr>
        <p:spPr>
          <a:xfrm>
            <a:off x="262200" y="0"/>
            <a:ext cx="86196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t>Business Model Canvas</a:t>
            </a:r>
            <a:endParaRPr sz="1200"/>
          </a:p>
        </p:txBody>
      </p:sp>
      <p:sp>
        <p:nvSpPr>
          <p:cNvPr id="450" name="Google Shape;450;p50"/>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47</a:t>
            </a:fld>
            <a:endParaRPr/>
          </a:p>
        </p:txBody>
      </p:sp>
      <p:sp>
        <p:nvSpPr>
          <p:cNvPr id="451" name="Google Shape;451;p50"/>
          <p:cNvSpPr txBox="1"/>
          <p:nvPr/>
        </p:nvSpPr>
        <p:spPr>
          <a:xfrm>
            <a:off x="1986120" y="467025"/>
            <a:ext cx="1723800" cy="15945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Key Activities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800" b="1">
              <a:solidFill>
                <a:schemeClr val="dk2"/>
              </a:solidFill>
              <a:latin typeface="Roboto"/>
              <a:ea typeface="Roboto"/>
              <a:cs typeface="Roboto"/>
              <a:sym typeface="Roboto"/>
            </a:endParaRPr>
          </a:p>
        </p:txBody>
      </p:sp>
      <p:sp>
        <p:nvSpPr>
          <p:cNvPr id="452" name="Google Shape;452;p50"/>
          <p:cNvSpPr txBox="1"/>
          <p:nvPr/>
        </p:nvSpPr>
        <p:spPr>
          <a:xfrm>
            <a:off x="1986120" y="2061694"/>
            <a:ext cx="1723800" cy="15945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Key Resources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53" name="Google Shape;453;p50"/>
          <p:cNvSpPr txBox="1"/>
          <p:nvPr/>
        </p:nvSpPr>
        <p:spPr>
          <a:xfrm>
            <a:off x="3710040" y="467025"/>
            <a:ext cx="1723800" cy="31893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Value Propositions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54" name="Google Shape;454;p50"/>
          <p:cNvSpPr txBox="1"/>
          <p:nvPr/>
        </p:nvSpPr>
        <p:spPr>
          <a:xfrm>
            <a:off x="5433959" y="467025"/>
            <a:ext cx="1723800" cy="15945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Customer Relationships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55" name="Google Shape;455;p50"/>
          <p:cNvSpPr txBox="1"/>
          <p:nvPr/>
        </p:nvSpPr>
        <p:spPr>
          <a:xfrm>
            <a:off x="5433959" y="2061694"/>
            <a:ext cx="1723800" cy="15945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Channels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56" name="Google Shape;456;p50"/>
          <p:cNvSpPr txBox="1"/>
          <p:nvPr/>
        </p:nvSpPr>
        <p:spPr>
          <a:xfrm>
            <a:off x="7157879" y="467025"/>
            <a:ext cx="1723800" cy="31893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Customer Segments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57" name="Google Shape;457;p50"/>
          <p:cNvSpPr txBox="1"/>
          <p:nvPr/>
        </p:nvSpPr>
        <p:spPr>
          <a:xfrm>
            <a:off x="262200" y="467025"/>
            <a:ext cx="1723800" cy="31893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Key Partners</a:t>
            </a:r>
            <a:endParaRPr sz="900" b="1">
              <a:solidFill>
                <a:schemeClr val="dk1"/>
              </a:solidFill>
              <a:latin typeface="Roboto"/>
              <a:ea typeface="Roboto"/>
              <a:cs typeface="Roboto"/>
              <a:sym typeface="Roboto"/>
            </a:endParaRPr>
          </a:p>
          <a:p>
            <a:pPr marL="0" lvl="0" indent="0" algn="l" rtl="0">
              <a:spcBef>
                <a:spcPts val="400"/>
              </a:spcBef>
              <a:spcAft>
                <a:spcPts val="400"/>
              </a:spcAft>
              <a:buNone/>
            </a:pPr>
            <a:r>
              <a:rPr lang="en" sz="800">
                <a:solidFill>
                  <a:schemeClr val="dk2"/>
                </a:solidFill>
                <a:latin typeface="Roboto"/>
                <a:ea typeface="Roboto"/>
                <a:cs typeface="Roboto"/>
                <a:sym typeface="Roboto"/>
              </a:rPr>
              <a:t>Insert your content</a:t>
            </a:r>
            <a:endParaRPr sz="800" b="1">
              <a:solidFill>
                <a:schemeClr val="dk2"/>
              </a:solidFill>
              <a:latin typeface="Roboto"/>
              <a:ea typeface="Roboto"/>
              <a:cs typeface="Roboto"/>
              <a:sym typeface="Roboto"/>
            </a:endParaRPr>
          </a:p>
        </p:txBody>
      </p:sp>
      <p:sp>
        <p:nvSpPr>
          <p:cNvPr id="458" name="Google Shape;458;p50"/>
          <p:cNvSpPr txBox="1"/>
          <p:nvPr/>
        </p:nvSpPr>
        <p:spPr>
          <a:xfrm>
            <a:off x="262200" y="3656363"/>
            <a:ext cx="4309800" cy="12351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Cost Structure</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59" name="Google Shape;459;p50"/>
          <p:cNvSpPr txBox="1"/>
          <p:nvPr/>
        </p:nvSpPr>
        <p:spPr>
          <a:xfrm>
            <a:off x="4571999" y="3656363"/>
            <a:ext cx="4309800" cy="12351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Revenue Streams</a:t>
            </a:r>
            <a:endParaRPr sz="900" b="1">
              <a:solidFill>
                <a:schemeClr val="dk1"/>
              </a:solidFill>
              <a:latin typeface="Roboto"/>
              <a:ea typeface="Roboto"/>
              <a:cs typeface="Roboto"/>
              <a:sym typeface="Roboto"/>
            </a:endParaRPr>
          </a:p>
          <a:p>
            <a:pPr marL="0" lvl="0" indent="0" algn="l" rtl="0">
              <a:spcBef>
                <a:spcPts val="400"/>
              </a:spcBef>
              <a:spcAft>
                <a:spcPts val="400"/>
              </a:spcAft>
              <a:buClr>
                <a:schemeClr val="dk1"/>
              </a:buClr>
              <a:buSzPts val="1100"/>
              <a:buFont typeface="Arial"/>
              <a:buNone/>
            </a:pPr>
            <a:r>
              <a:rPr lang="en" sz="800">
                <a:solidFill>
                  <a:schemeClr val="dk2"/>
                </a:solidFill>
                <a:latin typeface="Roboto"/>
                <a:ea typeface="Roboto"/>
                <a:cs typeface="Roboto"/>
                <a:sym typeface="Roboto"/>
              </a:rPr>
              <a:t>Insert your content</a:t>
            </a:r>
            <a:endParaRPr sz="900" b="1">
              <a:solidFill>
                <a:schemeClr val="dk1"/>
              </a:solidFill>
              <a:latin typeface="Roboto"/>
              <a:ea typeface="Roboto"/>
              <a:cs typeface="Roboto"/>
              <a:sym typeface="Roboto"/>
            </a:endParaRPr>
          </a:p>
        </p:txBody>
      </p:sp>
      <p:sp>
        <p:nvSpPr>
          <p:cNvPr id="460" name="Google Shape;460;p50"/>
          <p:cNvSpPr/>
          <p:nvPr/>
        </p:nvSpPr>
        <p:spPr>
          <a:xfrm>
            <a:off x="4279907" y="3732570"/>
            <a:ext cx="215901" cy="214638"/>
          </a:xfrm>
          <a:custGeom>
            <a:avLst/>
            <a:gdLst/>
            <a:ahLst/>
            <a:cxnLst/>
            <a:rect l="l" t="t" r="r" b="b"/>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61" name="Google Shape;461;p50"/>
          <p:cNvSpPr/>
          <p:nvPr/>
        </p:nvSpPr>
        <p:spPr>
          <a:xfrm>
            <a:off x="6866281" y="543303"/>
            <a:ext cx="215257" cy="193236"/>
          </a:xfrm>
          <a:custGeom>
            <a:avLst/>
            <a:gdLst/>
            <a:ahLst/>
            <a:cxnLst/>
            <a:rect l="l" t="t" r="r" b="b"/>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62" name="Google Shape;462;p50"/>
          <p:cNvSpPr/>
          <p:nvPr/>
        </p:nvSpPr>
        <p:spPr>
          <a:xfrm>
            <a:off x="1702716" y="543215"/>
            <a:ext cx="207088" cy="207075"/>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63" name="Google Shape;463;p50"/>
          <p:cNvSpPr/>
          <p:nvPr/>
        </p:nvSpPr>
        <p:spPr>
          <a:xfrm>
            <a:off x="8608585" y="543301"/>
            <a:ext cx="197012" cy="207706"/>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464" name="Google Shape;464;p50"/>
          <p:cNvGrpSpPr/>
          <p:nvPr/>
        </p:nvGrpSpPr>
        <p:grpSpPr>
          <a:xfrm>
            <a:off x="8561977" y="3732397"/>
            <a:ext cx="233502" cy="171203"/>
            <a:chOff x="4610450" y="3703750"/>
            <a:chExt cx="453050" cy="332175"/>
          </a:xfrm>
        </p:grpSpPr>
        <p:sp>
          <p:nvSpPr>
            <p:cNvPr id="465" name="Google Shape;465;p50"/>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66" name="Google Shape;466;p50"/>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67" name="Google Shape;467;p50"/>
          <p:cNvSpPr/>
          <p:nvPr/>
        </p:nvSpPr>
        <p:spPr>
          <a:xfrm>
            <a:off x="3424268" y="543232"/>
            <a:ext cx="209587" cy="20960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468" name="Google Shape;468;p50"/>
          <p:cNvGrpSpPr/>
          <p:nvPr/>
        </p:nvGrpSpPr>
        <p:grpSpPr>
          <a:xfrm>
            <a:off x="5169556" y="543233"/>
            <a:ext cx="188198" cy="239803"/>
            <a:chOff x="1958100" y="4985350"/>
            <a:chExt cx="365150" cy="465275"/>
          </a:xfrm>
        </p:grpSpPr>
        <p:sp>
          <p:nvSpPr>
            <p:cNvPr id="469" name="Google Shape;469;p50"/>
            <p:cNvSpPr/>
            <p:nvPr/>
          </p:nvSpPr>
          <p:spPr>
            <a:xfrm>
              <a:off x="1958100" y="4985350"/>
              <a:ext cx="365150" cy="465275"/>
            </a:xfrm>
            <a:custGeom>
              <a:avLst/>
              <a:gdLst/>
              <a:ahLst/>
              <a:cxnLst/>
              <a:rect l="l" t="t" r="r" b="b"/>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0" name="Google Shape;470;p50"/>
            <p:cNvSpPr/>
            <p:nvPr/>
          </p:nvSpPr>
          <p:spPr>
            <a:xfrm>
              <a:off x="1977625" y="5237525"/>
              <a:ext cx="113600" cy="213100"/>
            </a:xfrm>
            <a:custGeom>
              <a:avLst/>
              <a:gdLst/>
              <a:ahLst/>
              <a:cxnLst/>
              <a:rect l="l" t="t" r="r" b="b"/>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1" name="Google Shape;471;p50"/>
            <p:cNvSpPr/>
            <p:nvPr/>
          </p:nvSpPr>
          <p:spPr>
            <a:xfrm>
              <a:off x="2190125" y="5237525"/>
              <a:ext cx="113575" cy="213100"/>
            </a:xfrm>
            <a:custGeom>
              <a:avLst/>
              <a:gdLst/>
              <a:ahLst/>
              <a:cxnLst/>
              <a:rect l="l" t="t" r="r" b="b"/>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72" name="Google Shape;472;p50"/>
          <p:cNvGrpSpPr/>
          <p:nvPr/>
        </p:nvGrpSpPr>
        <p:grpSpPr>
          <a:xfrm>
            <a:off x="3342459" y="2137720"/>
            <a:ext cx="283238" cy="257429"/>
            <a:chOff x="4562200" y="4968250"/>
            <a:chExt cx="549550" cy="499475"/>
          </a:xfrm>
        </p:grpSpPr>
        <p:sp>
          <p:nvSpPr>
            <p:cNvPr id="473" name="Google Shape;473;p50"/>
            <p:cNvSpPr/>
            <p:nvPr/>
          </p:nvSpPr>
          <p:spPr>
            <a:xfrm>
              <a:off x="4842450" y="5242400"/>
              <a:ext cx="213125" cy="225325"/>
            </a:xfrm>
            <a:custGeom>
              <a:avLst/>
              <a:gdLst/>
              <a:ahLst/>
              <a:cxnLst/>
              <a:rect l="l" t="t" r="r" b="b"/>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4" name="Google Shape;474;p50"/>
            <p:cNvSpPr/>
            <p:nvPr/>
          </p:nvSpPr>
          <p:spPr>
            <a:xfrm>
              <a:off x="4617775" y="5241800"/>
              <a:ext cx="212500" cy="225925"/>
            </a:xfrm>
            <a:custGeom>
              <a:avLst/>
              <a:gdLst/>
              <a:ahLst/>
              <a:cxnLst/>
              <a:rect l="l" t="t" r="r" b="b"/>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5" name="Google Shape;475;p50"/>
            <p:cNvSpPr/>
            <p:nvPr/>
          </p:nvSpPr>
          <p:spPr>
            <a:xfrm>
              <a:off x="4631200" y="4968250"/>
              <a:ext cx="411550" cy="236325"/>
            </a:xfrm>
            <a:custGeom>
              <a:avLst/>
              <a:gdLst/>
              <a:ahLst/>
              <a:cxnLst/>
              <a:rect l="l" t="t" r="r" b="b"/>
              <a:pathLst>
                <a:path w="16462" h="9453" extrusionOk="0">
                  <a:moveTo>
                    <a:pt x="8182" y="1"/>
                  </a:moveTo>
                  <a:lnTo>
                    <a:pt x="0" y="4763"/>
                  </a:lnTo>
                  <a:lnTo>
                    <a:pt x="8231" y="9452"/>
                  </a:lnTo>
                  <a:lnTo>
                    <a:pt x="16462" y="4763"/>
                  </a:lnTo>
                  <a:lnTo>
                    <a:pt x="8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 name="Google Shape;476;p50"/>
            <p:cNvSpPr/>
            <p:nvPr/>
          </p:nvSpPr>
          <p:spPr>
            <a:xfrm>
              <a:off x="4562200" y="5094025"/>
              <a:ext cx="274800" cy="226550"/>
            </a:xfrm>
            <a:custGeom>
              <a:avLst/>
              <a:gdLst/>
              <a:ahLst/>
              <a:cxnLst/>
              <a:rect l="l" t="t" r="r" b="b"/>
              <a:pathLst>
                <a:path w="10992" h="9062" extrusionOk="0">
                  <a:moveTo>
                    <a:pt x="2248" y="1"/>
                  </a:moveTo>
                  <a:lnTo>
                    <a:pt x="1" y="4079"/>
                  </a:lnTo>
                  <a:lnTo>
                    <a:pt x="8744" y="9062"/>
                  </a:lnTo>
                  <a:lnTo>
                    <a:pt x="10991" y="4983"/>
                  </a:lnTo>
                  <a:lnTo>
                    <a:pt x="22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7" name="Google Shape;477;p50"/>
            <p:cNvSpPr/>
            <p:nvPr/>
          </p:nvSpPr>
          <p:spPr>
            <a:xfrm>
              <a:off x="4836975" y="5094025"/>
              <a:ext cx="274775" cy="226550"/>
            </a:xfrm>
            <a:custGeom>
              <a:avLst/>
              <a:gdLst/>
              <a:ahLst/>
              <a:cxnLst/>
              <a:rect l="l" t="t" r="r" b="b"/>
              <a:pathLst>
                <a:path w="10991" h="9062" extrusionOk="0">
                  <a:moveTo>
                    <a:pt x="8743" y="1"/>
                  </a:moveTo>
                  <a:lnTo>
                    <a:pt x="0" y="4983"/>
                  </a:lnTo>
                  <a:lnTo>
                    <a:pt x="2247" y="9062"/>
                  </a:lnTo>
                  <a:lnTo>
                    <a:pt x="10990" y="4079"/>
                  </a:lnTo>
                  <a:lnTo>
                    <a:pt x="87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78" name="Google Shape;478;p50"/>
          <p:cNvGrpSpPr/>
          <p:nvPr/>
        </p:nvGrpSpPr>
        <p:grpSpPr>
          <a:xfrm>
            <a:off x="6790078" y="2139229"/>
            <a:ext cx="278200" cy="266861"/>
            <a:chOff x="5241175" y="4959100"/>
            <a:chExt cx="539775" cy="517775"/>
          </a:xfrm>
        </p:grpSpPr>
        <p:sp>
          <p:nvSpPr>
            <p:cNvPr id="479" name="Google Shape;479;p50"/>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0" name="Google Shape;480;p50"/>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1" name="Google Shape;481;p50"/>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2" name="Google Shape;482;p50"/>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3" name="Google Shape;483;p50"/>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4" name="Google Shape;484;p50"/>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488"/>
        <p:cNvGrpSpPr/>
        <p:nvPr/>
      </p:nvGrpSpPr>
      <p:grpSpPr>
        <a:xfrm>
          <a:off x="0" y="0"/>
          <a:ext cx="0" cy="0"/>
          <a:chOff x="0" y="0"/>
          <a:chExt cx="0" cy="0"/>
        </a:xfrm>
      </p:grpSpPr>
      <p:sp>
        <p:nvSpPr>
          <p:cNvPr id="489" name="Google Shape;489;p51"/>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Funnel</a:t>
            </a:r>
            <a:endParaRPr/>
          </a:p>
        </p:txBody>
      </p:sp>
      <p:sp>
        <p:nvSpPr>
          <p:cNvPr id="490" name="Google Shape;490;p51"/>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48</a:t>
            </a:fld>
            <a:endParaRPr/>
          </a:p>
        </p:txBody>
      </p:sp>
      <p:grpSp>
        <p:nvGrpSpPr>
          <p:cNvPr id="491" name="Google Shape;491;p51"/>
          <p:cNvGrpSpPr/>
          <p:nvPr/>
        </p:nvGrpSpPr>
        <p:grpSpPr>
          <a:xfrm>
            <a:off x="1602417" y="1260643"/>
            <a:ext cx="3608219" cy="3243858"/>
            <a:chOff x="3778727" y="4460423"/>
            <a:chExt cx="720160" cy="647438"/>
          </a:xfrm>
        </p:grpSpPr>
        <p:sp>
          <p:nvSpPr>
            <p:cNvPr id="492" name="Google Shape;492;p51"/>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200" b="1">
                  <a:solidFill>
                    <a:schemeClr val="lt1"/>
                  </a:solidFill>
                  <a:latin typeface="Roboto Slab"/>
                  <a:ea typeface="Roboto Slab"/>
                  <a:cs typeface="Roboto Slab"/>
                  <a:sym typeface="Roboto Slab"/>
                </a:rPr>
                <a:t>PURCHASE</a:t>
              </a:r>
              <a:endParaRPr sz="1200" b="1" i="0" u="none" strike="noStrike" cap="none">
                <a:solidFill>
                  <a:schemeClr val="lt1"/>
                </a:solidFill>
                <a:latin typeface="Roboto Slab"/>
                <a:ea typeface="Roboto Slab"/>
                <a:cs typeface="Roboto Slab"/>
                <a:sym typeface="Roboto Slab"/>
              </a:endParaRPr>
            </a:p>
          </p:txBody>
        </p:sp>
        <p:sp>
          <p:nvSpPr>
            <p:cNvPr id="493" name="Google Shape;493;p51"/>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200" b="1">
                  <a:solidFill>
                    <a:schemeClr val="lt1"/>
                  </a:solidFill>
                  <a:latin typeface="Roboto Slab"/>
                  <a:ea typeface="Roboto Slab"/>
                  <a:cs typeface="Roboto Slab"/>
                  <a:sym typeface="Roboto Slab"/>
                </a:rPr>
                <a:t>LOYALTY</a:t>
              </a:r>
              <a:endParaRPr sz="1200" b="1" i="0" u="none" strike="noStrike" cap="none">
                <a:solidFill>
                  <a:schemeClr val="lt1"/>
                </a:solidFill>
                <a:latin typeface="Roboto Slab"/>
                <a:ea typeface="Roboto Slab"/>
                <a:cs typeface="Roboto Slab"/>
                <a:sym typeface="Roboto Slab"/>
              </a:endParaRPr>
            </a:p>
          </p:txBody>
        </p:sp>
        <p:sp>
          <p:nvSpPr>
            <p:cNvPr id="494" name="Google Shape;494;p51"/>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200" b="1">
                  <a:solidFill>
                    <a:schemeClr val="lt1"/>
                  </a:solidFill>
                  <a:latin typeface="Roboto Slab"/>
                  <a:ea typeface="Roboto Slab"/>
                  <a:cs typeface="Roboto Slab"/>
                  <a:sym typeface="Roboto Slab"/>
                </a:rPr>
                <a:t>AWARENESS</a:t>
              </a:r>
              <a:endParaRPr sz="1200" b="1" i="0" u="none" strike="noStrike" cap="none">
                <a:solidFill>
                  <a:schemeClr val="lt1"/>
                </a:solidFill>
                <a:latin typeface="Roboto Slab"/>
                <a:ea typeface="Roboto Slab"/>
                <a:cs typeface="Roboto Slab"/>
                <a:sym typeface="Roboto Slab"/>
              </a:endParaRPr>
            </a:p>
          </p:txBody>
        </p:sp>
        <p:sp>
          <p:nvSpPr>
            <p:cNvPr id="495" name="Google Shape;495;p51"/>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200" b="1">
                  <a:solidFill>
                    <a:schemeClr val="lt1"/>
                  </a:solidFill>
                  <a:latin typeface="Roboto Slab"/>
                  <a:ea typeface="Roboto Slab"/>
                  <a:cs typeface="Roboto Slab"/>
                  <a:sym typeface="Roboto Slab"/>
                </a:rPr>
                <a:t>EVALUATION</a:t>
              </a:r>
              <a:endParaRPr sz="1200" b="1" i="0" u="none" strike="noStrike" cap="none">
                <a:solidFill>
                  <a:schemeClr val="lt1"/>
                </a:solidFill>
                <a:latin typeface="Roboto Slab"/>
                <a:ea typeface="Roboto Slab"/>
                <a:cs typeface="Roboto Slab"/>
                <a:sym typeface="Roboto Slab"/>
              </a:endParaRPr>
            </a:p>
          </p:txBody>
        </p:sp>
        <p:sp>
          <p:nvSpPr>
            <p:cNvPr id="496" name="Google Shape;496;p51"/>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200" b="1">
                  <a:solidFill>
                    <a:schemeClr val="lt1"/>
                  </a:solidFill>
                  <a:latin typeface="Roboto Slab"/>
                  <a:ea typeface="Roboto Slab"/>
                  <a:cs typeface="Roboto Slab"/>
                  <a:sym typeface="Roboto Slab"/>
                </a:rPr>
                <a:t>DISCOVERY</a:t>
              </a:r>
              <a:endParaRPr sz="1200" b="1" i="0" u="none" strike="noStrike" cap="none">
                <a:solidFill>
                  <a:schemeClr val="lt1"/>
                </a:solidFill>
                <a:latin typeface="Roboto Slab"/>
                <a:ea typeface="Roboto Slab"/>
                <a:cs typeface="Roboto Slab"/>
                <a:sym typeface="Roboto Slab"/>
              </a:endParaRPr>
            </a:p>
          </p:txBody>
        </p:sp>
        <p:sp>
          <p:nvSpPr>
            <p:cNvPr id="497" name="Google Shape;497;p51"/>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200" b="1">
                  <a:solidFill>
                    <a:schemeClr val="lt1"/>
                  </a:solidFill>
                  <a:latin typeface="Roboto Slab"/>
                  <a:ea typeface="Roboto Slab"/>
                  <a:cs typeface="Roboto Slab"/>
                  <a:sym typeface="Roboto Slab"/>
                </a:rPr>
                <a:t>INTENT</a:t>
              </a:r>
              <a:endParaRPr sz="1200" b="1" i="0" u="none" strike="noStrike" cap="none">
                <a:solidFill>
                  <a:schemeClr val="lt1"/>
                </a:solidFill>
                <a:latin typeface="Roboto Slab"/>
                <a:ea typeface="Roboto Slab"/>
                <a:cs typeface="Roboto Slab"/>
                <a:sym typeface="Roboto Slab"/>
              </a:endParaRPr>
            </a:p>
          </p:txBody>
        </p:sp>
        <p:sp>
          <p:nvSpPr>
            <p:cNvPr id="498" name="Google Shape;498;p51"/>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Roboto Slab"/>
                <a:ea typeface="Roboto Slab"/>
                <a:cs typeface="Roboto Slab"/>
                <a:sym typeface="Roboto Slab"/>
              </a:endParaRPr>
            </a:p>
          </p:txBody>
        </p:sp>
      </p:grpSp>
      <p:cxnSp>
        <p:nvCxnSpPr>
          <p:cNvPr id="499" name="Google Shape;499;p51"/>
          <p:cNvCxnSpPr/>
          <p:nvPr/>
        </p:nvCxnSpPr>
        <p:spPr>
          <a:xfrm>
            <a:off x="5130675" y="1797675"/>
            <a:ext cx="1056900" cy="0"/>
          </a:xfrm>
          <a:prstGeom prst="straightConnector1">
            <a:avLst/>
          </a:prstGeom>
          <a:noFill/>
          <a:ln w="9525" cap="flat" cmpd="sng">
            <a:solidFill>
              <a:schemeClr val="accent1"/>
            </a:solidFill>
            <a:prstDash val="solid"/>
            <a:round/>
            <a:headEnd type="oval" w="med" len="med"/>
            <a:tailEnd type="oval" w="med" len="med"/>
          </a:ln>
        </p:spPr>
      </p:cxnSp>
      <p:sp>
        <p:nvSpPr>
          <p:cNvPr id="500" name="Google Shape;500;p51"/>
          <p:cNvSpPr txBox="1"/>
          <p:nvPr/>
        </p:nvSpPr>
        <p:spPr>
          <a:xfrm>
            <a:off x="6249175" y="1625625"/>
            <a:ext cx="12924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a:solidFill>
                  <a:schemeClr val="dk2"/>
                </a:solidFill>
              </a:rPr>
              <a:t>Insert your content</a:t>
            </a:r>
            <a:endParaRPr sz="1000">
              <a:solidFill>
                <a:schemeClr val="dk2"/>
              </a:solidFill>
            </a:endParaRPr>
          </a:p>
        </p:txBody>
      </p:sp>
      <p:cxnSp>
        <p:nvCxnSpPr>
          <p:cNvPr id="501" name="Google Shape;501;p51"/>
          <p:cNvCxnSpPr/>
          <p:nvPr/>
        </p:nvCxnSpPr>
        <p:spPr>
          <a:xfrm>
            <a:off x="4975000" y="2279300"/>
            <a:ext cx="1212600" cy="0"/>
          </a:xfrm>
          <a:prstGeom prst="straightConnector1">
            <a:avLst/>
          </a:prstGeom>
          <a:noFill/>
          <a:ln w="9525" cap="flat" cmpd="sng">
            <a:solidFill>
              <a:schemeClr val="accent2"/>
            </a:solidFill>
            <a:prstDash val="solid"/>
            <a:round/>
            <a:headEnd type="oval" w="med" len="med"/>
            <a:tailEnd type="oval" w="med" len="med"/>
          </a:ln>
        </p:spPr>
      </p:cxnSp>
      <p:sp>
        <p:nvSpPr>
          <p:cNvPr id="502" name="Google Shape;502;p51"/>
          <p:cNvSpPr txBox="1"/>
          <p:nvPr/>
        </p:nvSpPr>
        <p:spPr>
          <a:xfrm>
            <a:off x="6249175" y="2107240"/>
            <a:ext cx="12924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a:solidFill>
                  <a:schemeClr val="dk2"/>
                </a:solidFill>
              </a:rPr>
              <a:t>Insert your content</a:t>
            </a:r>
            <a:endParaRPr sz="1000">
              <a:solidFill>
                <a:schemeClr val="dk2"/>
              </a:solidFill>
            </a:endParaRPr>
          </a:p>
        </p:txBody>
      </p:sp>
      <p:cxnSp>
        <p:nvCxnSpPr>
          <p:cNvPr id="503" name="Google Shape;503;p51"/>
          <p:cNvCxnSpPr/>
          <p:nvPr/>
        </p:nvCxnSpPr>
        <p:spPr>
          <a:xfrm>
            <a:off x="4753775" y="2760925"/>
            <a:ext cx="1433700" cy="0"/>
          </a:xfrm>
          <a:prstGeom prst="straightConnector1">
            <a:avLst/>
          </a:prstGeom>
          <a:noFill/>
          <a:ln w="9525" cap="flat" cmpd="sng">
            <a:solidFill>
              <a:schemeClr val="accent3"/>
            </a:solidFill>
            <a:prstDash val="solid"/>
            <a:round/>
            <a:headEnd type="oval" w="med" len="med"/>
            <a:tailEnd type="oval" w="med" len="med"/>
          </a:ln>
        </p:spPr>
      </p:cxnSp>
      <p:sp>
        <p:nvSpPr>
          <p:cNvPr id="504" name="Google Shape;504;p51"/>
          <p:cNvSpPr txBox="1"/>
          <p:nvPr/>
        </p:nvSpPr>
        <p:spPr>
          <a:xfrm>
            <a:off x="6249175" y="2588855"/>
            <a:ext cx="12924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a:solidFill>
                  <a:schemeClr val="dk2"/>
                </a:solidFill>
              </a:rPr>
              <a:t>Insert your content</a:t>
            </a:r>
            <a:endParaRPr sz="1000">
              <a:solidFill>
                <a:schemeClr val="dk2"/>
              </a:solidFill>
            </a:endParaRPr>
          </a:p>
        </p:txBody>
      </p:sp>
      <p:cxnSp>
        <p:nvCxnSpPr>
          <p:cNvPr id="505" name="Google Shape;505;p51"/>
          <p:cNvCxnSpPr/>
          <p:nvPr/>
        </p:nvCxnSpPr>
        <p:spPr>
          <a:xfrm>
            <a:off x="4565325" y="3242525"/>
            <a:ext cx="1622100" cy="0"/>
          </a:xfrm>
          <a:prstGeom prst="straightConnector1">
            <a:avLst/>
          </a:prstGeom>
          <a:noFill/>
          <a:ln w="9525" cap="flat" cmpd="sng">
            <a:solidFill>
              <a:schemeClr val="accent4"/>
            </a:solidFill>
            <a:prstDash val="solid"/>
            <a:round/>
            <a:headEnd type="oval" w="med" len="med"/>
            <a:tailEnd type="oval" w="med" len="med"/>
          </a:ln>
        </p:spPr>
      </p:cxnSp>
      <p:sp>
        <p:nvSpPr>
          <p:cNvPr id="506" name="Google Shape;506;p51"/>
          <p:cNvSpPr txBox="1"/>
          <p:nvPr/>
        </p:nvSpPr>
        <p:spPr>
          <a:xfrm>
            <a:off x="6249175" y="3070470"/>
            <a:ext cx="12924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a:solidFill>
                  <a:schemeClr val="dk2"/>
                </a:solidFill>
              </a:rPr>
              <a:t>Insert your content</a:t>
            </a:r>
            <a:endParaRPr sz="1000">
              <a:solidFill>
                <a:schemeClr val="dk2"/>
              </a:solidFill>
            </a:endParaRPr>
          </a:p>
        </p:txBody>
      </p:sp>
      <p:cxnSp>
        <p:nvCxnSpPr>
          <p:cNvPr id="507" name="Google Shape;507;p51"/>
          <p:cNvCxnSpPr/>
          <p:nvPr/>
        </p:nvCxnSpPr>
        <p:spPr>
          <a:xfrm>
            <a:off x="4360475" y="3724150"/>
            <a:ext cx="1827000" cy="0"/>
          </a:xfrm>
          <a:prstGeom prst="straightConnector1">
            <a:avLst/>
          </a:prstGeom>
          <a:noFill/>
          <a:ln w="9525" cap="flat" cmpd="sng">
            <a:solidFill>
              <a:schemeClr val="accent5"/>
            </a:solidFill>
            <a:prstDash val="solid"/>
            <a:round/>
            <a:headEnd type="oval" w="med" len="med"/>
            <a:tailEnd type="oval" w="med" len="med"/>
          </a:ln>
        </p:spPr>
      </p:cxnSp>
      <p:sp>
        <p:nvSpPr>
          <p:cNvPr id="508" name="Google Shape;508;p51"/>
          <p:cNvSpPr txBox="1"/>
          <p:nvPr/>
        </p:nvSpPr>
        <p:spPr>
          <a:xfrm>
            <a:off x="6249175" y="3552085"/>
            <a:ext cx="12924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a:solidFill>
                  <a:schemeClr val="dk2"/>
                </a:solidFill>
              </a:rPr>
              <a:t>Insert your content</a:t>
            </a:r>
            <a:endParaRPr sz="1000">
              <a:solidFill>
                <a:schemeClr val="dk2"/>
              </a:solidFill>
            </a:endParaRPr>
          </a:p>
        </p:txBody>
      </p:sp>
      <p:cxnSp>
        <p:nvCxnSpPr>
          <p:cNvPr id="509" name="Google Shape;509;p51"/>
          <p:cNvCxnSpPr/>
          <p:nvPr/>
        </p:nvCxnSpPr>
        <p:spPr>
          <a:xfrm>
            <a:off x="4147450" y="4205750"/>
            <a:ext cx="2031600" cy="0"/>
          </a:xfrm>
          <a:prstGeom prst="straightConnector1">
            <a:avLst/>
          </a:prstGeom>
          <a:noFill/>
          <a:ln w="9525" cap="flat" cmpd="sng">
            <a:solidFill>
              <a:schemeClr val="accent6"/>
            </a:solidFill>
            <a:prstDash val="solid"/>
            <a:round/>
            <a:headEnd type="oval" w="med" len="med"/>
            <a:tailEnd type="oval" w="med" len="med"/>
          </a:ln>
        </p:spPr>
      </p:cxnSp>
      <p:sp>
        <p:nvSpPr>
          <p:cNvPr id="510" name="Google Shape;510;p51"/>
          <p:cNvSpPr txBox="1"/>
          <p:nvPr/>
        </p:nvSpPr>
        <p:spPr>
          <a:xfrm>
            <a:off x="6249175" y="4033700"/>
            <a:ext cx="12924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a:solidFill>
                  <a:schemeClr val="dk2"/>
                </a:solidFill>
              </a:rPr>
              <a:t>Insert your content</a:t>
            </a:r>
            <a:endParaRPr sz="10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14"/>
        <p:cNvGrpSpPr/>
        <p:nvPr/>
      </p:nvGrpSpPr>
      <p:grpSpPr>
        <a:xfrm>
          <a:off x="0" y="0"/>
          <a:ext cx="0" cy="0"/>
          <a:chOff x="0" y="0"/>
          <a:chExt cx="0" cy="0"/>
        </a:xfrm>
      </p:grpSpPr>
      <p:sp>
        <p:nvSpPr>
          <p:cNvPr id="515" name="Google Shape;515;p52"/>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Team Presentation</a:t>
            </a:r>
            <a:endParaRPr/>
          </a:p>
        </p:txBody>
      </p:sp>
      <p:sp>
        <p:nvSpPr>
          <p:cNvPr id="516" name="Google Shape;516;p52"/>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49</a:t>
            </a:fld>
            <a:endParaRPr/>
          </a:p>
        </p:txBody>
      </p:sp>
      <p:pic>
        <p:nvPicPr>
          <p:cNvPr id="517" name="Google Shape;517;p52"/>
          <p:cNvPicPr preferRelativeResize="0"/>
          <p:nvPr/>
        </p:nvPicPr>
        <p:blipFill rotWithShape="1">
          <a:blip r:embed="rId3">
            <a:alphaModFix/>
          </a:blip>
          <a:srcRect l="19633" t="9820" b="9812"/>
          <a:stretch/>
        </p:blipFill>
        <p:spPr>
          <a:xfrm>
            <a:off x="855300" y="1455175"/>
            <a:ext cx="1489200" cy="1489200"/>
          </a:xfrm>
          <a:prstGeom prst="ellipse">
            <a:avLst/>
          </a:prstGeom>
          <a:noFill/>
          <a:ln>
            <a:noFill/>
          </a:ln>
        </p:spPr>
      </p:pic>
      <p:sp>
        <p:nvSpPr>
          <p:cNvPr id="518" name="Google Shape;518;p52"/>
          <p:cNvSpPr txBox="1"/>
          <p:nvPr/>
        </p:nvSpPr>
        <p:spPr>
          <a:xfrm>
            <a:off x="860325" y="30742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Imani Jackson</a:t>
            </a:r>
            <a:br>
              <a:rPr lang="en">
                <a:latin typeface="Roboto"/>
                <a:ea typeface="Roboto"/>
                <a:cs typeface="Roboto"/>
                <a:sym typeface="Roboto"/>
              </a:rPr>
            </a:br>
            <a:r>
              <a:rPr lang="en" sz="800">
                <a:solidFill>
                  <a:schemeClr val="dk2"/>
                </a:solidFill>
                <a:latin typeface="Roboto"/>
                <a:ea typeface="Roboto"/>
                <a:cs typeface="Roboto"/>
                <a:sym typeface="Roboto"/>
              </a:rPr>
              <a:t>JOB TITLE</a:t>
            </a:r>
            <a:endParaRPr sz="800">
              <a:solidFill>
                <a:schemeClr val="dk2"/>
              </a:solidFill>
              <a:latin typeface="Roboto"/>
              <a:ea typeface="Roboto"/>
              <a:cs typeface="Roboto"/>
              <a:sym typeface="Roboto"/>
            </a:endParaRPr>
          </a:p>
          <a:p>
            <a:pPr marL="0" lvl="0" indent="0" algn="ctr" rtl="0">
              <a:spcBef>
                <a:spcPts val="400"/>
              </a:spcBef>
              <a:spcAft>
                <a:spcPts val="0"/>
              </a:spcAft>
              <a:buNone/>
            </a:pPr>
            <a:r>
              <a:rPr lang="en" sz="900">
                <a:solidFill>
                  <a:schemeClr val="dk2"/>
                </a:solidFill>
                <a:latin typeface="Roboto"/>
                <a:ea typeface="Roboto"/>
                <a:cs typeface="Roboto"/>
                <a:sym typeface="Roboto"/>
              </a:rPr>
              <a:t>Blue is the colour of the clear sky and the deep sea</a:t>
            </a:r>
            <a:endParaRPr>
              <a:latin typeface="Roboto"/>
              <a:ea typeface="Roboto"/>
              <a:cs typeface="Roboto"/>
              <a:sym typeface="Roboto"/>
            </a:endParaRPr>
          </a:p>
          <a:p>
            <a:pPr marL="0" lvl="0" indent="0" algn="ctr" rtl="0">
              <a:spcBef>
                <a:spcPts val="400"/>
              </a:spcBef>
              <a:spcAft>
                <a:spcPts val="400"/>
              </a:spcAft>
              <a:buNone/>
            </a:pPr>
            <a:endParaRPr>
              <a:latin typeface="Roboto"/>
              <a:ea typeface="Roboto"/>
              <a:cs typeface="Roboto"/>
              <a:sym typeface="Roboto"/>
            </a:endParaRPr>
          </a:p>
        </p:txBody>
      </p:sp>
      <p:pic>
        <p:nvPicPr>
          <p:cNvPr id="519" name="Google Shape;519;p52"/>
          <p:cNvPicPr preferRelativeResize="0"/>
          <p:nvPr/>
        </p:nvPicPr>
        <p:blipFill rotWithShape="1">
          <a:blip r:embed="rId4">
            <a:alphaModFix/>
          </a:blip>
          <a:srcRect/>
          <a:stretch/>
        </p:blipFill>
        <p:spPr>
          <a:xfrm>
            <a:off x="2835025" y="1455175"/>
            <a:ext cx="1489200" cy="1489200"/>
          </a:xfrm>
          <a:prstGeom prst="ellipse">
            <a:avLst/>
          </a:prstGeom>
          <a:noFill/>
          <a:ln>
            <a:noFill/>
          </a:ln>
        </p:spPr>
      </p:pic>
      <p:sp>
        <p:nvSpPr>
          <p:cNvPr id="520" name="Google Shape;520;p52"/>
          <p:cNvSpPr txBox="1"/>
          <p:nvPr/>
        </p:nvSpPr>
        <p:spPr>
          <a:xfrm>
            <a:off x="2840050" y="30742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Marcos Galán</a:t>
            </a:r>
            <a:br>
              <a:rPr lang="en">
                <a:latin typeface="Roboto"/>
                <a:ea typeface="Roboto"/>
                <a:cs typeface="Roboto"/>
                <a:sym typeface="Roboto"/>
              </a:rPr>
            </a:br>
            <a:r>
              <a:rPr lang="en" sz="800">
                <a:solidFill>
                  <a:schemeClr val="dk2"/>
                </a:solidFill>
                <a:latin typeface="Roboto"/>
                <a:ea typeface="Roboto"/>
                <a:cs typeface="Roboto"/>
                <a:sym typeface="Roboto"/>
              </a:rPr>
              <a:t>JOB TITLE</a:t>
            </a:r>
            <a:endParaRPr sz="800">
              <a:solidFill>
                <a:schemeClr val="dk2"/>
              </a:solidFill>
              <a:latin typeface="Roboto"/>
              <a:ea typeface="Roboto"/>
              <a:cs typeface="Roboto"/>
              <a:sym typeface="Roboto"/>
            </a:endParaRPr>
          </a:p>
          <a:p>
            <a:pPr marL="0" lvl="0" indent="0" algn="ctr" rtl="0">
              <a:spcBef>
                <a:spcPts val="400"/>
              </a:spcBef>
              <a:spcAft>
                <a:spcPts val="0"/>
              </a:spcAft>
              <a:buNone/>
            </a:pPr>
            <a:r>
              <a:rPr lang="en" sz="900">
                <a:solidFill>
                  <a:schemeClr val="dk2"/>
                </a:solidFill>
                <a:latin typeface="Roboto"/>
                <a:ea typeface="Roboto"/>
                <a:cs typeface="Roboto"/>
                <a:sym typeface="Roboto"/>
              </a:rPr>
              <a:t>Blue is the colour of the clear sky and the deep sea</a:t>
            </a:r>
            <a:endParaRPr>
              <a:latin typeface="Roboto"/>
              <a:ea typeface="Roboto"/>
              <a:cs typeface="Roboto"/>
              <a:sym typeface="Roboto"/>
            </a:endParaRPr>
          </a:p>
          <a:p>
            <a:pPr marL="0" lvl="0" indent="0" algn="ctr" rtl="0">
              <a:spcBef>
                <a:spcPts val="400"/>
              </a:spcBef>
              <a:spcAft>
                <a:spcPts val="400"/>
              </a:spcAft>
              <a:buNone/>
            </a:pPr>
            <a:endParaRPr>
              <a:latin typeface="Roboto"/>
              <a:ea typeface="Roboto"/>
              <a:cs typeface="Roboto"/>
              <a:sym typeface="Roboto"/>
            </a:endParaRPr>
          </a:p>
        </p:txBody>
      </p:sp>
      <p:pic>
        <p:nvPicPr>
          <p:cNvPr id="521" name="Google Shape;521;p52"/>
          <p:cNvPicPr preferRelativeResize="0"/>
          <p:nvPr/>
        </p:nvPicPr>
        <p:blipFill rotWithShape="1">
          <a:blip r:embed="rId5">
            <a:alphaModFix/>
          </a:blip>
          <a:srcRect l="47271" t="22330" b="24940"/>
          <a:stretch/>
        </p:blipFill>
        <p:spPr>
          <a:xfrm>
            <a:off x="4814750" y="1455175"/>
            <a:ext cx="1489200" cy="1489200"/>
          </a:xfrm>
          <a:prstGeom prst="ellipse">
            <a:avLst/>
          </a:prstGeom>
          <a:noFill/>
          <a:ln>
            <a:noFill/>
          </a:ln>
        </p:spPr>
      </p:pic>
      <p:sp>
        <p:nvSpPr>
          <p:cNvPr id="522" name="Google Shape;522;p52"/>
          <p:cNvSpPr txBox="1"/>
          <p:nvPr/>
        </p:nvSpPr>
        <p:spPr>
          <a:xfrm>
            <a:off x="4819775" y="30742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Ixchel Valdía</a:t>
            </a:r>
            <a:br>
              <a:rPr lang="en">
                <a:latin typeface="Roboto"/>
                <a:ea typeface="Roboto"/>
                <a:cs typeface="Roboto"/>
                <a:sym typeface="Roboto"/>
              </a:rPr>
            </a:br>
            <a:r>
              <a:rPr lang="en" sz="800">
                <a:solidFill>
                  <a:schemeClr val="dk2"/>
                </a:solidFill>
                <a:latin typeface="Roboto"/>
                <a:ea typeface="Roboto"/>
                <a:cs typeface="Roboto"/>
                <a:sym typeface="Roboto"/>
              </a:rPr>
              <a:t>JOB TITLE</a:t>
            </a:r>
            <a:endParaRPr sz="800">
              <a:solidFill>
                <a:schemeClr val="dk2"/>
              </a:solidFill>
              <a:latin typeface="Roboto"/>
              <a:ea typeface="Roboto"/>
              <a:cs typeface="Roboto"/>
              <a:sym typeface="Roboto"/>
            </a:endParaRPr>
          </a:p>
          <a:p>
            <a:pPr marL="0" lvl="0" indent="0" algn="ctr" rtl="0">
              <a:spcBef>
                <a:spcPts val="400"/>
              </a:spcBef>
              <a:spcAft>
                <a:spcPts val="0"/>
              </a:spcAft>
              <a:buNone/>
            </a:pPr>
            <a:r>
              <a:rPr lang="en" sz="900">
                <a:solidFill>
                  <a:schemeClr val="dk2"/>
                </a:solidFill>
                <a:latin typeface="Roboto"/>
                <a:ea typeface="Roboto"/>
                <a:cs typeface="Roboto"/>
                <a:sym typeface="Roboto"/>
              </a:rPr>
              <a:t>Blue is the colour of the clear sky and the deep sea</a:t>
            </a:r>
            <a:endParaRPr>
              <a:latin typeface="Roboto"/>
              <a:ea typeface="Roboto"/>
              <a:cs typeface="Roboto"/>
              <a:sym typeface="Roboto"/>
            </a:endParaRPr>
          </a:p>
          <a:p>
            <a:pPr marL="0" lvl="0" indent="0" algn="ctr" rtl="0">
              <a:spcBef>
                <a:spcPts val="400"/>
              </a:spcBef>
              <a:spcAft>
                <a:spcPts val="400"/>
              </a:spcAft>
              <a:buNone/>
            </a:pPr>
            <a:endParaRPr>
              <a:latin typeface="Roboto"/>
              <a:ea typeface="Roboto"/>
              <a:cs typeface="Roboto"/>
              <a:sym typeface="Roboto"/>
            </a:endParaRPr>
          </a:p>
        </p:txBody>
      </p:sp>
      <p:pic>
        <p:nvPicPr>
          <p:cNvPr id="523" name="Google Shape;523;p52"/>
          <p:cNvPicPr preferRelativeResize="0"/>
          <p:nvPr/>
        </p:nvPicPr>
        <p:blipFill rotWithShape="1">
          <a:blip r:embed="rId6">
            <a:alphaModFix/>
          </a:blip>
          <a:srcRect t="3926" b="29406"/>
          <a:stretch/>
        </p:blipFill>
        <p:spPr>
          <a:xfrm>
            <a:off x="6794475" y="1455175"/>
            <a:ext cx="1489200" cy="1489200"/>
          </a:xfrm>
          <a:prstGeom prst="ellipse">
            <a:avLst/>
          </a:prstGeom>
          <a:noFill/>
          <a:ln>
            <a:noFill/>
          </a:ln>
        </p:spPr>
      </p:pic>
      <p:sp>
        <p:nvSpPr>
          <p:cNvPr id="524" name="Google Shape;524;p52"/>
          <p:cNvSpPr txBox="1"/>
          <p:nvPr/>
        </p:nvSpPr>
        <p:spPr>
          <a:xfrm>
            <a:off x="6799500" y="30742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Nils Årud</a:t>
            </a:r>
            <a:br>
              <a:rPr lang="en">
                <a:latin typeface="Roboto"/>
                <a:ea typeface="Roboto"/>
                <a:cs typeface="Roboto"/>
                <a:sym typeface="Roboto"/>
              </a:rPr>
            </a:br>
            <a:r>
              <a:rPr lang="en" sz="800">
                <a:solidFill>
                  <a:schemeClr val="dk2"/>
                </a:solidFill>
                <a:latin typeface="Roboto"/>
                <a:ea typeface="Roboto"/>
                <a:cs typeface="Roboto"/>
                <a:sym typeface="Roboto"/>
              </a:rPr>
              <a:t>JOB TITLE</a:t>
            </a:r>
            <a:endParaRPr sz="800">
              <a:solidFill>
                <a:schemeClr val="dk2"/>
              </a:solidFill>
              <a:latin typeface="Roboto"/>
              <a:ea typeface="Roboto"/>
              <a:cs typeface="Roboto"/>
              <a:sym typeface="Roboto"/>
            </a:endParaRPr>
          </a:p>
          <a:p>
            <a:pPr marL="0" lvl="0" indent="0" algn="ctr" rtl="0">
              <a:spcBef>
                <a:spcPts val="400"/>
              </a:spcBef>
              <a:spcAft>
                <a:spcPts val="0"/>
              </a:spcAft>
              <a:buNone/>
            </a:pPr>
            <a:r>
              <a:rPr lang="en" sz="900">
                <a:solidFill>
                  <a:schemeClr val="dk2"/>
                </a:solidFill>
                <a:latin typeface="Roboto"/>
                <a:ea typeface="Roboto"/>
                <a:cs typeface="Roboto"/>
                <a:sym typeface="Roboto"/>
              </a:rPr>
              <a:t>Blue is the colour of the clear sky and the deep sea</a:t>
            </a:r>
            <a:endParaRPr>
              <a:latin typeface="Roboto"/>
              <a:ea typeface="Roboto"/>
              <a:cs typeface="Roboto"/>
              <a:sym typeface="Roboto"/>
            </a:endParaRPr>
          </a:p>
          <a:p>
            <a:pPr marL="0" lvl="0" indent="0" algn="ctr" rtl="0">
              <a:spcBef>
                <a:spcPts val="400"/>
              </a:spcBef>
              <a:spcAft>
                <a:spcPts val="400"/>
              </a:spcAft>
              <a:buNone/>
            </a:pP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body" idx="1"/>
          </p:nvPr>
        </p:nvSpPr>
        <p:spPr>
          <a:xfrm>
            <a:off x="225287" y="2161800"/>
            <a:ext cx="8620539" cy="819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fr-CA" sz="1400" b="1" i="1" dirty="0">
                <a:solidFill>
                  <a:srgbClr val="747474"/>
                </a:solidFill>
                <a:effectLst/>
                <a:latin typeface="Open Sans" panose="020B0606030504020204" pitchFamily="34" charset="0"/>
              </a:rPr>
              <a:t>Le coût de la protection du milieu naturel est beaucoup plus faible que le coût de sa reconstitution. La défense de la nature est rentable pour les nations.</a:t>
            </a:r>
            <a:endParaRPr sz="1800" b="1" dirty="0"/>
          </a:p>
        </p:txBody>
      </p:sp>
      <p:sp>
        <p:nvSpPr>
          <p:cNvPr id="143" name="Google Shape;143;p24"/>
          <p:cNvSpPr txBox="1">
            <a:spLocks noGrp="1"/>
          </p:cNvSpPr>
          <p:nvPr>
            <p:ph type="sldNum" idx="12"/>
          </p:nvPr>
        </p:nvSpPr>
        <p:spPr>
          <a:xfrm>
            <a:off x="4345650" y="46736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7" name="TextBox 6">
            <a:extLst>
              <a:ext uri="{FF2B5EF4-FFF2-40B4-BE49-F238E27FC236}">
                <a16:creationId xmlns:a16="http://schemas.microsoft.com/office/drawing/2014/main" id="{68C4CA4B-EDEB-4D23-A642-5127155E4FB7}"/>
              </a:ext>
            </a:extLst>
          </p:cNvPr>
          <p:cNvSpPr txBox="1"/>
          <p:nvPr/>
        </p:nvSpPr>
        <p:spPr>
          <a:xfrm>
            <a:off x="2512350" y="2827811"/>
            <a:ext cx="4572000" cy="307777"/>
          </a:xfrm>
          <a:prstGeom prst="rect">
            <a:avLst/>
          </a:prstGeom>
          <a:noFill/>
        </p:spPr>
        <p:txBody>
          <a:bodyPr wrap="square">
            <a:spAutoFit/>
          </a:bodyPr>
          <a:lstStyle/>
          <a:p>
            <a:r>
              <a:rPr lang="fr-CA" b="1" i="0" dirty="0">
                <a:solidFill>
                  <a:srgbClr val="747474"/>
                </a:solidFill>
                <a:effectLst/>
                <a:latin typeface="Open Sans" panose="020B0606030504020204" pitchFamily="34" charset="0"/>
              </a:rPr>
              <a:t>Philippe St Marc</a:t>
            </a:r>
            <a:r>
              <a:rPr lang="fr-CA" b="0" i="0" dirty="0">
                <a:solidFill>
                  <a:srgbClr val="747474"/>
                </a:solidFill>
                <a:effectLst/>
                <a:latin typeface="Open Sans" panose="020B0606030504020204" pitchFamily="34" charset="0"/>
              </a:rPr>
              <a:t>, Socialisation de la Nature, 1971.</a:t>
            </a:r>
            <a:endParaRPr lang="fr-CA" dirty="0"/>
          </a:p>
        </p:txBody>
      </p:sp>
      <p:sp>
        <p:nvSpPr>
          <p:cNvPr id="8" name="Google Shape;163;p27">
            <a:extLst>
              <a:ext uri="{FF2B5EF4-FFF2-40B4-BE49-F238E27FC236}">
                <a16:creationId xmlns:a16="http://schemas.microsoft.com/office/drawing/2014/main" id="{300787C1-2544-464B-86D9-51F6CC23379C}"/>
              </a:ext>
            </a:extLst>
          </p:cNvPr>
          <p:cNvSpPr txBox="1">
            <a:spLocks/>
          </p:cNvSpPr>
          <p:nvPr/>
        </p:nvSpPr>
        <p:spPr>
          <a:xfrm>
            <a:off x="602974" y="3695582"/>
            <a:ext cx="7938052" cy="73194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0" indent="0" algn="ctr">
              <a:spcBef>
                <a:spcPts val="0"/>
              </a:spcBef>
              <a:buFont typeface="Roboto"/>
              <a:buNone/>
            </a:pPr>
            <a:r>
              <a:rPr lang="fr-CA" dirty="0">
                <a:solidFill>
                  <a:schemeClr val="bg1"/>
                </a:solidFill>
              </a:rPr>
              <a:t>&gt;&gt; Conserver la nature et sa diversité aide à réduire les perturbations futures et protéger notre santé, nos collectivités et notre économie.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28"/>
        <p:cNvGrpSpPr/>
        <p:nvPr/>
      </p:nvGrpSpPr>
      <p:grpSpPr>
        <a:xfrm>
          <a:off x="0" y="0"/>
          <a:ext cx="0" cy="0"/>
          <a:chOff x="0" y="0"/>
          <a:chExt cx="0" cy="0"/>
        </a:xfrm>
      </p:grpSpPr>
      <p:sp>
        <p:nvSpPr>
          <p:cNvPr id="529" name="Google Shape;529;p53"/>
          <p:cNvSpPr txBox="1">
            <a:spLocks noGrp="1"/>
          </p:cNvSpPr>
          <p:nvPr>
            <p:ph type="title"/>
          </p:nvPr>
        </p:nvSpPr>
        <p:spPr>
          <a:xfrm>
            <a:off x="467100" y="0"/>
            <a:ext cx="82098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t>Competitor Matrix</a:t>
            </a:r>
            <a:endParaRPr sz="1200"/>
          </a:p>
        </p:txBody>
      </p:sp>
      <p:sp>
        <p:nvSpPr>
          <p:cNvPr id="530" name="Google Shape;530;p53"/>
          <p:cNvSpPr/>
          <p:nvPr/>
        </p:nvSpPr>
        <p:spPr>
          <a:xfrm>
            <a:off x="467100" y="467100"/>
            <a:ext cx="8209800" cy="42090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53"/>
          <p:cNvGrpSpPr/>
          <p:nvPr/>
        </p:nvGrpSpPr>
        <p:grpSpPr>
          <a:xfrm>
            <a:off x="638150" y="467111"/>
            <a:ext cx="7867750" cy="4209098"/>
            <a:chOff x="638138" y="467100"/>
            <a:chExt cx="7867750" cy="4194000"/>
          </a:xfrm>
        </p:grpSpPr>
        <p:cxnSp>
          <p:nvCxnSpPr>
            <p:cNvPr id="532" name="Google Shape;532;p53"/>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3" name="Google Shape;533;p53"/>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4" name="Google Shape;534;p53"/>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5" name="Google Shape;535;p53"/>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6" name="Google Shape;536;p53"/>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7" name="Google Shape;537;p53"/>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8" name="Google Shape;538;p53"/>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39" name="Google Shape;539;p53"/>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0" name="Google Shape;540;p53"/>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53"/>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53"/>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53"/>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53"/>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53"/>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53"/>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53"/>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53"/>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53"/>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53"/>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53"/>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53"/>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53"/>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53"/>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53"/>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53"/>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53"/>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53"/>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53"/>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53"/>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53"/>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53"/>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53"/>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53"/>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53"/>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53"/>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53"/>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53"/>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53"/>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0" name="Google Shape;570;p53"/>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1" name="Google Shape;571;p53"/>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53"/>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53"/>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53"/>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53"/>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53"/>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53"/>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578" name="Google Shape;578;p53"/>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50</a:t>
            </a:fld>
            <a:endParaRPr/>
          </a:p>
        </p:txBody>
      </p:sp>
      <p:grpSp>
        <p:nvGrpSpPr>
          <p:cNvPr id="579" name="Google Shape;579;p53"/>
          <p:cNvGrpSpPr/>
          <p:nvPr/>
        </p:nvGrpSpPr>
        <p:grpSpPr>
          <a:xfrm>
            <a:off x="467107" y="642473"/>
            <a:ext cx="8209755" cy="3858239"/>
            <a:chOff x="467088" y="642474"/>
            <a:chExt cx="4194000" cy="3858239"/>
          </a:xfrm>
        </p:grpSpPr>
        <p:cxnSp>
          <p:nvCxnSpPr>
            <p:cNvPr id="580" name="Google Shape;580;p53"/>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53"/>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53"/>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53"/>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53"/>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53"/>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53"/>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53"/>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8" name="Google Shape;588;p53"/>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89" name="Google Shape;589;p53"/>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0" name="Google Shape;590;p53"/>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1" name="Google Shape;591;p53"/>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2" name="Google Shape;592;p53"/>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3" name="Google Shape;593;p53"/>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4" name="Google Shape;594;p53"/>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5" name="Google Shape;595;p53"/>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6" name="Google Shape;596;p53"/>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7" name="Google Shape;597;p53"/>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8" name="Google Shape;598;p53"/>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599" name="Google Shape;599;p53"/>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00" name="Google Shape;600;p53"/>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01" name="Google Shape;601;p53"/>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602" name="Google Shape;602;p53"/>
          <p:cNvCxnSpPr/>
          <p:nvPr/>
        </p:nvCxnSpPr>
        <p:spPr>
          <a:xfrm>
            <a:off x="4572000" y="467100"/>
            <a:ext cx="0" cy="4209000"/>
          </a:xfrm>
          <a:prstGeom prst="straightConnector1">
            <a:avLst/>
          </a:prstGeom>
          <a:noFill/>
          <a:ln w="19050" cap="flat" cmpd="sng">
            <a:solidFill>
              <a:schemeClr val="dk2"/>
            </a:solidFill>
            <a:prstDash val="solid"/>
            <a:round/>
            <a:headEnd type="triangle" w="sm" len="sm"/>
            <a:tailEnd type="triangle" w="sm" len="sm"/>
          </a:ln>
        </p:spPr>
      </p:cxnSp>
      <p:cxnSp>
        <p:nvCxnSpPr>
          <p:cNvPr id="603" name="Google Shape;603;p53"/>
          <p:cNvCxnSpPr/>
          <p:nvPr/>
        </p:nvCxnSpPr>
        <p:spPr>
          <a:xfrm>
            <a:off x="467100" y="2571600"/>
            <a:ext cx="8209800" cy="0"/>
          </a:xfrm>
          <a:prstGeom prst="straightConnector1">
            <a:avLst/>
          </a:prstGeom>
          <a:noFill/>
          <a:ln w="19050" cap="flat" cmpd="sng">
            <a:solidFill>
              <a:schemeClr val="dk2"/>
            </a:solidFill>
            <a:prstDash val="solid"/>
            <a:round/>
            <a:headEnd type="triangle" w="sm" len="sm"/>
            <a:tailEnd type="triangle" w="sm" len="sm"/>
          </a:ln>
        </p:spPr>
      </p:cxnSp>
      <p:sp>
        <p:nvSpPr>
          <p:cNvPr id="604" name="Google Shape;604;p53"/>
          <p:cNvSpPr txBox="1"/>
          <p:nvPr/>
        </p:nvSpPr>
        <p:spPr>
          <a:xfrm rot="-5400000">
            <a:off x="-258750" y="2488938"/>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accent5"/>
                </a:solidFill>
                <a:latin typeface="Roboto"/>
                <a:ea typeface="Roboto"/>
                <a:cs typeface="Roboto"/>
                <a:sym typeface="Roboto"/>
              </a:rPr>
              <a:t>LOW VALUE 1</a:t>
            </a:r>
            <a:endParaRPr sz="800">
              <a:solidFill>
                <a:schemeClr val="accent5"/>
              </a:solidFill>
              <a:latin typeface="Roboto"/>
              <a:ea typeface="Roboto"/>
              <a:cs typeface="Roboto"/>
              <a:sym typeface="Roboto"/>
            </a:endParaRPr>
          </a:p>
        </p:txBody>
      </p:sp>
      <p:sp>
        <p:nvSpPr>
          <p:cNvPr id="605" name="Google Shape;605;p53"/>
          <p:cNvSpPr txBox="1"/>
          <p:nvPr/>
        </p:nvSpPr>
        <p:spPr>
          <a:xfrm rot="5400000">
            <a:off x="8116400" y="2488925"/>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accent5"/>
                </a:solidFill>
                <a:latin typeface="Roboto"/>
                <a:ea typeface="Roboto"/>
                <a:cs typeface="Roboto"/>
                <a:sym typeface="Roboto"/>
              </a:rPr>
              <a:t>HIGH VALUE 1</a:t>
            </a:r>
            <a:endParaRPr sz="800">
              <a:solidFill>
                <a:schemeClr val="accent5"/>
              </a:solidFill>
              <a:latin typeface="Roboto"/>
              <a:ea typeface="Roboto"/>
              <a:cs typeface="Roboto"/>
              <a:sym typeface="Roboto"/>
            </a:endParaRPr>
          </a:p>
        </p:txBody>
      </p:sp>
      <p:sp>
        <p:nvSpPr>
          <p:cNvPr id="606" name="Google Shape;606;p53"/>
          <p:cNvSpPr txBox="1"/>
          <p:nvPr/>
        </p:nvSpPr>
        <p:spPr>
          <a:xfrm>
            <a:off x="3928825" y="4676063"/>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accent5"/>
                </a:solidFill>
                <a:latin typeface="Roboto"/>
                <a:ea typeface="Roboto"/>
                <a:cs typeface="Roboto"/>
                <a:sym typeface="Roboto"/>
              </a:rPr>
              <a:t>LOW VALUE 2</a:t>
            </a:r>
            <a:endParaRPr sz="800">
              <a:solidFill>
                <a:schemeClr val="accent5"/>
              </a:solidFill>
              <a:latin typeface="Roboto"/>
              <a:ea typeface="Roboto"/>
              <a:cs typeface="Roboto"/>
              <a:sym typeface="Roboto"/>
            </a:endParaRPr>
          </a:p>
        </p:txBody>
      </p:sp>
      <p:sp>
        <p:nvSpPr>
          <p:cNvPr id="607" name="Google Shape;607;p53"/>
          <p:cNvSpPr txBox="1"/>
          <p:nvPr/>
        </p:nvSpPr>
        <p:spPr>
          <a:xfrm>
            <a:off x="3928775" y="301788"/>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accent5"/>
                </a:solidFill>
                <a:latin typeface="Roboto"/>
                <a:ea typeface="Roboto"/>
                <a:cs typeface="Roboto"/>
                <a:sym typeface="Roboto"/>
              </a:rPr>
              <a:t>HIGH VALUE 2</a:t>
            </a:r>
            <a:endParaRPr sz="800">
              <a:solidFill>
                <a:schemeClr val="accent5"/>
              </a:solidFill>
              <a:latin typeface="Roboto"/>
              <a:ea typeface="Roboto"/>
              <a:cs typeface="Roboto"/>
              <a:sym typeface="Roboto"/>
            </a:endParaRPr>
          </a:p>
        </p:txBody>
      </p:sp>
      <p:sp>
        <p:nvSpPr>
          <p:cNvPr id="608" name="Google Shape;608;p53"/>
          <p:cNvSpPr/>
          <p:nvPr/>
        </p:nvSpPr>
        <p:spPr>
          <a:xfrm>
            <a:off x="7012800" y="826250"/>
            <a:ext cx="1000200" cy="10002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Our company</a:t>
            </a:r>
            <a:endParaRPr sz="800">
              <a:solidFill>
                <a:schemeClr val="lt1"/>
              </a:solidFill>
              <a:latin typeface="Roboto"/>
              <a:ea typeface="Roboto"/>
              <a:cs typeface="Roboto"/>
              <a:sym typeface="Roboto"/>
            </a:endParaRPr>
          </a:p>
        </p:txBody>
      </p:sp>
      <p:sp>
        <p:nvSpPr>
          <p:cNvPr id="609" name="Google Shape;609;p53"/>
          <p:cNvSpPr/>
          <p:nvPr/>
        </p:nvSpPr>
        <p:spPr>
          <a:xfrm>
            <a:off x="3130425" y="1295125"/>
            <a:ext cx="876000" cy="876000"/>
          </a:xfrm>
          <a:prstGeom prst="ellipse">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Competitor</a:t>
            </a:r>
            <a:endParaRPr sz="800">
              <a:solidFill>
                <a:schemeClr val="lt1"/>
              </a:solidFill>
              <a:latin typeface="Roboto"/>
              <a:ea typeface="Roboto"/>
              <a:cs typeface="Roboto"/>
              <a:sym typeface="Roboto"/>
            </a:endParaRPr>
          </a:p>
        </p:txBody>
      </p:sp>
      <p:sp>
        <p:nvSpPr>
          <p:cNvPr id="610" name="Google Shape;610;p53"/>
          <p:cNvSpPr/>
          <p:nvPr/>
        </p:nvSpPr>
        <p:spPr>
          <a:xfrm>
            <a:off x="1382875" y="3471600"/>
            <a:ext cx="730500" cy="730500"/>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Competitor</a:t>
            </a:r>
            <a:endParaRPr sz="800">
              <a:solidFill>
                <a:schemeClr val="lt1"/>
              </a:solidFill>
              <a:latin typeface="Roboto"/>
              <a:ea typeface="Roboto"/>
              <a:cs typeface="Roboto"/>
              <a:sym typeface="Roboto"/>
            </a:endParaRPr>
          </a:p>
        </p:txBody>
      </p:sp>
      <p:sp>
        <p:nvSpPr>
          <p:cNvPr id="611" name="Google Shape;611;p53"/>
          <p:cNvSpPr/>
          <p:nvPr/>
        </p:nvSpPr>
        <p:spPr>
          <a:xfrm>
            <a:off x="5626925" y="2948000"/>
            <a:ext cx="730500" cy="730500"/>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Competitor</a:t>
            </a:r>
            <a:endParaRPr sz="800">
              <a:solidFill>
                <a:schemeClr val="lt1"/>
              </a:solidFill>
              <a:latin typeface="Roboto"/>
              <a:ea typeface="Roboto"/>
              <a:cs typeface="Roboto"/>
              <a:sym typeface="Roboto"/>
            </a:endParaRPr>
          </a:p>
        </p:txBody>
      </p:sp>
      <p:sp>
        <p:nvSpPr>
          <p:cNvPr id="612" name="Google Shape;612;p53"/>
          <p:cNvSpPr/>
          <p:nvPr/>
        </p:nvSpPr>
        <p:spPr>
          <a:xfrm>
            <a:off x="6527700" y="3398850"/>
            <a:ext cx="876000" cy="876000"/>
          </a:xfrm>
          <a:prstGeom prst="ellipse">
            <a:avLst/>
          </a:prstGeom>
          <a:solidFill>
            <a:schemeClr val="accent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Competitor</a:t>
            </a:r>
            <a:endParaRPr sz="800">
              <a:solidFill>
                <a:schemeClr val="lt1"/>
              </a:solidFill>
              <a:latin typeface="Roboto"/>
              <a:ea typeface="Roboto"/>
              <a:cs typeface="Roboto"/>
              <a:sym typeface="Roboto"/>
            </a:endParaRPr>
          </a:p>
        </p:txBody>
      </p:sp>
      <p:sp>
        <p:nvSpPr>
          <p:cNvPr id="613" name="Google Shape;613;p53"/>
          <p:cNvSpPr/>
          <p:nvPr/>
        </p:nvSpPr>
        <p:spPr>
          <a:xfrm>
            <a:off x="4768850" y="564625"/>
            <a:ext cx="730500" cy="730500"/>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Competitor</a:t>
            </a:r>
            <a:endParaRPr sz="800">
              <a:solidFill>
                <a:schemeClr val="lt1"/>
              </a:solidFill>
              <a:latin typeface="Roboto"/>
              <a:ea typeface="Roboto"/>
              <a:cs typeface="Roboto"/>
              <a:sym typeface="Roboto"/>
            </a:endParaRPr>
          </a:p>
        </p:txBody>
      </p:sp>
      <p:sp>
        <p:nvSpPr>
          <p:cNvPr id="614" name="Google Shape;614;p53"/>
          <p:cNvSpPr/>
          <p:nvPr/>
        </p:nvSpPr>
        <p:spPr>
          <a:xfrm>
            <a:off x="1114225" y="947475"/>
            <a:ext cx="467100" cy="467100"/>
          </a:xfrm>
          <a:prstGeom prst="ellipse">
            <a:avLst/>
          </a:prstGeom>
          <a:solidFill>
            <a:schemeClr val="accent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Competitor</a:t>
            </a:r>
            <a:endParaRPr sz="800">
              <a:solidFill>
                <a:schemeClr val="lt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18"/>
        <p:cNvGrpSpPr/>
        <p:nvPr/>
      </p:nvGrpSpPr>
      <p:grpSpPr>
        <a:xfrm>
          <a:off x="0" y="0"/>
          <a:ext cx="0" cy="0"/>
          <a:chOff x="0" y="0"/>
          <a:chExt cx="0" cy="0"/>
        </a:xfrm>
      </p:grpSpPr>
      <p:sp>
        <p:nvSpPr>
          <p:cNvPr id="619" name="Google Shape;619;p54"/>
          <p:cNvSpPr txBox="1">
            <a:spLocks noGrp="1"/>
          </p:cNvSpPr>
          <p:nvPr>
            <p:ph type="title"/>
          </p:nvPr>
        </p:nvSpPr>
        <p:spPr>
          <a:xfrm>
            <a:off x="457200" y="282184"/>
            <a:ext cx="8229600" cy="5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Weekly Planner</a:t>
            </a:r>
            <a:endParaRPr/>
          </a:p>
        </p:txBody>
      </p:sp>
      <p:sp>
        <p:nvSpPr>
          <p:cNvPr id="620" name="Google Shape;620;p54"/>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51</a:t>
            </a:fld>
            <a:endParaRPr/>
          </a:p>
        </p:txBody>
      </p:sp>
      <p:graphicFrame>
        <p:nvGraphicFramePr>
          <p:cNvPr id="621" name="Google Shape;621;p54"/>
          <p:cNvGraphicFramePr/>
          <p:nvPr/>
        </p:nvGraphicFramePr>
        <p:xfrm>
          <a:off x="855300" y="996870"/>
          <a:ext cx="7530600" cy="3312275"/>
        </p:xfrm>
        <a:graphic>
          <a:graphicData uri="http://schemas.openxmlformats.org/drawingml/2006/table">
            <a:tbl>
              <a:tblPr>
                <a:noFill/>
                <a:tableStyleId>{2A8B28E4-CABC-4F90-B23C-87529757FC98}</a:tableStyleId>
              </a:tblPr>
              <a:tblGrid>
                <a:gridCol w="834575">
                  <a:extLst>
                    <a:ext uri="{9D8B030D-6E8A-4147-A177-3AD203B41FA5}">
                      <a16:colId xmlns:a16="http://schemas.microsoft.com/office/drawing/2014/main" val="20000"/>
                    </a:ext>
                  </a:extLst>
                </a:gridCol>
                <a:gridCol w="956575">
                  <a:extLst>
                    <a:ext uri="{9D8B030D-6E8A-4147-A177-3AD203B41FA5}">
                      <a16:colId xmlns:a16="http://schemas.microsoft.com/office/drawing/2014/main" val="20001"/>
                    </a:ext>
                  </a:extLst>
                </a:gridCol>
                <a:gridCol w="956575">
                  <a:extLst>
                    <a:ext uri="{9D8B030D-6E8A-4147-A177-3AD203B41FA5}">
                      <a16:colId xmlns:a16="http://schemas.microsoft.com/office/drawing/2014/main" val="20002"/>
                    </a:ext>
                  </a:extLst>
                </a:gridCol>
                <a:gridCol w="956575">
                  <a:extLst>
                    <a:ext uri="{9D8B030D-6E8A-4147-A177-3AD203B41FA5}">
                      <a16:colId xmlns:a16="http://schemas.microsoft.com/office/drawing/2014/main" val="20003"/>
                    </a:ext>
                  </a:extLst>
                </a:gridCol>
                <a:gridCol w="956575">
                  <a:extLst>
                    <a:ext uri="{9D8B030D-6E8A-4147-A177-3AD203B41FA5}">
                      <a16:colId xmlns:a16="http://schemas.microsoft.com/office/drawing/2014/main" val="20004"/>
                    </a:ext>
                  </a:extLst>
                </a:gridCol>
                <a:gridCol w="956575">
                  <a:extLst>
                    <a:ext uri="{9D8B030D-6E8A-4147-A177-3AD203B41FA5}">
                      <a16:colId xmlns:a16="http://schemas.microsoft.com/office/drawing/2014/main" val="20005"/>
                    </a:ext>
                  </a:extLst>
                </a:gridCol>
                <a:gridCol w="956575">
                  <a:extLst>
                    <a:ext uri="{9D8B030D-6E8A-4147-A177-3AD203B41FA5}">
                      <a16:colId xmlns:a16="http://schemas.microsoft.com/office/drawing/2014/main" val="20006"/>
                    </a:ext>
                  </a:extLst>
                </a:gridCol>
                <a:gridCol w="956575">
                  <a:extLst>
                    <a:ext uri="{9D8B030D-6E8A-4147-A177-3AD203B41FA5}">
                      <a16:colId xmlns:a16="http://schemas.microsoft.com/office/drawing/2014/main" val="20007"/>
                    </a:ext>
                  </a:extLst>
                </a:gridCol>
              </a:tblGrid>
              <a:tr h="337975">
                <a:tc>
                  <a:txBody>
                    <a:bodyPr/>
                    <a:lstStyle/>
                    <a:p>
                      <a:pPr marL="0" lvl="0" indent="0" algn="r" rtl="0">
                        <a:spcBef>
                          <a:spcPts val="0"/>
                        </a:spcBef>
                        <a:spcAft>
                          <a:spcPts val="0"/>
                        </a:spcAft>
                        <a:buNone/>
                      </a:pPr>
                      <a:endParaRPr sz="800">
                        <a:solidFill>
                          <a:schemeClr val="dk2"/>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SUNDAY</a:t>
                      </a:r>
                      <a:endParaRPr sz="700">
                        <a:solidFill>
                          <a:schemeClr val="lt1"/>
                        </a:solidFill>
                        <a:latin typeface="Roboto"/>
                        <a:ea typeface="Roboto"/>
                        <a:cs typeface="Roboto"/>
                        <a:sym typeface="Robo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MONDAY</a:t>
                      </a:r>
                      <a:endParaRPr sz="700">
                        <a:solidFill>
                          <a:schemeClr val="lt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TUESDAY</a:t>
                      </a:r>
                      <a:endParaRPr sz="700">
                        <a:solidFill>
                          <a:schemeClr val="lt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WEDNESDAY</a:t>
                      </a:r>
                      <a:endParaRPr sz="700">
                        <a:solidFill>
                          <a:schemeClr val="lt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THURSDAY</a:t>
                      </a:r>
                      <a:endParaRPr sz="700">
                        <a:solidFill>
                          <a:schemeClr val="lt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FRIDAY</a:t>
                      </a:r>
                      <a:endParaRPr sz="700">
                        <a:solidFill>
                          <a:schemeClr val="lt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700">
                          <a:solidFill>
                            <a:schemeClr val="lt1"/>
                          </a:solidFill>
                          <a:latin typeface="Roboto"/>
                          <a:ea typeface="Roboto"/>
                          <a:cs typeface="Roboto"/>
                          <a:sym typeface="Roboto"/>
                        </a:rPr>
                        <a:t>SATURDAY</a:t>
                      </a:r>
                      <a:endParaRPr sz="700">
                        <a:solidFill>
                          <a:schemeClr val="lt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09:00 - 09:45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10:00 - 10:45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11:00 - 11:45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12:00 - 13:15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 Free time</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13:30 - 14:15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14:30 - 15:15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r h="424900">
                <a:tc>
                  <a:txBody>
                    <a:bodyPr/>
                    <a:lstStyle/>
                    <a:p>
                      <a:pPr marL="0" lvl="0" indent="0" algn="r" rtl="0">
                        <a:spcBef>
                          <a:spcPts val="0"/>
                        </a:spcBef>
                        <a:spcAft>
                          <a:spcPts val="0"/>
                        </a:spcAft>
                        <a:buNone/>
                      </a:pPr>
                      <a:r>
                        <a:rPr lang="en" sz="800">
                          <a:solidFill>
                            <a:schemeClr val="dk2"/>
                          </a:solidFill>
                          <a:latin typeface="Roboto"/>
                          <a:ea typeface="Roboto"/>
                          <a:cs typeface="Roboto"/>
                          <a:sym typeface="Roboto"/>
                        </a:rPr>
                        <a:t>15:30 - 16:15</a:t>
                      </a:r>
                      <a:endParaRPr sz="800">
                        <a:solidFill>
                          <a:schemeClr val="dk2"/>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Roboto"/>
                          <a:ea typeface="Roboto"/>
                          <a:cs typeface="Roboto"/>
                          <a:sym typeface="Roboto"/>
                        </a:rPr>
                        <a:t>Task</a:t>
                      </a:r>
                      <a:endParaRPr sz="800">
                        <a:solidFill>
                          <a:schemeClr val="dk1"/>
                        </a:solidFill>
                        <a:latin typeface="Roboto"/>
                        <a:ea typeface="Roboto"/>
                        <a:cs typeface="Roboto"/>
                        <a:sym typeface="Roboto"/>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8EC641"/>
        </a:solidFill>
        <a:effectLst/>
      </p:bgPr>
    </p:bg>
    <p:spTree>
      <p:nvGrpSpPr>
        <p:cNvPr id="1" name="Shape 625"/>
        <p:cNvGrpSpPr/>
        <p:nvPr/>
      </p:nvGrpSpPr>
      <p:grpSpPr>
        <a:xfrm>
          <a:off x="0" y="0"/>
          <a:ext cx="0" cy="0"/>
          <a:chOff x="0" y="0"/>
          <a:chExt cx="0" cy="0"/>
        </a:xfrm>
      </p:grpSpPr>
      <p:sp>
        <p:nvSpPr>
          <p:cNvPr id="626" name="Google Shape;626;p55"/>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52</a:t>
            </a:fld>
            <a:endParaRPr/>
          </a:p>
        </p:txBody>
      </p:sp>
      <p:grpSp>
        <p:nvGrpSpPr>
          <p:cNvPr id="627" name="Google Shape;627;p55"/>
          <p:cNvGrpSpPr/>
          <p:nvPr/>
        </p:nvGrpSpPr>
        <p:grpSpPr>
          <a:xfrm>
            <a:off x="358968" y="339938"/>
            <a:ext cx="347107" cy="438984"/>
            <a:chOff x="584925" y="238125"/>
            <a:chExt cx="415200" cy="525100"/>
          </a:xfrm>
        </p:grpSpPr>
        <p:sp>
          <p:nvSpPr>
            <p:cNvPr id="628" name="Google Shape;628;p55"/>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5"/>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5"/>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5"/>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5"/>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5"/>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55"/>
          <p:cNvGrpSpPr/>
          <p:nvPr/>
        </p:nvGrpSpPr>
        <p:grpSpPr>
          <a:xfrm>
            <a:off x="910227" y="403725"/>
            <a:ext cx="371623" cy="309362"/>
            <a:chOff x="1244325" y="314425"/>
            <a:chExt cx="444525" cy="370050"/>
          </a:xfrm>
        </p:grpSpPr>
        <p:sp>
          <p:nvSpPr>
            <p:cNvPr id="635" name="Google Shape;635;p55"/>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5"/>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55"/>
          <p:cNvGrpSpPr/>
          <p:nvPr/>
        </p:nvGrpSpPr>
        <p:grpSpPr>
          <a:xfrm>
            <a:off x="1481925" y="402199"/>
            <a:ext cx="355300" cy="312413"/>
            <a:chOff x="1928175" y="312600"/>
            <a:chExt cx="425000" cy="373700"/>
          </a:xfrm>
        </p:grpSpPr>
        <p:sp>
          <p:nvSpPr>
            <p:cNvPr id="638" name="Google Shape;638;p55"/>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5"/>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55"/>
          <p:cNvSpPr/>
          <p:nvPr/>
        </p:nvSpPr>
        <p:spPr>
          <a:xfrm>
            <a:off x="2077702" y="390985"/>
            <a:ext cx="290970" cy="334860"/>
          </a:xfrm>
          <a:custGeom>
            <a:avLst/>
            <a:gdLst/>
            <a:ahLst/>
            <a:cxnLst/>
            <a:rect l="l" t="t" r="r" b="b"/>
            <a:pathLst>
              <a:path w="13922" h="16022" extrusionOk="0">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5"/>
          <p:cNvSpPr/>
          <p:nvPr/>
        </p:nvSpPr>
        <p:spPr>
          <a:xfrm>
            <a:off x="2661148" y="392010"/>
            <a:ext cx="251176" cy="332812"/>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55"/>
          <p:cNvGrpSpPr/>
          <p:nvPr/>
        </p:nvGrpSpPr>
        <p:grpSpPr>
          <a:xfrm>
            <a:off x="3145963" y="385876"/>
            <a:ext cx="408386" cy="345080"/>
            <a:chOff x="3918650" y="293075"/>
            <a:chExt cx="488500" cy="412775"/>
          </a:xfrm>
        </p:grpSpPr>
        <p:sp>
          <p:nvSpPr>
            <p:cNvPr id="643" name="Google Shape;643;p55"/>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5"/>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5"/>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55"/>
          <p:cNvGrpSpPr/>
          <p:nvPr/>
        </p:nvGrpSpPr>
        <p:grpSpPr>
          <a:xfrm>
            <a:off x="3745730" y="359835"/>
            <a:ext cx="335905" cy="397142"/>
            <a:chOff x="4636075" y="261925"/>
            <a:chExt cx="401800" cy="475050"/>
          </a:xfrm>
        </p:grpSpPr>
        <p:sp>
          <p:nvSpPr>
            <p:cNvPr id="647" name="Google Shape;647;p55"/>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5"/>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5"/>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5"/>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55"/>
          <p:cNvSpPr/>
          <p:nvPr/>
        </p:nvSpPr>
        <p:spPr>
          <a:xfrm>
            <a:off x="4284931" y="390463"/>
            <a:ext cx="384894" cy="335905"/>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55"/>
          <p:cNvGrpSpPr/>
          <p:nvPr/>
        </p:nvGrpSpPr>
        <p:grpSpPr>
          <a:xfrm>
            <a:off x="4872282" y="393024"/>
            <a:ext cx="336908" cy="330262"/>
            <a:chOff x="5983625" y="301625"/>
            <a:chExt cx="403000" cy="395050"/>
          </a:xfrm>
        </p:grpSpPr>
        <p:sp>
          <p:nvSpPr>
            <p:cNvPr id="653" name="Google Shape;653;p55"/>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5"/>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5"/>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5"/>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5"/>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5"/>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5"/>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5"/>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5"/>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5"/>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5"/>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5"/>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5"/>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5"/>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5"/>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5"/>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5"/>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5"/>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55"/>
          <p:cNvGrpSpPr/>
          <p:nvPr/>
        </p:nvGrpSpPr>
        <p:grpSpPr>
          <a:xfrm>
            <a:off x="5438358" y="390453"/>
            <a:ext cx="331808" cy="331307"/>
            <a:chOff x="6660750" y="298550"/>
            <a:chExt cx="396900" cy="396300"/>
          </a:xfrm>
        </p:grpSpPr>
        <p:sp>
          <p:nvSpPr>
            <p:cNvPr id="674" name="Google Shape;674;p55"/>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5"/>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55"/>
          <p:cNvGrpSpPr/>
          <p:nvPr/>
        </p:nvGrpSpPr>
        <p:grpSpPr>
          <a:xfrm>
            <a:off x="358968" y="912138"/>
            <a:ext cx="347107" cy="420111"/>
            <a:chOff x="584925" y="922575"/>
            <a:chExt cx="415200" cy="502525"/>
          </a:xfrm>
        </p:grpSpPr>
        <p:sp>
          <p:nvSpPr>
            <p:cNvPr id="677" name="Google Shape;677;p55"/>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5"/>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5"/>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55"/>
          <p:cNvGrpSpPr/>
          <p:nvPr/>
        </p:nvGrpSpPr>
        <p:grpSpPr>
          <a:xfrm>
            <a:off x="912275" y="902441"/>
            <a:ext cx="367547" cy="437980"/>
            <a:chOff x="1246775" y="910975"/>
            <a:chExt cx="439650" cy="523900"/>
          </a:xfrm>
        </p:grpSpPr>
        <p:sp>
          <p:nvSpPr>
            <p:cNvPr id="681" name="Google Shape;681;p55"/>
            <p:cNvSpPr/>
            <p:nvPr/>
          </p:nvSpPr>
          <p:spPr>
            <a:xfrm>
              <a:off x="1246775" y="970800"/>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5"/>
            <p:cNvSpPr/>
            <p:nvPr/>
          </p:nvSpPr>
          <p:spPr>
            <a:xfrm>
              <a:off x="1307825" y="910975"/>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5"/>
            <p:cNvSpPr/>
            <p:nvPr/>
          </p:nvSpPr>
          <p:spPr>
            <a:xfrm>
              <a:off x="1602125" y="910975"/>
              <a:ext cx="84300" cy="84275"/>
            </a:xfrm>
            <a:custGeom>
              <a:avLst/>
              <a:gdLst/>
              <a:ahLst/>
              <a:cxnLst/>
              <a:rect l="l" t="t" r="r" b="b"/>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55"/>
          <p:cNvGrpSpPr/>
          <p:nvPr/>
        </p:nvGrpSpPr>
        <p:grpSpPr>
          <a:xfrm>
            <a:off x="1480400" y="972874"/>
            <a:ext cx="358351" cy="298118"/>
            <a:chOff x="1926350" y="995225"/>
            <a:chExt cx="428650" cy="356600"/>
          </a:xfrm>
        </p:grpSpPr>
        <p:sp>
          <p:nvSpPr>
            <p:cNvPr id="685" name="Google Shape;685;p55"/>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5"/>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5"/>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5"/>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55"/>
          <p:cNvSpPr/>
          <p:nvPr/>
        </p:nvSpPr>
        <p:spPr>
          <a:xfrm>
            <a:off x="2048085" y="947888"/>
            <a:ext cx="350200" cy="348152"/>
          </a:xfrm>
          <a:custGeom>
            <a:avLst/>
            <a:gdLst/>
            <a:ahLst/>
            <a:cxnLst/>
            <a:rect l="l" t="t" r="r" b="b"/>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5"/>
          <p:cNvSpPr/>
          <p:nvPr/>
        </p:nvSpPr>
        <p:spPr>
          <a:xfrm>
            <a:off x="2612156" y="965256"/>
            <a:ext cx="349155" cy="313437"/>
          </a:xfrm>
          <a:custGeom>
            <a:avLst/>
            <a:gdLst/>
            <a:ahLst/>
            <a:cxnLst/>
            <a:rect l="l" t="t" r="r" b="b"/>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5"/>
          <p:cNvSpPr/>
          <p:nvPr/>
        </p:nvSpPr>
        <p:spPr>
          <a:xfrm>
            <a:off x="3180804" y="967806"/>
            <a:ext cx="338956" cy="308317"/>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5"/>
          <p:cNvSpPr/>
          <p:nvPr/>
        </p:nvSpPr>
        <p:spPr>
          <a:xfrm>
            <a:off x="3755576" y="970858"/>
            <a:ext cx="316510" cy="3022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5"/>
          <p:cNvGrpSpPr/>
          <p:nvPr/>
        </p:nvGrpSpPr>
        <p:grpSpPr>
          <a:xfrm>
            <a:off x="4302631" y="950427"/>
            <a:ext cx="349155" cy="349657"/>
            <a:chOff x="5302225" y="968375"/>
            <a:chExt cx="417650" cy="418250"/>
          </a:xfrm>
        </p:grpSpPr>
        <p:sp>
          <p:nvSpPr>
            <p:cNvPr id="694" name="Google Shape;694;p55"/>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5"/>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55"/>
          <p:cNvGrpSpPr/>
          <p:nvPr/>
        </p:nvGrpSpPr>
        <p:grpSpPr>
          <a:xfrm>
            <a:off x="4824295" y="911114"/>
            <a:ext cx="432881" cy="421637"/>
            <a:chOff x="5926225" y="921350"/>
            <a:chExt cx="517800" cy="504350"/>
          </a:xfrm>
        </p:grpSpPr>
        <p:sp>
          <p:nvSpPr>
            <p:cNvPr id="697" name="Google Shape;697;p55"/>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5"/>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55"/>
          <p:cNvGrpSpPr/>
          <p:nvPr/>
        </p:nvGrpSpPr>
        <p:grpSpPr>
          <a:xfrm>
            <a:off x="5402118" y="919286"/>
            <a:ext cx="404290" cy="405314"/>
            <a:chOff x="6617400" y="931125"/>
            <a:chExt cx="483600" cy="484825"/>
          </a:xfrm>
        </p:grpSpPr>
        <p:sp>
          <p:nvSpPr>
            <p:cNvPr id="700" name="Google Shape;700;p55"/>
            <p:cNvSpPr/>
            <p:nvPr/>
          </p:nvSpPr>
          <p:spPr>
            <a:xfrm>
              <a:off x="6843925" y="1183900"/>
              <a:ext cx="121525" cy="232050"/>
            </a:xfrm>
            <a:custGeom>
              <a:avLst/>
              <a:gdLst/>
              <a:ahLst/>
              <a:cxnLst/>
              <a:rect l="l" t="t" r="r" b="b"/>
              <a:pathLst>
                <a:path w="4861" h="9282" extrusionOk="0">
                  <a:moveTo>
                    <a:pt x="1" y="0"/>
                  </a:moveTo>
                  <a:lnTo>
                    <a:pt x="1" y="6863"/>
                  </a:lnTo>
                  <a:lnTo>
                    <a:pt x="25" y="7107"/>
                  </a:lnTo>
                  <a:lnTo>
                    <a:pt x="49" y="7327"/>
                  </a:lnTo>
                  <a:lnTo>
                    <a:pt x="123" y="7572"/>
                  </a:lnTo>
                  <a:lnTo>
                    <a:pt x="196" y="7791"/>
                  </a:lnTo>
                  <a:lnTo>
                    <a:pt x="294" y="8011"/>
                  </a:lnTo>
                  <a:lnTo>
                    <a:pt x="416" y="8207"/>
                  </a:lnTo>
                  <a:lnTo>
                    <a:pt x="562" y="8402"/>
                  </a:lnTo>
                  <a:lnTo>
                    <a:pt x="709" y="8573"/>
                  </a:lnTo>
                  <a:lnTo>
                    <a:pt x="880" y="8719"/>
                  </a:lnTo>
                  <a:lnTo>
                    <a:pt x="1075" y="8866"/>
                  </a:lnTo>
                  <a:lnTo>
                    <a:pt x="1271" y="8988"/>
                  </a:lnTo>
                  <a:lnTo>
                    <a:pt x="1490" y="9086"/>
                  </a:lnTo>
                  <a:lnTo>
                    <a:pt x="1710" y="9159"/>
                  </a:lnTo>
                  <a:lnTo>
                    <a:pt x="1930" y="9232"/>
                  </a:lnTo>
                  <a:lnTo>
                    <a:pt x="2174" y="9257"/>
                  </a:lnTo>
                  <a:lnTo>
                    <a:pt x="2418" y="9281"/>
                  </a:lnTo>
                  <a:lnTo>
                    <a:pt x="2663" y="9257"/>
                  </a:lnTo>
                  <a:lnTo>
                    <a:pt x="2907" y="9232"/>
                  </a:lnTo>
                  <a:lnTo>
                    <a:pt x="3151" y="9159"/>
                  </a:lnTo>
                  <a:lnTo>
                    <a:pt x="3371" y="9086"/>
                  </a:lnTo>
                  <a:lnTo>
                    <a:pt x="3591" y="8988"/>
                  </a:lnTo>
                  <a:lnTo>
                    <a:pt x="3786" y="8866"/>
                  </a:lnTo>
                  <a:lnTo>
                    <a:pt x="3957" y="8719"/>
                  </a:lnTo>
                  <a:lnTo>
                    <a:pt x="4128" y="8573"/>
                  </a:lnTo>
                  <a:lnTo>
                    <a:pt x="4299" y="8402"/>
                  </a:lnTo>
                  <a:lnTo>
                    <a:pt x="4446" y="8207"/>
                  </a:lnTo>
                  <a:lnTo>
                    <a:pt x="4568" y="8011"/>
                  </a:lnTo>
                  <a:lnTo>
                    <a:pt x="4665" y="7791"/>
                  </a:lnTo>
                  <a:lnTo>
                    <a:pt x="4739" y="7572"/>
                  </a:lnTo>
                  <a:lnTo>
                    <a:pt x="4812" y="7327"/>
                  </a:lnTo>
                  <a:lnTo>
                    <a:pt x="4836" y="7107"/>
                  </a:lnTo>
                  <a:lnTo>
                    <a:pt x="4861" y="6863"/>
                  </a:lnTo>
                  <a:lnTo>
                    <a:pt x="4836" y="6717"/>
                  </a:lnTo>
                  <a:lnTo>
                    <a:pt x="4812" y="6619"/>
                  </a:lnTo>
                  <a:lnTo>
                    <a:pt x="4739" y="6521"/>
                  </a:lnTo>
                  <a:lnTo>
                    <a:pt x="4665" y="6424"/>
                  </a:lnTo>
                  <a:lnTo>
                    <a:pt x="4592" y="6350"/>
                  </a:lnTo>
                  <a:lnTo>
                    <a:pt x="4470" y="6302"/>
                  </a:lnTo>
                  <a:lnTo>
                    <a:pt x="4372" y="6253"/>
                  </a:lnTo>
                  <a:lnTo>
                    <a:pt x="4128" y="6253"/>
                  </a:lnTo>
                  <a:lnTo>
                    <a:pt x="4006" y="6302"/>
                  </a:lnTo>
                  <a:lnTo>
                    <a:pt x="3908" y="6350"/>
                  </a:lnTo>
                  <a:lnTo>
                    <a:pt x="3811" y="6424"/>
                  </a:lnTo>
                  <a:lnTo>
                    <a:pt x="3737" y="6521"/>
                  </a:lnTo>
                  <a:lnTo>
                    <a:pt x="3688" y="6619"/>
                  </a:lnTo>
                  <a:lnTo>
                    <a:pt x="3640" y="6717"/>
                  </a:lnTo>
                  <a:lnTo>
                    <a:pt x="3640" y="6863"/>
                  </a:lnTo>
                  <a:lnTo>
                    <a:pt x="3615" y="7083"/>
                  </a:lnTo>
                  <a:lnTo>
                    <a:pt x="3542" y="7327"/>
                  </a:lnTo>
                  <a:lnTo>
                    <a:pt x="3420" y="7523"/>
                  </a:lnTo>
                  <a:lnTo>
                    <a:pt x="3273" y="7718"/>
                  </a:lnTo>
                  <a:lnTo>
                    <a:pt x="3102" y="7865"/>
                  </a:lnTo>
                  <a:lnTo>
                    <a:pt x="2907" y="7962"/>
                  </a:lnTo>
                  <a:lnTo>
                    <a:pt x="2663" y="8036"/>
                  </a:lnTo>
                  <a:lnTo>
                    <a:pt x="2418" y="8060"/>
                  </a:lnTo>
                  <a:lnTo>
                    <a:pt x="2174" y="8036"/>
                  </a:lnTo>
                  <a:lnTo>
                    <a:pt x="1954" y="7962"/>
                  </a:lnTo>
                  <a:lnTo>
                    <a:pt x="1759" y="7865"/>
                  </a:lnTo>
                  <a:lnTo>
                    <a:pt x="1564" y="7718"/>
                  </a:lnTo>
                  <a:lnTo>
                    <a:pt x="1417" y="7523"/>
                  </a:lnTo>
                  <a:lnTo>
                    <a:pt x="1319" y="7327"/>
                  </a:lnTo>
                  <a:lnTo>
                    <a:pt x="1246" y="7083"/>
                  </a:lnTo>
                  <a:lnTo>
                    <a:pt x="1222" y="6863"/>
                  </a:lnTo>
                  <a:lnTo>
                    <a:pt x="1222" y="0"/>
                  </a:lnTo>
                  <a:lnTo>
                    <a:pt x="953" y="220"/>
                  </a:lnTo>
                  <a:lnTo>
                    <a:pt x="880" y="293"/>
                  </a:lnTo>
                  <a:lnTo>
                    <a:pt x="806" y="342"/>
                  </a:lnTo>
                  <a:lnTo>
                    <a:pt x="709" y="367"/>
                  </a:lnTo>
                  <a:lnTo>
                    <a:pt x="513" y="367"/>
                  </a:lnTo>
                  <a:lnTo>
                    <a:pt x="416" y="342"/>
                  </a:lnTo>
                  <a:lnTo>
                    <a:pt x="342" y="293"/>
                  </a:lnTo>
                  <a:lnTo>
                    <a:pt x="269" y="22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5"/>
            <p:cNvSpPr/>
            <p:nvPr/>
          </p:nvSpPr>
          <p:spPr>
            <a:xfrm>
              <a:off x="6617400" y="931125"/>
              <a:ext cx="483600" cy="259500"/>
            </a:xfrm>
            <a:custGeom>
              <a:avLst/>
              <a:gdLst/>
              <a:ahLst/>
              <a:cxnLst/>
              <a:rect l="l" t="t" r="r" b="b"/>
              <a:pathLst>
                <a:path w="19344" h="10380" extrusionOk="0">
                  <a:moveTo>
                    <a:pt x="5252" y="9769"/>
                  </a:moveTo>
                  <a:lnTo>
                    <a:pt x="5252" y="9769"/>
                  </a:lnTo>
                  <a:lnTo>
                    <a:pt x="5252" y="9769"/>
                  </a:lnTo>
                  <a:close/>
                  <a:moveTo>
                    <a:pt x="9672" y="0"/>
                  </a:moveTo>
                  <a:lnTo>
                    <a:pt x="9550" y="25"/>
                  </a:lnTo>
                  <a:lnTo>
                    <a:pt x="9428" y="49"/>
                  </a:lnTo>
                  <a:lnTo>
                    <a:pt x="9330" y="122"/>
                  </a:lnTo>
                  <a:lnTo>
                    <a:pt x="9232" y="196"/>
                  </a:lnTo>
                  <a:lnTo>
                    <a:pt x="9159" y="269"/>
                  </a:lnTo>
                  <a:lnTo>
                    <a:pt x="9110" y="367"/>
                  </a:lnTo>
                  <a:lnTo>
                    <a:pt x="9086" y="489"/>
                  </a:lnTo>
                  <a:lnTo>
                    <a:pt x="9062" y="611"/>
                  </a:lnTo>
                  <a:lnTo>
                    <a:pt x="9062" y="1246"/>
                  </a:lnTo>
                  <a:lnTo>
                    <a:pt x="8622" y="1270"/>
                  </a:lnTo>
                  <a:lnTo>
                    <a:pt x="8182" y="1343"/>
                  </a:lnTo>
                  <a:lnTo>
                    <a:pt x="7767" y="1417"/>
                  </a:lnTo>
                  <a:lnTo>
                    <a:pt x="7328" y="1514"/>
                  </a:lnTo>
                  <a:lnTo>
                    <a:pt x="6912" y="1612"/>
                  </a:lnTo>
                  <a:lnTo>
                    <a:pt x="6497" y="1759"/>
                  </a:lnTo>
                  <a:lnTo>
                    <a:pt x="6082" y="1905"/>
                  </a:lnTo>
                  <a:lnTo>
                    <a:pt x="5691" y="2076"/>
                  </a:lnTo>
                  <a:lnTo>
                    <a:pt x="5300" y="2247"/>
                  </a:lnTo>
                  <a:lnTo>
                    <a:pt x="4910" y="2467"/>
                  </a:lnTo>
                  <a:lnTo>
                    <a:pt x="4543" y="2687"/>
                  </a:lnTo>
                  <a:lnTo>
                    <a:pt x="4177" y="2931"/>
                  </a:lnTo>
                  <a:lnTo>
                    <a:pt x="3811" y="3175"/>
                  </a:lnTo>
                  <a:lnTo>
                    <a:pt x="3469" y="3468"/>
                  </a:lnTo>
                  <a:lnTo>
                    <a:pt x="3151" y="3761"/>
                  </a:lnTo>
                  <a:lnTo>
                    <a:pt x="2834" y="4054"/>
                  </a:lnTo>
                  <a:lnTo>
                    <a:pt x="2516" y="4372"/>
                  </a:lnTo>
                  <a:lnTo>
                    <a:pt x="2223" y="4714"/>
                  </a:lnTo>
                  <a:lnTo>
                    <a:pt x="1930" y="5080"/>
                  </a:lnTo>
                  <a:lnTo>
                    <a:pt x="1686" y="5422"/>
                  </a:lnTo>
                  <a:lnTo>
                    <a:pt x="1442" y="5788"/>
                  </a:lnTo>
                  <a:lnTo>
                    <a:pt x="1222" y="6179"/>
                  </a:lnTo>
                  <a:lnTo>
                    <a:pt x="1002" y="6570"/>
                  </a:lnTo>
                  <a:lnTo>
                    <a:pt x="807" y="6961"/>
                  </a:lnTo>
                  <a:lnTo>
                    <a:pt x="660" y="7376"/>
                  </a:lnTo>
                  <a:lnTo>
                    <a:pt x="489" y="7791"/>
                  </a:lnTo>
                  <a:lnTo>
                    <a:pt x="367" y="8206"/>
                  </a:lnTo>
                  <a:lnTo>
                    <a:pt x="245" y="8622"/>
                  </a:lnTo>
                  <a:lnTo>
                    <a:pt x="172" y="9061"/>
                  </a:lnTo>
                  <a:lnTo>
                    <a:pt x="98" y="9501"/>
                  </a:lnTo>
                  <a:lnTo>
                    <a:pt x="25" y="9940"/>
                  </a:lnTo>
                  <a:lnTo>
                    <a:pt x="1" y="10380"/>
                  </a:lnTo>
                  <a:lnTo>
                    <a:pt x="196" y="10111"/>
                  </a:lnTo>
                  <a:lnTo>
                    <a:pt x="465" y="9867"/>
                  </a:lnTo>
                  <a:lnTo>
                    <a:pt x="758" y="9647"/>
                  </a:lnTo>
                  <a:lnTo>
                    <a:pt x="1075" y="9452"/>
                  </a:lnTo>
                  <a:lnTo>
                    <a:pt x="1442" y="9305"/>
                  </a:lnTo>
                  <a:lnTo>
                    <a:pt x="1808" y="9183"/>
                  </a:lnTo>
                  <a:lnTo>
                    <a:pt x="2223" y="9110"/>
                  </a:lnTo>
                  <a:lnTo>
                    <a:pt x="2638" y="9086"/>
                  </a:lnTo>
                  <a:lnTo>
                    <a:pt x="2956" y="9110"/>
                  </a:lnTo>
                  <a:lnTo>
                    <a:pt x="3249" y="9134"/>
                  </a:lnTo>
                  <a:lnTo>
                    <a:pt x="3542" y="9208"/>
                  </a:lnTo>
                  <a:lnTo>
                    <a:pt x="3811" y="9281"/>
                  </a:lnTo>
                  <a:lnTo>
                    <a:pt x="4079" y="9379"/>
                  </a:lnTo>
                  <a:lnTo>
                    <a:pt x="4323" y="9501"/>
                  </a:lnTo>
                  <a:lnTo>
                    <a:pt x="4543" y="9647"/>
                  </a:lnTo>
                  <a:lnTo>
                    <a:pt x="4763" y="9794"/>
                  </a:lnTo>
                  <a:lnTo>
                    <a:pt x="4812" y="9305"/>
                  </a:lnTo>
                  <a:lnTo>
                    <a:pt x="4934" y="8573"/>
                  </a:lnTo>
                  <a:lnTo>
                    <a:pt x="5007" y="8109"/>
                  </a:lnTo>
                  <a:lnTo>
                    <a:pt x="5129" y="7620"/>
                  </a:lnTo>
                  <a:lnTo>
                    <a:pt x="5276" y="7107"/>
                  </a:lnTo>
                  <a:lnTo>
                    <a:pt x="5447" y="6546"/>
                  </a:lnTo>
                  <a:lnTo>
                    <a:pt x="5642" y="5984"/>
                  </a:lnTo>
                  <a:lnTo>
                    <a:pt x="5887" y="5373"/>
                  </a:lnTo>
                  <a:lnTo>
                    <a:pt x="6180" y="4763"/>
                  </a:lnTo>
                  <a:lnTo>
                    <a:pt x="6522" y="4152"/>
                  </a:lnTo>
                  <a:lnTo>
                    <a:pt x="6888" y="3542"/>
                  </a:lnTo>
                  <a:lnTo>
                    <a:pt x="7303" y="2931"/>
                  </a:lnTo>
                  <a:lnTo>
                    <a:pt x="7792" y="2345"/>
                  </a:lnTo>
                  <a:lnTo>
                    <a:pt x="8329" y="1783"/>
                  </a:lnTo>
                  <a:lnTo>
                    <a:pt x="8402" y="1710"/>
                  </a:lnTo>
                  <a:lnTo>
                    <a:pt x="8597" y="1710"/>
                  </a:lnTo>
                  <a:lnTo>
                    <a:pt x="8671" y="1783"/>
                  </a:lnTo>
                  <a:lnTo>
                    <a:pt x="8720" y="1856"/>
                  </a:lnTo>
                  <a:lnTo>
                    <a:pt x="8744" y="1954"/>
                  </a:lnTo>
                  <a:lnTo>
                    <a:pt x="8720" y="2027"/>
                  </a:lnTo>
                  <a:lnTo>
                    <a:pt x="8671" y="2125"/>
                  </a:lnTo>
                  <a:lnTo>
                    <a:pt x="8182" y="2662"/>
                  </a:lnTo>
                  <a:lnTo>
                    <a:pt x="7718" y="3200"/>
                  </a:lnTo>
                  <a:lnTo>
                    <a:pt x="7328" y="3786"/>
                  </a:lnTo>
                  <a:lnTo>
                    <a:pt x="6961" y="4348"/>
                  </a:lnTo>
                  <a:lnTo>
                    <a:pt x="6668" y="4934"/>
                  </a:lnTo>
                  <a:lnTo>
                    <a:pt x="6375" y="5495"/>
                  </a:lnTo>
                  <a:lnTo>
                    <a:pt x="6155" y="6082"/>
                  </a:lnTo>
                  <a:lnTo>
                    <a:pt x="5960" y="6619"/>
                  </a:lnTo>
                  <a:lnTo>
                    <a:pt x="5789" y="7156"/>
                  </a:lnTo>
                  <a:lnTo>
                    <a:pt x="5642" y="7645"/>
                  </a:lnTo>
                  <a:lnTo>
                    <a:pt x="5520" y="8109"/>
                  </a:lnTo>
                  <a:lnTo>
                    <a:pt x="5423" y="8548"/>
                  </a:lnTo>
                  <a:lnTo>
                    <a:pt x="5300" y="9257"/>
                  </a:lnTo>
                  <a:lnTo>
                    <a:pt x="5252" y="9769"/>
                  </a:lnTo>
                  <a:lnTo>
                    <a:pt x="5471" y="9623"/>
                  </a:lnTo>
                  <a:lnTo>
                    <a:pt x="5691" y="9476"/>
                  </a:lnTo>
                  <a:lnTo>
                    <a:pt x="5935" y="9379"/>
                  </a:lnTo>
                  <a:lnTo>
                    <a:pt x="6180" y="9281"/>
                  </a:lnTo>
                  <a:lnTo>
                    <a:pt x="6448" y="9208"/>
                  </a:lnTo>
                  <a:lnTo>
                    <a:pt x="6741" y="9134"/>
                  </a:lnTo>
                  <a:lnTo>
                    <a:pt x="7034" y="9110"/>
                  </a:lnTo>
                  <a:lnTo>
                    <a:pt x="7328" y="9086"/>
                  </a:lnTo>
                  <a:lnTo>
                    <a:pt x="7645" y="9110"/>
                  </a:lnTo>
                  <a:lnTo>
                    <a:pt x="7938" y="9134"/>
                  </a:lnTo>
                  <a:lnTo>
                    <a:pt x="8207" y="9208"/>
                  </a:lnTo>
                  <a:lnTo>
                    <a:pt x="8475" y="9281"/>
                  </a:lnTo>
                  <a:lnTo>
                    <a:pt x="8744" y="9379"/>
                  </a:lnTo>
                  <a:lnTo>
                    <a:pt x="8988" y="9501"/>
                  </a:lnTo>
                  <a:lnTo>
                    <a:pt x="9208" y="9623"/>
                  </a:lnTo>
                  <a:lnTo>
                    <a:pt x="9428" y="9794"/>
                  </a:lnTo>
                  <a:lnTo>
                    <a:pt x="9428" y="1954"/>
                  </a:lnTo>
                  <a:lnTo>
                    <a:pt x="9452" y="1856"/>
                  </a:lnTo>
                  <a:lnTo>
                    <a:pt x="9501" y="1783"/>
                  </a:lnTo>
                  <a:lnTo>
                    <a:pt x="9574" y="1710"/>
                  </a:lnTo>
                  <a:lnTo>
                    <a:pt x="9770" y="1710"/>
                  </a:lnTo>
                  <a:lnTo>
                    <a:pt x="9843" y="1783"/>
                  </a:lnTo>
                  <a:lnTo>
                    <a:pt x="9892" y="1856"/>
                  </a:lnTo>
                  <a:lnTo>
                    <a:pt x="9916" y="1954"/>
                  </a:lnTo>
                  <a:lnTo>
                    <a:pt x="9916" y="9794"/>
                  </a:lnTo>
                  <a:lnTo>
                    <a:pt x="10136" y="9623"/>
                  </a:lnTo>
                  <a:lnTo>
                    <a:pt x="10356" y="9501"/>
                  </a:lnTo>
                  <a:lnTo>
                    <a:pt x="10600" y="9379"/>
                  </a:lnTo>
                  <a:lnTo>
                    <a:pt x="10869" y="9281"/>
                  </a:lnTo>
                  <a:lnTo>
                    <a:pt x="11137" y="9208"/>
                  </a:lnTo>
                  <a:lnTo>
                    <a:pt x="11406" y="9134"/>
                  </a:lnTo>
                  <a:lnTo>
                    <a:pt x="11699" y="9110"/>
                  </a:lnTo>
                  <a:lnTo>
                    <a:pt x="12017" y="9086"/>
                  </a:lnTo>
                  <a:lnTo>
                    <a:pt x="12310" y="9110"/>
                  </a:lnTo>
                  <a:lnTo>
                    <a:pt x="12603" y="9134"/>
                  </a:lnTo>
                  <a:lnTo>
                    <a:pt x="12896" y="9208"/>
                  </a:lnTo>
                  <a:lnTo>
                    <a:pt x="13165" y="9281"/>
                  </a:lnTo>
                  <a:lnTo>
                    <a:pt x="13409" y="9379"/>
                  </a:lnTo>
                  <a:lnTo>
                    <a:pt x="13653" y="9476"/>
                  </a:lnTo>
                  <a:lnTo>
                    <a:pt x="13873" y="9623"/>
                  </a:lnTo>
                  <a:lnTo>
                    <a:pt x="14093" y="9769"/>
                  </a:lnTo>
                  <a:lnTo>
                    <a:pt x="14019" y="9257"/>
                  </a:lnTo>
                  <a:lnTo>
                    <a:pt x="13897" y="8548"/>
                  </a:lnTo>
                  <a:lnTo>
                    <a:pt x="13824" y="8109"/>
                  </a:lnTo>
                  <a:lnTo>
                    <a:pt x="13702" y="7645"/>
                  </a:lnTo>
                  <a:lnTo>
                    <a:pt x="13555" y="7132"/>
                  </a:lnTo>
                  <a:lnTo>
                    <a:pt x="13384" y="6619"/>
                  </a:lnTo>
                  <a:lnTo>
                    <a:pt x="13189" y="6057"/>
                  </a:lnTo>
                  <a:lnTo>
                    <a:pt x="12945" y="5495"/>
                  </a:lnTo>
                  <a:lnTo>
                    <a:pt x="12676" y="4934"/>
                  </a:lnTo>
                  <a:lnTo>
                    <a:pt x="12359" y="4348"/>
                  </a:lnTo>
                  <a:lnTo>
                    <a:pt x="12017" y="3786"/>
                  </a:lnTo>
                  <a:lnTo>
                    <a:pt x="11626" y="3200"/>
                  </a:lnTo>
                  <a:lnTo>
                    <a:pt x="11162" y="2662"/>
                  </a:lnTo>
                  <a:lnTo>
                    <a:pt x="10673" y="2125"/>
                  </a:lnTo>
                  <a:lnTo>
                    <a:pt x="10625" y="2027"/>
                  </a:lnTo>
                  <a:lnTo>
                    <a:pt x="10600" y="1954"/>
                  </a:lnTo>
                  <a:lnTo>
                    <a:pt x="10625" y="1856"/>
                  </a:lnTo>
                  <a:lnTo>
                    <a:pt x="10673" y="1783"/>
                  </a:lnTo>
                  <a:lnTo>
                    <a:pt x="10747" y="1710"/>
                  </a:lnTo>
                  <a:lnTo>
                    <a:pt x="10942" y="1710"/>
                  </a:lnTo>
                  <a:lnTo>
                    <a:pt x="11015" y="1783"/>
                  </a:lnTo>
                  <a:lnTo>
                    <a:pt x="11553" y="2345"/>
                  </a:lnTo>
                  <a:lnTo>
                    <a:pt x="12017" y="2931"/>
                  </a:lnTo>
                  <a:lnTo>
                    <a:pt x="12456" y="3542"/>
                  </a:lnTo>
                  <a:lnTo>
                    <a:pt x="12823" y="4152"/>
                  </a:lnTo>
                  <a:lnTo>
                    <a:pt x="13165" y="4787"/>
                  </a:lnTo>
                  <a:lnTo>
                    <a:pt x="13458" y="5373"/>
                  </a:lnTo>
                  <a:lnTo>
                    <a:pt x="13702" y="5984"/>
                  </a:lnTo>
                  <a:lnTo>
                    <a:pt x="13897" y="6546"/>
                  </a:lnTo>
                  <a:lnTo>
                    <a:pt x="14068" y="7107"/>
                  </a:lnTo>
                  <a:lnTo>
                    <a:pt x="14215" y="7620"/>
                  </a:lnTo>
                  <a:lnTo>
                    <a:pt x="14337" y="8109"/>
                  </a:lnTo>
                  <a:lnTo>
                    <a:pt x="14410" y="8573"/>
                  </a:lnTo>
                  <a:lnTo>
                    <a:pt x="14532" y="9305"/>
                  </a:lnTo>
                  <a:lnTo>
                    <a:pt x="14581" y="9794"/>
                  </a:lnTo>
                  <a:lnTo>
                    <a:pt x="14801" y="9647"/>
                  </a:lnTo>
                  <a:lnTo>
                    <a:pt x="15021" y="9501"/>
                  </a:lnTo>
                  <a:lnTo>
                    <a:pt x="15265" y="9379"/>
                  </a:lnTo>
                  <a:lnTo>
                    <a:pt x="15534" y="9281"/>
                  </a:lnTo>
                  <a:lnTo>
                    <a:pt x="15802" y="9208"/>
                  </a:lnTo>
                  <a:lnTo>
                    <a:pt x="16095" y="9134"/>
                  </a:lnTo>
                  <a:lnTo>
                    <a:pt x="16388" y="9110"/>
                  </a:lnTo>
                  <a:lnTo>
                    <a:pt x="16706" y="9086"/>
                  </a:lnTo>
                  <a:lnTo>
                    <a:pt x="17121" y="9110"/>
                  </a:lnTo>
                  <a:lnTo>
                    <a:pt x="17536" y="9183"/>
                  </a:lnTo>
                  <a:lnTo>
                    <a:pt x="17903" y="9305"/>
                  </a:lnTo>
                  <a:lnTo>
                    <a:pt x="18269" y="9452"/>
                  </a:lnTo>
                  <a:lnTo>
                    <a:pt x="18587" y="9647"/>
                  </a:lnTo>
                  <a:lnTo>
                    <a:pt x="18880" y="9867"/>
                  </a:lnTo>
                  <a:lnTo>
                    <a:pt x="19148" y="10111"/>
                  </a:lnTo>
                  <a:lnTo>
                    <a:pt x="19344" y="10380"/>
                  </a:lnTo>
                  <a:lnTo>
                    <a:pt x="19319" y="9940"/>
                  </a:lnTo>
                  <a:lnTo>
                    <a:pt x="19246" y="9501"/>
                  </a:lnTo>
                  <a:lnTo>
                    <a:pt x="19173" y="9061"/>
                  </a:lnTo>
                  <a:lnTo>
                    <a:pt x="19099" y="8622"/>
                  </a:lnTo>
                  <a:lnTo>
                    <a:pt x="18977" y="8206"/>
                  </a:lnTo>
                  <a:lnTo>
                    <a:pt x="18855" y="7791"/>
                  </a:lnTo>
                  <a:lnTo>
                    <a:pt x="18684" y="7376"/>
                  </a:lnTo>
                  <a:lnTo>
                    <a:pt x="18538" y="6961"/>
                  </a:lnTo>
                  <a:lnTo>
                    <a:pt x="18342" y="6570"/>
                  </a:lnTo>
                  <a:lnTo>
                    <a:pt x="18122" y="6179"/>
                  </a:lnTo>
                  <a:lnTo>
                    <a:pt x="17903" y="5788"/>
                  </a:lnTo>
                  <a:lnTo>
                    <a:pt x="17658" y="5422"/>
                  </a:lnTo>
                  <a:lnTo>
                    <a:pt x="17414" y="5080"/>
                  </a:lnTo>
                  <a:lnTo>
                    <a:pt x="17121" y="4714"/>
                  </a:lnTo>
                  <a:lnTo>
                    <a:pt x="16828" y="4372"/>
                  </a:lnTo>
                  <a:lnTo>
                    <a:pt x="16511" y="4054"/>
                  </a:lnTo>
                  <a:lnTo>
                    <a:pt x="16193" y="3761"/>
                  </a:lnTo>
                  <a:lnTo>
                    <a:pt x="15876" y="3468"/>
                  </a:lnTo>
                  <a:lnTo>
                    <a:pt x="15534" y="3175"/>
                  </a:lnTo>
                  <a:lnTo>
                    <a:pt x="15167" y="2931"/>
                  </a:lnTo>
                  <a:lnTo>
                    <a:pt x="14801" y="2687"/>
                  </a:lnTo>
                  <a:lnTo>
                    <a:pt x="14435" y="2467"/>
                  </a:lnTo>
                  <a:lnTo>
                    <a:pt x="14044" y="2247"/>
                  </a:lnTo>
                  <a:lnTo>
                    <a:pt x="13653" y="2076"/>
                  </a:lnTo>
                  <a:lnTo>
                    <a:pt x="13262" y="1905"/>
                  </a:lnTo>
                  <a:lnTo>
                    <a:pt x="12847" y="1759"/>
                  </a:lnTo>
                  <a:lnTo>
                    <a:pt x="12432" y="1612"/>
                  </a:lnTo>
                  <a:lnTo>
                    <a:pt x="12017" y="1514"/>
                  </a:lnTo>
                  <a:lnTo>
                    <a:pt x="11577" y="1417"/>
                  </a:lnTo>
                  <a:lnTo>
                    <a:pt x="11162" y="1343"/>
                  </a:lnTo>
                  <a:lnTo>
                    <a:pt x="10722" y="1270"/>
                  </a:lnTo>
                  <a:lnTo>
                    <a:pt x="10283" y="1246"/>
                  </a:lnTo>
                  <a:lnTo>
                    <a:pt x="10283" y="611"/>
                  </a:lnTo>
                  <a:lnTo>
                    <a:pt x="10258" y="489"/>
                  </a:lnTo>
                  <a:lnTo>
                    <a:pt x="10234" y="367"/>
                  </a:lnTo>
                  <a:lnTo>
                    <a:pt x="10185" y="269"/>
                  </a:lnTo>
                  <a:lnTo>
                    <a:pt x="10112" y="196"/>
                  </a:lnTo>
                  <a:lnTo>
                    <a:pt x="10014" y="122"/>
                  </a:lnTo>
                  <a:lnTo>
                    <a:pt x="9916" y="49"/>
                  </a:lnTo>
                  <a:lnTo>
                    <a:pt x="9794" y="25"/>
                  </a:lnTo>
                  <a:lnTo>
                    <a:pt x="96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55"/>
          <p:cNvGrpSpPr/>
          <p:nvPr/>
        </p:nvGrpSpPr>
        <p:grpSpPr>
          <a:xfrm>
            <a:off x="337525" y="1548648"/>
            <a:ext cx="389994" cy="273623"/>
            <a:chOff x="559275" y="1683950"/>
            <a:chExt cx="466500" cy="327300"/>
          </a:xfrm>
        </p:grpSpPr>
        <p:sp>
          <p:nvSpPr>
            <p:cNvPr id="703" name="Google Shape;703;p55"/>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5"/>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55"/>
          <p:cNvGrpSpPr/>
          <p:nvPr/>
        </p:nvGrpSpPr>
        <p:grpSpPr>
          <a:xfrm>
            <a:off x="901052" y="1494558"/>
            <a:ext cx="389994" cy="381822"/>
            <a:chOff x="1233350" y="1619250"/>
            <a:chExt cx="466500" cy="456725"/>
          </a:xfrm>
        </p:grpSpPr>
        <p:sp>
          <p:nvSpPr>
            <p:cNvPr id="706" name="Google Shape;706;p55"/>
            <p:cNvSpPr/>
            <p:nvPr/>
          </p:nvSpPr>
          <p:spPr>
            <a:xfrm>
              <a:off x="1233350" y="1619250"/>
              <a:ext cx="466500" cy="456725"/>
            </a:xfrm>
            <a:custGeom>
              <a:avLst/>
              <a:gdLst/>
              <a:ahLst/>
              <a:cxnLst/>
              <a:rect l="l" t="t" r="r" b="b"/>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5"/>
            <p:cNvSpPr/>
            <p:nvPr/>
          </p:nvSpPr>
          <p:spPr>
            <a:xfrm>
              <a:off x="1382325" y="1792025"/>
              <a:ext cx="168550" cy="12250"/>
            </a:xfrm>
            <a:custGeom>
              <a:avLst/>
              <a:gdLst/>
              <a:ahLst/>
              <a:cxnLst/>
              <a:rect l="l" t="t" r="r" b="b"/>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5"/>
            <p:cNvSpPr/>
            <p:nvPr/>
          </p:nvSpPr>
          <p:spPr>
            <a:xfrm>
              <a:off x="1382325" y="1825000"/>
              <a:ext cx="168550" cy="12250"/>
            </a:xfrm>
            <a:custGeom>
              <a:avLst/>
              <a:gdLst/>
              <a:ahLst/>
              <a:cxnLst/>
              <a:rect l="l" t="t" r="r" b="b"/>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5"/>
            <p:cNvSpPr/>
            <p:nvPr/>
          </p:nvSpPr>
          <p:spPr>
            <a:xfrm>
              <a:off x="1382325" y="1858575"/>
              <a:ext cx="70850" cy="12250"/>
            </a:xfrm>
            <a:custGeom>
              <a:avLst/>
              <a:gdLst/>
              <a:ahLst/>
              <a:cxnLst/>
              <a:rect l="l" t="t" r="r" b="b"/>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55"/>
          <p:cNvGrpSpPr/>
          <p:nvPr/>
        </p:nvGrpSpPr>
        <p:grpSpPr>
          <a:xfrm>
            <a:off x="1476826" y="1502709"/>
            <a:ext cx="365499" cy="365499"/>
            <a:chOff x="1922075" y="1629000"/>
            <a:chExt cx="437200" cy="437200"/>
          </a:xfrm>
        </p:grpSpPr>
        <p:sp>
          <p:nvSpPr>
            <p:cNvPr id="711" name="Google Shape;711;p55"/>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5"/>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55"/>
          <p:cNvGrpSpPr/>
          <p:nvPr/>
        </p:nvGrpSpPr>
        <p:grpSpPr>
          <a:xfrm>
            <a:off x="2038827" y="1501184"/>
            <a:ext cx="368551" cy="368551"/>
            <a:chOff x="2594325" y="1627175"/>
            <a:chExt cx="440850" cy="440850"/>
          </a:xfrm>
        </p:grpSpPr>
        <p:sp>
          <p:nvSpPr>
            <p:cNvPr id="714" name="Google Shape;714;p55"/>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5"/>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5"/>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 name="Google Shape;717;p55"/>
          <p:cNvSpPr/>
          <p:nvPr/>
        </p:nvSpPr>
        <p:spPr>
          <a:xfrm>
            <a:off x="2618782" y="1517581"/>
            <a:ext cx="335905" cy="335884"/>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 name="Google Shape;718;p55"/>
          <p:cNvGrpSpPr/>
          <p:nvPr/>
        </p:nvGrpSpPr>
        <p:grpSpPr>
          <a:xfrm>
            <a:off x="3200595" y="1473617"/>
            <a:ext cx="299121" cy="423685"/>
            <a:chOff x="3984000" y="1594200"/>
            <a:chExt cx="357800" cy="506800"/>
          </a:xfrm>
        </p:grpSpPr>
        <p:sp>
          <p:nvSpPr>
            <p:cNvPr id="719" name="Google Shape;719;p55"/>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5"/>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55"/>
          <p:cNvGrpSpPr/>
          <p:nvPr/>
        </p:nvGrpSpPr>
        <p:grpSpPr>
          <a:xfrm>
            <a:off x="3716637" y="1564469"/>
            <a:ext cx="394090" cy="241980"/>
            <a:chOff x="4601275" y="1702875"/>
            <a:chExt cx="471400" cy="289450"/>
          </a:xfrm>
        </p:grpSpPr>
        <p:sp>
          <p:nvSpPr>
            <p:cNvPr id="722" name="Google Shape;722;p55"/>
            <p:cNvSpPr/>
            <p:nvPr/>
          </p:nvSpPr>
          <p:spPr>
            <a:xfrm>
              <a:off x="4816200" y="1702875"/>
              <a:ext cx="41550" cy="41550"/>
            </a:xfrm>
            <a:custGeom>
              <a:avLst/>
              <a:gdLst/>
              <a:ahLst/>
              <a:cxnLst/>
              <a:rect l="l" t="t" r="r" b="b"/>
              <a:pathLst>
                <a:path w="1662" h="1662" extrusionOk="0">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5"/>
            <p:cNvSpPr/>
            <p:nvPr/>
          </p:nvSpPr>
          <p:spPr>
            <a:xfrm>
              <a:off x="5031125" y="1757225"/>
              <a:ext cx="41550" cy="41550"/>
            </a:xfrm>
            <a:custGeom>
              <a:avLst/>
              <a:gdLst/>
              <a:ahLst/>
              <a:cxnLst/>
              <a:rect l="l" t="t" r="r" b="b"/>
              <a:pathLst>
                <a:path w="1662" h="1662" extrusionOk="0">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5"/>
            <p:cNvSpPr/>
            <p:nvPr/>
          </p:nvSpPr>
          <p:spPr>
            <a:xfrm>
              <a:off x="4634875" y="1756000"/>
              <a:ext cx="404225" cy="178325"/>
            </a:xfrm>
            <a:custGeom>
              <a:avLst/>
              <a:gdLst/>
              <a:ahLst/>
              <a:cxnLst/>
              <a:rect l="l" t="t" r="r" b="b"/>
              <a:pathLst>
                <a:path w="16169" h="7133" extrusionOk="0">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5"/>
            <p:cNvSpPr/>
            <p:nvPr/>
          </p:nvSpPr>
          <p:spPr>
            <a:xfrm>
              <a:off x="4601275" y="1757225"/>
              <a:ext cx="41550" cy="41550"/>
            </a:xfrm>
            <a:custGeom>
              <a:avLst/>
              <a:gdLst/>
              <a:ahLst/>
              <a:cxnLst/>
              <a:rect l="l" t="t" r="r" b="b"/>
              <a:pathLst>
                <a:path w="1662" h="1662" extrusionOk="0">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5"/>
            <p:cNvSpPr/>
            <p:nvPr/>
          </p:nvSpPr>
          <p:spPr>
            <a:xfrm>
              <a:off x="4673325" y="1947725"/>
              <a:ext cx="327300" cy="44600"/>
            </a:xfrm>
            <a:custGeom>
              <a:avLst/>
              <a:gdLst/>
              <a:ahLst/>
              <a:cxnLst/>
              <a:rect l="l" t="t" r="r" b="b"/>
              <a:pathLst>
                <a:path w="13092" h="1784" extrusionOk="0">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55"/>
          <p:cNvGrpSpPr/>
          <p:nvPr/>
        </p:nvGrpSpPr>
        <p:grpSpPr>
          <a:xfrm>
            <a:off x="4299057" y="1505259"/>
            <a:ext cx="356303" cy="360400"/>
            <a:chOff x="5297950" y="1632050"/>
            <a:chExt cx="426200" cy="431100"/>
          </a:xfrm>
        </p:grpSpPr>
        <p:sp>
          <p:nvSpPr>
            <p:cNvPr id="728" name="Google Shape;728;p55"/>
            <p:cNvSpPr/>
            <p:nvPr/>
          </p:nvSpPr>
          <p:spPr>
            <a:xfrm>
              <a:off x="5404800" y="1936125"/>
              <a:ext cx="212500" cy="127025"/>
            </a:xfrm>
            <a:custGeom>
              <a:avLst/>
              <a:gdLst/>
              <a:ahLst/>
              <a:cxnLst/>
              <a:rect l="l" t="t" r="r" b="b"/>
              <a:pathLst>
                <a:path w="8500" h="5081" extrusionOk="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5"/>
            <p:cNvSpPr/>
            <p:nvPr/>
          </p:nvSpPr>
          <p:spPr>
            <a:xfrm>
              <a:off x="5297950" y="1632050"/>
              <a:ext cx="426200" cy="294950"/>
            </a:xfrm>
            <a:custGeom>
              <a:avLst/>
              <a:gdLst/>
              <a:ahLst/>
              <a:cxnLst/>
              <a:rect l="l" t="t" r="r" b="b"/>
              <a:pathLst>
                <a:path w="17048" h="11798" extrusionOk="0">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55"/>
          <p:cNvGrpSpPr/>
          <p:nvPr/>
        </p:nvGrpSpPr>
        <p:grpSpPr>
          <a:xfrm>
            <a:off x="4861560" y="1494558"/>
            <a:ext cx="358351" cy="381822"/>
            <a:chOff x="5970800" y="1619250"/>
            <a:chExt cx="428650" cy="456725"/>
          </a:xfrm>
        </p:grpSpPr>
        <p:sp>
          <p:nvSpPr>
            <p:cNvPr id="731" name="Google Shape;731;p55"/>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5"/>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5"/>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5"/>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5"/>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55"/>
          <p:cNvGrpSpPr/>
          <p:nvPr/>
        </p:nvGrpSpPr>
        <p:grpSpPr>
          <a:xfrm>
            <a:off x="5408764" y="1489960"/>
            <a:ext cx="401719" cy="366502"/>
            <a:chOff x="6625350" y="1613750"/>
            <a:chExt cx="480525" cy="438400"/>
          </a:xfrm>
        </p:grpSpPr>
        <p:sp>
          <p:nvSpPr>
            <p:cNvPr id="737" name="Google Shape;737;p55"/>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5"/>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5"/>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5"/>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5"/>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55"/>
          <p:cNvGrpSpPr/>
          <p:nvPr/>
        </p:nvGrpSpPr>
        <p:grpSpPr>
          <a:xfrm>
            <a:off x="380913" y="2086154"/>
            <a:ext cx="303217" cy="325685"/>
            <a:chOff x="611175" y="2326900"/>
            <a:chExt cx="362700" cy="389575"/>
          </a:xfrm>
        </p:grpSpPr>
        <p:sp>
          <p:nvSpPr>
            <p:cNvPr id="743" name="Google Shape;743;p55"/>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5"/>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5"/>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5"/>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55"/>
          <p:cNvSpPr/>
          <p:nvPr/>
        </p:nvSpPr>
        <p:spPr>
          <a:xfrm>
            <a:off x="936309" y="2089281"/>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5"/>
          <p:cNvSpPr/>
          <p:nvPr/>
        </p:nvSpPr>
        <p:spPr>
          <a:xfrm>
            <a:off x="1499857" y="2089281"/>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5"/>
          <p:cNvSpPr/>
          <p:nvPr/>
        </p:nvSpPr>
        <p:spPr>
          <a:xfrm>
            <a:off x="2063406" y="2089281"/>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55"/>
          <p:cNvGrpSpPr/>
          <p:nvPr/>
        </p:nvGrpSpPr>
        <p:grpSpPr>
          <a:xfrm>
            <a:off x="2701378" y="2034092"/>
            <a:ext cx="170502" cy="425733"/>
            <a:chOff x="3386850" y="2264625"/>
            <a:chExt cx="203950" cy="509250"/>
          </a:xfrm>
        </p:grpSpPr>
        <p:sp>
          <p:nvSpPr>
            <p:cNvPr id="751" name="Google Shape;751;p55"/>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5"/>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55"/>
          <p:cNvGrpSpPr/>
          <p:nvPr/>
        </p:nvGrpSpPr>
        <p:grpSpPr>
          <a:xfrm>
            <a:off x="3843751" y="2088202"/>
            <a:ext cx="139863" cy="317513"/>
            <a:chOff x="4753325" y="2329350"/>
            <a:chExt cx="167300" cy="379800"/>
          </a:xfrm>
        </p:grpSpPr>
        <p:sp>
          <p:nvSpPr>
            <p:cNvPr id="754" name="Google Shape;754;p55"/>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5"/>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55"/>
          <p:cNvGrpSpPr/>
          <p:nvPr/>
        </p:nvGrpSpPr>
        <p:grpSpPr>
          <a:xfrm>
            <a:off x="3277653" y="2036119"/>
            <a:ext cx="145004" cy="421657"/>
            <a:chOff x="4076175" y="2267050"/>
            <a:chExt cx="173450" cy="504375"/>
          </a:xfrm>
        </p:grpSpPr>
        <p:sp>
          <p:nvSpPr>
            <p:cNvPr id="757" name="Google Shape;757;p55"/>
            <p:cNvSpPr/>
            <p:nvPr/>
          </p:nvSpPr>
          <p:spPr>
            <a:xfrm>
              <a:off x="4122600" y="2267050"/>
              <a:ext cx="80600" cy="91625"/>
            </a:xfrm>
            <a:custGeom>
              <a:avLst/>
              <a:gdLst/>
              <a:ahLst/>
              <a:cxnLst/>
              <a:rect l="l" t="t" r="r" b="b"/>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5"/>
            <p:cNvSpPr/>
            <p:nvPr/>
          </p:nvSpPr>
          <p:spPr>
            <a:xfrm>
              <a:off x="4076175" y="2370250"/>
              <a:ext cx="173450" cy="401175"/>
            </a:xfrm>
            <a:custGeom>
              <a:avLst/>
              <a:gdLst/>
              <a:ahLst/>
              <a:cxnLst/>
              <a:rect l="l" t="t" r="r" b="b"/>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55"/>
          <p:cNvSpPr/>
          <p:nvPr/>
        </p:nvSpPr>
        <p:spPr>
          <a:xfrm>
            <a:off x="4317599" y="2080607"/>
            <a:ext cx="319561" cy="336908"/>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55"/>
          <p:cNvGrpSpPr/>
          <p:nvPr/>
        </p:nvGrpSpPr>
        <p:grpSpPr>
          <a:xfrm>
            <a:off x="4865134" y="2086655"/>
            <a:ext cx="351204" cy="324661"/>
            <a:chOff x="5975075" y="2327500"/>
            <a:chExt cx="420100" cy="388350"/>
          </a:xfrm>
        </p:grpSpPr>
        <p:sp>
          <p:nvSpPr>
            <p:cNvPr id="761" name="Google Shape;761;p55"/>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5"/>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55"/>
          <p:cNvGrpSpPr/>
          <p:nvPr/>
        </p:nvGrpSpPr>
        <p:grpSpPr>
          <a:xfrm>
            <a:off x="5496544" y="2076958"/>
            <a:ext cx="215437" cy="351204"/>
            <a:chOff x="6730350" y="2315900"/>
            <a:chExt cx="257700" cy="420100"/>
          </a:xfrm>
        </p:grpSpPr>
        <p:sp>
          <p:nvSpPr>
            <p:cNvPr id="764" name="Google Shape;764;p55"/>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5"/>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5"/>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5"/>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5"/>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55"/>
          <p:cNvGrpSpPr/>
          <p:nvPr/>
        </p:nvGrpSpPr>
        <p:grpSpPr>
          <a:xfrm>
            <a:off x="477889" y="2613440"/>
            <a:ext cx="109265" cy="398166"/>
            <a:chOff x="727175" y="2957625"/>
            <a:chExt cx="130700" cy="476275"/>
          </a:xfrm>
        </p:grpSpPr>
        <p:sp>
          <p:nvSpPr>
            <p:cNvPr id="770" name="Google Shape;770;p55"/>
            <p:cNvSpPr/>
            <p:nvPr/>
          </p:nvSpPr>
          <p:spPr>
            <a:xfrm>
              <a:off x="727175" y="2957625"/>
              <a:ext cx="130700" cy="476275"/>
            </a:xfrm>
            <a:custGeom>
              <a:avLst/>
              <a:gdLst/>
              <a:ahLst/>
              <a:cxnLst/>
              <a:rect l="l" t="t" r="r" b="b"/>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5"/>
            <p:cNvSpPr/>
            <p:nvPr/>
          </p:nvSpPr>
          <p:spPr>
            <a:xfrm>
              <a:off x="751600" y="3090125"/>
              <a:ext cx="81850" cy="319350"/>
            </a:xfrm>
            <a:custGeom>
              <a:avLst/>
              <a:gdLst/>
              <a:ahLst/>
              <a:cxnLst/>
              <a:rect l="l" t="t" r="r" b="b"/>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55"/>
          <p:cNvSpPr/>
          <p:nvPr/>
        </p:nvSpPr>
        <p:spPr>
          <a:xfrm>
            <a:off x="1492208" y="2597714"/>
            <a:ext cx="334860" cy="429808"/>
          </a:xfrm>
          <a:custGeom>
            <a:avLst/>
            <a:gdLst/>
            <a:ahLst/>
            <a:cxnLst/>
            <a:rect l="l" t="t" r="r" b="b"/>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5"/>
          <p:cNvSpPr/>
          <p:nvPr/>
        </p:nvSpPr>
        <p:spPr>
          <a:xfrm>
            <a:off x="972049" y="2597714"/>
            <a:ext cx="248083" cy="429808"/>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55"/>
          <p:cNvGrpSpPr/>
          <p:nvPr/>
        </p:nvGrpSpPr>
        <p:grpSpPr>
          <a:xfrm>
            <a:off x="2029631" y="2626189"/>
            <a:ext cx="386943" cy="372647"/>
            <a:chOff x="2583325" y="2972875"/>
            <a:chExt cx="462850" cy="445750"/>
          </a:xfrm>
        </p:grpSpPr>
        <p:sp>
          <p:nvSpPr>
            <p:cNvPr id="775" name="Google Shape;775;p55"/>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5"/>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55"/>
          <p:cNvGrpSpPr/>
          <p:nvPr/>
        </p:nvGrpSpPr>
        <p:grpSpPr>
          <a:xfrm>
            <a:off x="2579886" y="2681846"/>
            <a:ext cx="413486" cy="261354"/>
            <a:chOff x="3241525" y="3039450"/>
            <a:chExt cx="494600" cy="312625"/>
          </a:xfrm>
        </p:grpSpPr>
        <p:sp>
          <p:nvSpPr>
            <p:cNvPr id="778" name="Google Shape;778;p55"/>
            <p:cNvSpPr/>
            <p:nvPr/>
          </p:nvSpPr>
          <p:spPr>
            <a:xfrm>
              <a:off x="3241525" y="3039450"/>
              <a:ext cx="494600" cy="312625"/>
            </a:xfrm>
            <a:custGeom>
              <a:avLst/>
              <a:gdLst/>
              <a:ahLst/>
              <a:cxnLst/>
              <a:rect l="l" t="t" r="r" b="b"/>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5"/>
            <p:cNvSpPr/>
            <p:nvPr/>
          </p:nvSpPr>
          <p:spPr>
            <a:xfrm>
              <a:off x="3384400" y="3091350"/>
              <a:ext cx="208850" cy="208825"/>
            </a:xfrm>
            <a:custGeom>
              <a:avLst/>
              <a:gdLst/>
              <a:ahLst/>
              <a:cxnLst/>
              <a:rect l="l" t="t" r="r" b="b"/>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5"/>
          <p:cNvSpPr/>
          <p:nvPr/>
        </p:nvSpPr>
        <p:spPr>
          <a:xfrm>
            <a:off x="3736180" y="2634980"/>
            <a:ext cx="355300" cy="355279"/>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5"/>
          <p:cNvGrpSpPr/>
          <p:nvPr/>
        </p:nvGrpSpPr>
        <p:grpSpPr>
          <a:xfrm>
            <a:off x="4263318" y="2654279"/>
            <a:ext cx="427781" cy="316489"/>
            <a:chOff x="5255200" y="3006475"/>
            <a:chExt cx="511700" cy="378575"/>
          </a:xfrm>
        </p:grpSpPr>
        <p:sp>
          <p:nvSpPr>
            <p:cNvPr id="782" name="Google Shape;782;p55"/>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5"/>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5"/>
          <p:cNvGrpSpPr/>
          <p:nvPr/>
        </p:nvGrpSpPr>
        <p:grpSpPr>
          <a:xfrm>
            <a:off x="3177104" y="2635907"/>
            <a:ext cx="346104" cy="353231"/>
            <a:chOff x="3955900" y="2984500"/>
            <a:chExt cx="414000" cy="422525"/>
          </a:xfrm>
        </p:grpSpPr>
        <p:sp>
          <p:nvSpPr>
            <p:cNvPr id="785" name="Google Shape;785;p55"/>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5"/>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5"/>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55"/>
          <p:cNvSpPr/>
          <p:nvPr/>
        </p:nvSpPr>
        <p:spPr>
          <a:xfrm>
            <a:off x="341117" y="3224048"/>
            <a:ext cx="386922" cy="304241"/>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5"/>
          <p:cNvSpPr/>
          <p:nvPr/>
        </p:nvSpPr>
        <p:spPr>
          <a:xfrm>
            <a:off x="4906165" y="2618636"/>
            <a:ext cx="269526" cy="387967"/>
          </a:xfrm>
          <a:custGeom>
            <a:avLst/>
            <a:gdLst/>
            <a:ahLst/>
            <a:cxnLst/>
            <a:rect l="l" t="t" r="r" b="b"/>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55"/>
          <p:cNvGrpSpPr/>
          <p:nvPr/>
        </p:nvGrpSpPr>
        <p:grpSpPr>
          <a:xfrm>
            <a:off x="5472049" y="2630787"/>
            <a:ext cx="264427" cy="375719"/>
            <a:chOff x="6701050" y="2978375"/>
            <a:chExt cx="316300" cy="449425"/>
          </a:xfrm>
        </p:grpSpPr>
        <p:sp>
          <p:nvSpPr>
            <p:cNvPr id="791" name="Google Shape;791;p55"/>
            <p:cNvSpPr/>
            <p:nvPr/>
          </p:nvSpPr>
          <p:spPr>
            <a:xfrm>
              <a:off x="6701050" y="2978375"/>
              <a:ext cx="316300" cy="78175"/>
            </a:xfrm>
            <a:custGeom>
              <a:avLst/>
              <a:gdLst/>
              <a:ahLst/>
              <a:cxnLst/>
              <a:rect l="l" t="t" r="r" b="b"/>
              <a:pathLst>
                <a:path w="12652" h="3127" extrusionOk="0">
                  <a:moveTo>
                    <a:pt x="7840" y="782"/>
                  </a:moveTo>
                  <a:lnTo>
                    <a:pt x="7865" y="807"/>
                  </a:lnTo>
                  <a:lnTo>
                    <a:pt x="7889" y="831"/>
                  </a:lnTo>
                  <a:lnTo>
                    <a:pt x="7889" y="880"/>
                  </a:lnTo>
                  <a:lnTo>
                    <a:pt x="7889" y="1417"/>
                  </a:lnTo>
                  <a:lnTo>
                    <a:pt x="4763" y="1417"/>
                  </a:lnTo>
                  <a:lnTo>
                    <a:pt x="4763" y="880"/>
                  </a:lnTo>
                  <a:lnTo>
                    <a:pt x="4763" y="831"/>
                  </a:lnTo>
                  <a:lnTo>
                    <a:pt x="4787" y="807"/>
                  </a:lnTo>
                  <a:lnTo>
                    <a:pt x="4812" y="782"/>
                  </a:lnTo>
                  <a:close/>
                  <a:moveTo>
                    <a:pt x="4861" y="1"/>
                  </a:moveTo>
                  <a:lnTo>
                    <a:pt x="4690" y="25"/>
                  </a:lnTo>
                  <a:lnTo>
                    <a:pt x="4519" y="74"/>
                  </a:lnTo>
                  <a:lnTo>
                    <a:pt x="4372" y="147"/>
                  </a:lnTo>
                  <a:lnTo>
                    <a:pt x="4250" y="269"/>
                  </a:lnTo>
                  <a:lnTo>
                    <a:pt x="4128" y="392"/>
                  </a:lnTo>
                  <a:lnTo>
                    <a:pt x="4055" y="538"/>
                  </a:lnTo>
                  <a:lnTo>
                    <a:pt x="4006" y="709"/>
                  </a:lnTo>
                  <a:lnTo>
                    <a:pt x="3982" y="880"/>
                  </a:lnTo>
                  <a:lnTo>
                    <a:pt x="3982" y="1417"/>
                  </a:lnTo>
                  <a:lnTo>
                    <a:pt x="391" y="1417"/>
                  </a:lnTo>
                  <a:lnTo>
                    <a:pt x="294" y="1466"/>
                  </a:lnTo>
                  <a:lnTo>
                    <a:pt x="220" y="1491"/>
                  </a:lnTo>
                  <a:lnTo>
                    <a:pt x="147" y="1564"/>
                  </a:lnTo>
                  <a:lnTo>
                    <a:pt x="74" y="1637"/>
                  </a:lnTo>
                  <a:lnTo>
                    <a:pt x="49" y="1710"/>
                  </a:lnTo>
                  <a:lnTo>
                    <a:pt x="1" y="1808"/>
                  </a:lnTo>
                  <a:lnTo>
                    <a:pt x="1" y="1906"/>
                  </a:lnTo>
                  <a:lnTo>
                    <a:pt x="1" y="3127"/>
                  </a:lnTo>
                  <a:lnTo>
                    <a:pt x="12652" y="3127"/>
                  </a:lnTo>
                  <a:lnTo>
                    <a:pt x="12652" y="1906"/>
                  </a:lnTo>
                  <a:lnTo>
                    <a:pt x="12652" y="1808"/>
                  </a:lnTo>
                  <a:lnTo>
                    <a:pt x="12603" y="1710"/>
                  </a:lnTo>
                  <a:lnTo>
                    <a:pt x="12578" y="1637"/>
                  </a:lnTo>
                  <a:lnTo>
                    <a:pt x="12505" y="1564"/>
                  </a:lnTo>
                  <a:lnTo>
                    <a:pt x="12432" y="1491"/>
                  </a:lnTo>
                  <a:lnTo>
                    <a:pt x="12359" y="1466"/>
                  </a:lnTo>
                  <a:lnTo>
                    <a:pt x="12261" y="1417"/>
                  </a:lnTo>
                  <a:lnTo>
                    <a:pt x="8671" y="1417"/>
                  </a:lnTo>
                  <a:lnTo>
                    <a:pt x="8671" y="880"/>
                  </a:lnTo>
                  <a:lnTo>
                    <a:pt x="8646" y="709"/>
                  </a:lnTo>
                  <a:lnTo>
                    <a:pt x="8597" y="538"/>
                  </a:lnTo>
                  <a:lnTo>
                    <a:pt x="8524" y="392"/>
                  </a:lnTo>
                  <a:lnTo>
                    <a:pt x="8402" y="269"/>
                  </a:lnTo>
                  <a:lnTo>
                    <a:pt x="8280" y="147"/>
                  </a:lnTo>
                  <a:lnTo>
                    <a:pt x="8133" y="74"/>
                  </a:lnTo>
                  <a:lnTo>
                    <a:pt x="7962" y="25"/>
                  </a:lnTo>
                  <a:lnTo>
                    <a:pt x="77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5"/>
            <p:cNvSpPr/>
            <p:nvPr/>
          </p:nvSpPr>
          <p:spPr>
            <a:xfrm>
              <a:off x="6713875" y="3068750"/>
              <a:ext cx="290650" cy="359050"/>
            </a:xfrm>
            <a:custGeom>
              <a:avLst/>
              <a:gdLst/>
              <a:ahLst/>
              <a:cxnLst/>
              <a:rect l="l" t="t" r="r" b="b"/>
              <a:pathLst>
                <a:path w="11626" h="14362" extrusionOk="0">
                  <a:moveTo>
                    <a:pt x="2614" y="1686"/>
                  </a:moveTo>
                  <a:lnTo>
                    <a:pt x="2711" y="1710"/>
                  </a:lnTo>
                  <a:lnTo>
                    <a:pt x="2785" y="1759"/>
                  </a:lnTo>
                  <a:lnTo>
                    <a:pt x="2834" y="1857"/>
                  </a:lnTo>
                  <a:lnTo>
                    <a:pt x="2858" y="1930"/>
                  </a:lnTo>
                  <a:lnTo>
                    <a:pt x="2858" y="12432"/>
                  </a:lnTo>
                  <a:lnTo>
                    <a:pt x="2834" y="12529"/>
                  </a:lnTo>
                  <a:lnTo>
                    <a:pt x="2785" y="12603"/>
                  </a:lnTo>
                  <a:lnTo>
                    <a:pt x="2711" y="12652"/>
                  </a:lnTo>
                  <a:lnTo>
                    <a:pt x="2614" y="12676"/>
                  </a:lnTo>
                  <a:lnTo>
                    <a:pt x="2516" y="12652"/>
                  </a:lnTo>
                  <a:lnTo>
                    <a:pt x="2443" y="12603"/>
                  </a:lnTo>
                  <a:lnTo>
                    <a:pt x="2394" y="12529"/>
                  </a:lnTo>
                  <a:lnTo>
                    <a:pt x="2369" y="12432"/>
                  </a:lnTo>
                  <a:lnTo>
                    <a:pt x="2369" y="1930"/>
                  </a:lnTo>
                  <a:lnTo>
                    <a:pt x="2394" y="1857"/>
                  </a:lnTo>
                  <a:lnTo>
                    <a:pt x="2443" y="1759"/>
                  </a:lnTo>
                  <a:lnTo>
                    <a:pt x="2516" y="1710"/>
                  </a:lnTo>
                  <a:lnTo>
                    <a:pt x="2614" y="1686"/>
                  </a:lnTo>
                  <a:close/>
                  <a:moveTo>
                    <a:pt x="5813" y="1686"/>
                  </a:moveTo>
                  <a:lnTo>
                    <a:pt x="5911" y="1710"/>
                  </a:lnTo>
                  <a:lnTo>
                    <a:pt x="5984" y="1759"/>
                  </a:lnTo>
                  <a:lnTo>
                    <a:pt x="6033" y="1857"/>
                  </a:lnTo>
                  <a:lnTo>
                    <a:pt x="6057" y="1930"/>
                  </a:lnTo>
                  <a:lnTo>
                    <a:pt x="6057" y="12432"/>
                  </a:lnTo>
                  <a:lnTo>
                    <a:pt x="6033" y="12529"/>
                  </a:lnTo>
                  <a:lnTo>
                    <a:pt x="5984" y="12603"/>
                  </a:lnTo>
                  <a:lnTo>
                    <a:pt x="5911" y="12652"/>
                  </a:lnTo>
                  <a:lnTo>
                    <a:pt x="5813" y="12676"/>
                  </a:lnTo>
                  <a:lnTo>
                    <a:pt x="5715" y="12652"/>
                  </a:lnTo>
                  <a:lnTo>
                    <a:pt x="5642" y="12603"/>
                  </a:lnTo>
                  <a:lnTo>
                    <a:pt x="5593" y="12529"/>
                  </a:lnTo>
                  <a:lnTo>
                    <a:pt x="5569" y="12432"/>
                  </a:lnTo>
                  <a:lnTo>
                    <a:pt x="5569" y="1930"/>
                  </a:lnTo>
                  <a:lnTo>
                    <a:pt x="5593" y="1857"/>
                  </a:lnTo>
                  <a:lnTo>
                    <a:pt x="5642" y="1759"/>
                  </a:lnTo>
                  <a:lnTo>
                    <a:pt x="5715" y="1710"/>
                  </a:lnTo>
                  <a:lnTo>
                    <a:pt x="5813" y="1686"/>
                  </a:lnTo>
                  <a:close/>
                  <a:moveTo>
                    <a:pt x="9013" y="1686"/>
                  </a:moveTo>
                  <a:lnTo>
                    <a:pt x="9110" y="1710"/>
                  </a:lnTo>
                  <a:lnTo>
                    <a:pt x="9183" y="1759"/>
                  </a:lnTo>
                  <a:lnTo>
                    <a:pt x="9232" y="1857"/>
                  </a:lnTo>
                  <a:lnTo>
                    <a:pt x="9257" y="1930"/>
                  </a:lnTo>
                  <a:lnTo>
                    <a:pt x="9257" y="12432"/>
                  </a:lnTo>
                  <a:lnTo>
                    <a:pt x="9232" y="12529"/>
                  </a:lnTo>
                  <a:lnTo>
                    <a:pt x="9183" y="12603"/>
                  </a:lnTo>
                  <a:lnTo>
                    <a:pt x="9110" y="12652"/>
                  </a:lnTo>
                  <a:lnTo>
                    <a:pt x="9013" y="12676"/>
                  </a:lnTo>
                  <a:lnTo>
                    <a:pt x="8915" y="12652"/>
                  </a:lnTo>
                  <a:lnTo>
                    <a:pt x="8842" y="12603"/>
                  </a:lnTo>
                  <a:lnTo>
                    <a:pt x="8793" y="12529"/>
                  </a:lnTo>
                  <a:lnTo>
                    <a:pt x="8768" y="12432"/>
                  </a:lnTo>
                  <a:lnTo>
                    <a:pt x="8768" y="1930"/>
                  </a:lnTo>
                  <a:lnTo>
                    <a:pt x="8793" y="1857"/>
                  </a:lnTo>
                  <a:lnTo>
                    <a:pt x="8842" y="1759"/>
                  </a:lnTo>
                  <a:lnTo>
                    <a:pt x="8915" y="1710"/>
                  </a:lnTo>
                  <a:lnTo>
                    <a:pt x="9013" y="1686"/>
                  </a:lnTo>
                  <a:close/>
                  <a:moveTo>
                    <a:pt x="0" y="0"/>
                  </a:moveTo>
                  <a:lnTo>
                    <a:pt x="0" y="13873"/>
                  </a:lnTo>
                  <a:lnTo>
                    <a:pt x="0" y="13970"/>
                  </a:lnTo>
                  <a:lnTo>
                    <a:pt x="49" y="14068"/>
                  </a:lnTo>
                  <a:lnTo>
                    <a:pt x="74" y="14141"/>
                  </a:lnTo>
                  <a:lnTo>
                    <a:pt x="147" y="14215"/>
                  </a:lnTo>
                  <a:lnTo>
                    <a:pt x="220" y="14263"/>
                  </a:lnTo>
                  <a:lnTo>
                    <a:pt x="294" y="14312"/>
                  </a:lnTo>
                  <a:lnTo>
                    <a:pt x="391" y="14337"/>
                  </a:lnTo>
                  <a:lnTo>
                    <a:pt x="489" y="14361"/>
                  </a:lnTo>
                  <a:lnTo>
                    <a:pt x="11137" y="14361"/>
                  </a:lnTo>
                  <a:lnTo>
                    <a:pt x="11235" y="14337"/>
                  </a:lnTo>
                  <a:lnTo>
                    <a:pt x="11333" y="14312"/>
                  </a:lnTo>
                  <a:lnTo>
                    <a:pt x="11406" y="14263"/>
                  </a:lnTo>
                  <a:lnTo>
                    <a:pt x="11479" y="14215"/>
                  </a:lnTo>
                  <a:lnTo>
                    <a:pt x="11553" y="14141"/>
                  </a:lnTo>
                  <a:lnTo>
                    <a:pt x="11577" y="14068"/>
                  </a:lnTo>
                  <a:lnTo>
                    <a:pt x="11626" y="13970"/>
                  </a:lnTo>
                  <a:lnTo>
                    <a:pt x="11626" y="13873"/>
                  </a:lnTo>
                  <a:lnTo>
                    <a:pt x="116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55"/>
          <p:cNvGrpSpPr/>
          <p:nvPr/>
        </p:nvGrpSpPr>
        <p:grpSpPr>
          <a:xfrm>
            <a:off x="907677" y="3249448"/>
            <a:ext cx="376743" cy="253204"/>
            <a:chOff x="1241275" y="3718400"/>
            <a:chExt cx="450650" cy="302875"/>
          </a:xfrm>
        </p:grpSpPr>
        <p:sp>
          <p:nvSpPr>
            <p:cNvPr id="794" name="Google Shape;794;p55"/>
            <p:cNvSpPr/>
            <p:nvPr/>
          </p:nvSpPr>
          <p:spPr>
            <a:xfrm>
              <a:off x="1241275" y="3718400"/>
              <a:ext cx="450650" cy="302875"/>
            </a:xfrm>
            <a:custGeom>
              <a:avLst/>
              <a:gdLst/>
              <a:ahLst/>
              <a:cxnLst/>
              <a:rect l="l" t="t" r="r" b="b"/>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5"/>
            <p:cNvSpPr/>
            <p:nvPr/>
          </p:nvSpPr>
          <p:spPr>
            <a:xfrm>
              <a:off x="1293175" y="3895475"/>
              <a:ext cx="174050" cy="12225"/>
            </a:xfrm>
            <a:custGeom>
              <a:avLst/>
              <a:gdLst/>
              <a:ahLst/>
              <a:cxnLst/>
              <a:rect l="l" t="t" r="r" b="b"/>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5"/>
            <p:cNvSpPr/>
            <p:nvPr/>
          </p:nvSpPr>
          <p:spPr>
            <a:xfrm>
              <a:off x="1293175" y="3935775"/>
              <a:ext cx="122750" cy="12225"/>
            </a:xfrm>
            <a:custGeom>
              <a:avLst/>
              <a:gdLst/>
              <a:ahLst/>
              <a:cxnLst/>
              <a:rect l="l" t="t" r="r" b="b"/>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5"/>
            <p:cNvSpPr/>
            <p:nvPr/>
          </p:nvSpPr>
          <p:spPr>
            <a:xfrm>
              <a:off x="1570375" y="3901575"/>
              <a:ext cx="62300" cy="40325"/>
            </a:xfrm>
            <a:custGeom>
              <a:avLst/>
              <a:gdLst/>
              <a:ahLst/>
              <a:cxnLst/>
              <a:rect l="l" t="t" r="r" b="b"/>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55"/>
          <p:cNvGrpSpPr/>
          <p:nvPr/>
        </p:nvGrpSpPr>
        <p:grpSpPr>
          <a:xfrm>
            <a:off x="1476324" y="3230053"/>
            <a:ext cx="366502" cy="292496"/>
            <a:chOff x="1921475" y="3695200"/>
            <a:chExt cx="438400" cy="349875"/>
          </a:xfrm>
        </p:grpSpPr>
        <p:sp>
          <p:nvSpPr>
            <p:cNvPr id="799" name="Google Shape;799;p55"/>
            <p:cNvSpPr/>
            <p:nvPr/>
          </p:nvSpPr>
          <p:spPr>
            <a:xfrm>
              <a:off x="2246900" y="3992550"/>
              <a:ext cx="52525" cy="52525"/>
            </a:xfrm>
            <a:custGeom>
              <a:avLst/>
              <a:gdLst/>
              <a:ahLst/>
              <a:cxnLst/>
              <a:rect l="l" t="t" r="r" b="b"/>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5"/>
            <p:cNvSpPr/>
            <p:nvPr/>
          </p:nvSpPr>
          <p:spPr>
            <a:xfrm>
              <a:off x="2033800" y="3992550"/>
              <a:ext cx="52550" cy="52525"/>
            </a:xfrm>
            <a:custGeom>
              <a:avLst/>
              <a:gdLst/>
              <a:ahLst/>
              <a:cxnLst/>
              <a:rect l="l" t="t" r="r" b="b"/>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5"/>
            <p:cNvSpPr/>
            <p:nvPr/>
          </p:nvSpPr>
          <p:spPr>
            <a:xfrm>
              <a:off x="1921475" y="3695200"/>
              <a:ext cx="438400" cy="297975"/>
            </a:xfrm>
            <a:custGeom>
              <a:avLst/>
              <a:gdLst/>
              <a:ahLst/>
              <a:cxnLst/>
              <a:rect l="l" t="t" r="r" b="b"/>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55"/>
          <p:cNvGrpSpPr/>
          <p:nvPr/>
        </p:nvGrpSpPr>
        <p:grpSpPr>
          <a:xfrm>
            <a:off x="2043425" y="3225455"/>
            <a:ext cx="359355" cy="301190"/>
            <a:chOff x="2599825" y="3689700"/>
            <a:chExt cx="429850" cy="360275"/>
          </a:xfrm>
        </p:grpSpPr>
        <p:sp>
          <p:nvSpPr>
            <p:cNvPr id="803" name="Google Shape;803;p55"/>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5"/>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55"/>
          <p:cNvGrpSpPr/>
          <p:nvPr/>
        </p:nvGrpSpPr>
        <p:grpSpPr>
          <a:xfrm>
            <a:off x="2624299" y="3194314"/>
            <a:ext cx="324661" cy="338956"/>
            <a:chOff x="3294650" y="3652450"/>
            <a:chExt cx="388350" cy="405450"/>
          </a:xfrm>
        </p:grpSpPr>
        <p:sp>
          <p:nvSpPr>
            <p:cNvPr id="806" name="Google Shape;806;p55"/>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5"/>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5"/>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809;p55"/>
          <p:cNvGrpSpPr/>
          <p:nvPr/>
        </p:nvGrpSpPr>
        <p:grpSpPr>
          <a:xfrm>
            <a:off x="3160781" y="3237200"/>
            <a:ext cx="378750" cy="277698"/>
            <a:chOff x="3936375" y="3703750"/>
            <a:chExt cx="453050" cy="332175"/>
          </a:xfrm>
        </p:grpSpPr>
        <p:sp>
          <p:nvSpPr>
            <p:cNvPr id="810" name="Google Shape;810;p55"/>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5"/>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5"/>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5"/>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5"/>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55"/>
          <p:cNvGrpSpPr/>
          <p:nvPr/>
        </p:nvGrpSpPr>
        <p:grpSpPr>
          <a:xfrm>
            <a:off x="3724307" y="3237200"/>
            <a:ext cx="378750" cy="277698"/>
            <a:chOff x="4610450" y="3703750"/>
            <a:chExt cx="453050" cy="332175"/>
          </a:xfrm>
        </p:grpSpPr>
        <p:sp>
          <p:nvSpPr>
            <p:cNvPr id="816" name="Google Shape;816;p55"/>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5"/>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55"/>
          <p:cNvGrpSpPr/>
          <p:nvPr/>
        </p:nvGrpSpPr>
        <p:grpSpPr>
          <a:xfrm>
            <a:off x="4301106" y="3209132"/>
            <a:ext cx="352207" cy="333836"/>
            <a:chOff x="5300400" y="3670175"/>
            <a:chExt cx="421300" cy="399325"/>
          </a:xfrm>
        </p:grpSpPr>
        <p:sp>
          <p:nvSpPr>
            <p:cNvPr id="819" name="Google Shape;819;p55"/>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5"/>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5"/>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5"/>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5"/>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55"/>
          <p:cNvSpPr/>
          <p:nvPr/>
        </p:nvSpPr>
        <p:spPr>
          <a:xfrm>
            <a:off x="4844905" y="3180157"/>
            <a:ext cx="392042" cy="39202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55"/>
          <p:cNvGrpSpPr/>
          <p:nvPr/>
        </p:nvGrpSpPr>
        <p:grpSpPr>
          <a:xfrm>
            <a:off x="5433259" y="3205035"/>
            <a:ext cx="342008" cy="342029"/>
            <a:chOff x="6654650" y="3665275"/>
            <a:chExt cx="409100" cy="409125"/>
          </a:xfrm>
        </p:grpSpPr>
        <p:sp>
          <p:nvSpPr>
            <p:cNvPr id="826" name="Google Shape;826;p55"/>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5"/>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55"/>
          <p:cNvGrpSpPr/>
          <p:nvPr/>
        </p:nvGrpSpPr>
        <p:grpSpPr>
          <a:xfrm>
            <a:off x="347223" y="3754266"/>
            <a:ext cx="370599" cy="370620"/>
            <a:chOff x="570875" y="4322250"/>
            <a:chExt cx="443300" cy="443325"/>
          </a:xfrm>
        </p:grpSpPr>
        <p:sp>
          <p:nvSpPr>
            <p:cNvPr id="829" name="Google Shape;829;p55"/>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5"/>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5"/>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5"/>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55"/>
          <p:cNvSpPr/>
          <p:nvPr/>
        </p:nvSpPr>
        <p:spPr>
          <a:xfrm>
            <a:off x="895469" y="3826389"/>
            <a:ext cx="401238" cy="2266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55"/>
          <p:cNvGrpSpPr/>
          <p:nvPr/>
        </p:nvGrpSpPr>
        <p:grpSpPr>
          <a:xfrm>
            <a:off x="1524812" y="3726720"/>
            <a:ext cx="269526" cy="425712"/>
            <a:chOff x="1979475" y="4289300"/>
            <a:chExt cx="322400" cy="509225"/>
          </a:xfrm>
        </p:grpSpPr>
        <p:sp>
          <p:nvSpPr>
            <p:cNvPr id="835" name="Google Shape;835;p55"/>
            <p:cNvSpPr/>
            <p:nvPr/>
          </p:nvSpPr>
          <p:spPr>
            <a:xfrm>
              <a:off x="2187075" y="4509100"/>
              <a:ext cx="114800" cy="114800"/>
            </a:xfrm>
            <a:custGeom>
              <a:avLst/>
              <a:gdLst/>
              <a:ahLst/>
              <a:cxnLst/>
              <a:rect l="l" t="t" r="r" b="b"/>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5"/>
            <p:cNvSpPr/>
            <p:nvPr/>
          </p:nvSpPr>
          <p:spPr>
            <a:xfrm>
              <a:off x="1979475" y="4542675"/>
              <a:ext cx="156925" cy="156950"/>
            </a:xfrm>
            <a:custGeom>
              <a:avLst/>
              <a:gdLst/>
              <a:ahLst/>
              <a:cxnLst/>
              <a:rect l="l" t="t" r="r" b="b"/>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5"/>
            <p:cNvSpPr/>
            <p:nvPr/>
          </p:nvSpPr>
          <p:spPr>
            <a:xfrm>
              <a:off x="2041125" y="4289300"/>
              <a:ext cx="240000" cy="509225"/>
            </a:xfrm>
            <a:custGeom>
              <a:avLst/>
              <a:gdLst/>
              <a:ahLst/>
              <a:cxnLst/>
              <a:rect l="l" t="t" r="r" b="b"/>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55"/>
          <p:cNvGrpSpPr/>
          <p:nvPr/>
        </p:nvGrpSpPr>
        <p:grpSpPr>
          <a:xfrm>
            <a:off x="2064346" y="3732321"/>
            <a:ext cx="318014" cy="414510"/>
            <a:chOff x="2624850" y="4296000"/>
            <a:chExt cx="380400" cy="495825"/>
          </a:xfrm>
        </p:grpSpPr>
        <p:sp>
          <p:nvSpPr>
            <p:cNvPr id="839" name="Google Shape;839;p55"/>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5"/>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5"/>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55"/>
          <p:cNvSpPr/>
          <p:nvPr/>
        </p:nvSpPr>
        <p:spPr>
          <a:xfrm>
            <a:off x="3180303" y="3769727"/>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5"/>
          <p:cNvSpPr/>
          <p:nvPr/>
        </p:nvSpPr>
        <p:spPr>
          <a:xfrm>
            <a:off x="2616754" y="3791171"/>
            <a:ext cx="339959" cy="297093"/>
          </a:xfrm>
          <a:custGeom>
            <a:avLst/>
            <a:gdLst/>
            <a:ahLst/>
            <a:cxnLst/>
            <a:rect l="l" t="t" r="r" b="b"/>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5"/>
          <p:cNvSpPr/>
          <p:nvPr/>
        </p:nvSpPr>
        <p:spPr>
          <a:xfrm>
            <a:off x="3742304" y="3768201"/>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55"/>
          <p:cNvGrpSpPr/>
          <p:nvPr/>
        </p:nvGrpSpPr>
        <p:grpSpPr>
          <a:xfrm>
            <a:off x="4280686" y="3773160"/>
            <a:ext cx="393045" cy="332833"/>
            <a:chOff x="5275975" y="4344850"/>
            <a:chExt cx="470150" cy="398125"/>
          </a:xfrm>
        </p:grpSpPr>
        <p:sp>
          <p:nvSpPr>
            <p:cNvPr id="846" name="Google Shape;846;p55"/>
            <p:cNvSpPr/>
            <p:nvPr/>
          </p:nvSpPr>
          <p:spPr>
            <a:xfrm>
              <a:off x="5661250" y="4690450"/>
              <a:ext cx="65950" cy="52525"/>
            </a:xfrm>
            <a:custGeom>
              <a:avLst/>
              <a:gdLst/>
              <a:ahLst/>
              <a:cxnLst/>
              <a:rect l="l" t="t" r="r" b="b"/>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5"/>
            <p:cNvSpPr/>
            <p:nvPr/>
          </p:nvSpPr>
          <p:spPr>
            <a:xfrm>
              <a:off x="5294900" y="4690450"/>
              <a:ext cx="65950" cy="52525"/>
            </a:xfrm>
            <a:custGeom>
              <a:avLst/>
              <a:gdLst/>
              <a:ahLst/>
              <a:cxnLst/>
              <a:rect l="l" t="t" r="r" b="b"/>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5"/>
            <p:cNvSpPr/>
            <p:nvPr/>
          </p:nvSpPr>
          <p:spPr>
            <a:xfrm>
              <a:off x="5275975" y="4344850"/>
              <a:ext cx="470150" cy="334025"/>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 name="Google Shape;849;p55"/>
          <p:cNvSpPr/>
          <p:nvPr/>
        </p:nvSpPr>
        <p:spPr>
          <a:xfrm>
            <a:off x="4864301" y="3763102"/>
            <a:ext cx="353252" cy="353231"/>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55"/>
          <p:cNvGrpSpPr/>
          <p:nvPr/>
        </p:nvGrpSpPr>
        <p:grpSpPr>
          <a:xfrm>
            <a:off x="5423038" y="3746115"/>
            <a:ext cx="362448" cy="386922"/>
            <a:chOff x="6642425" y="4312500"/>
            <a:chExt cx="433550" cy="462825"/>
          </a:xfrm>
        </p:grpSpPr>
        <p:sp>
          <p:nvSpPr>
            <p:cNvPr id="851" name="Google Shape;851;p55"/>
            <p:cNvSpPr/>
            <p:nvPr/>
          </p:nvSpPr>
          <p:spPr>
            <a:xfrm>
              <a:off x="6642425" y="4687375"/>
              <a:ext cx="433550" cy="39125"/>
            </a:xfrm>
            <a:custGeom>
              <a:avLst/>
              <a:gdLst/>
              <a:ahLst/>
              <a:cxnLst/>
              <a:rect l="l" t="t" r="r" b="b"/>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5"/>
            <p:cNvSpPr/>
            <p:nvPr/>
          </p:nvSpPr>
          <p:spPr>
            <a:xfrm>
              <a:off x="6642425" y="4736225"/>
              <a:ext cx="433550" cy="39100"/>
            </a:xfrm>
            <a:custGeom>
              <a:avLst/>
              <a:gdLst/>
              <a:ahLst/>
              <a:cxnLst/>
              <a:rect l="l" t="t" r="r" b="b"/>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5"/>
            <p:cNvSpPr/>
            <p:nvPr/>
          </p:nvSpPr>
          <p:spPr>
            <a:xfrm>
              <a:off x="6684575" y="4312500"/>
              <a:ext cx="349875" cy="377350"/>
            </a:xfrm>
            <a:custGeom>
              <a:avLst/>
              <a:gdLst/>
              <a:ahLst/>
              <a:cxnLst/>
              <a:rect l="l" t="t" r="r" b="b"/>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4" name="Google Shape;854;p55"/>
          <p:cNvSpPr/>
          <p:nvPr/>
        </p:nvSpPr>
        <p:spPr>
          <a:xfrm>
            <a:off x="299775" y="4365943"/>
            <a:ext cx="465527" cy="274647"/>
          </a:xfrm>
          <a:custGeom>
            <a:avLst/>
            <a:gdLst/>
            <a:ahLst/>
            <a:cxnLst/>
            <a:rect l="l" t="t" r="r" b="b"/>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5" name="Google Shape;855;p55"/>
          <p:cNvGrpSpPr/>
          <p:nvPr/>
        </p:nvGrpSpPr>
        <p:grpSpPr>
          <a:xfrm>
            <a:off x="910227" y="4320364"/>
            <a:ext cx="371623" cy="365499"/>
            <a:chOff x="1244325" y="4999400"/>
            <a:chExt cx="444525" cy="437200"/>
          </a:xfrm>
        </p:grpSpPr>
        <p:sp>
          <p:nvSpPr>
            <p:cNvPr id="856" name="Google Shape;856;p55"/>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5"/>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5"/>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5"/>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5"/>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55"/>
          <p:cNvGrpSpPr/>
          <p:nvPr/>
        </p:nvGrpSpPr>
        <p:grpSpPr>
          <a:xfrm>
            <a:off x="1506943" y="4308618"/>
            <a:ext cx="305265" cy="388970"/>
            <a:chOff x="1958100" y="4985350"/>
            <a:chExt cx="365150" cy="465275"/>
          </a:xfrm>
        </p:grpSpPr>
        <p:sp>
          <p:nvSpPr>
            <p:cNvPr id="862" name="Google Shape;862;p55"/>
            <p:cNvSpPr/>
            <p:nvPr/>
          </p:nvSpPr>
          <p:spPr>
            <a:xfrm>
              <a:off x="1958100" y="4985350"/>
              <a:ext cx="365150" cy="465275"/>
            </a:xfrm>
            <a:custGeom>
              <a:avLst/>
              <a:gdLst/>
              <a:ahLst/>
              <a:cxnLst/>
              <a:rect l="l" t="t" r="r" b="b"/>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5"/>
            <p:cNvSpPr/>
            <p:nvPr/>
          </p:nvSpPr>
          <p:spPr>
            <a:xfrm>
              <a:off x="1977625" y="5237525"/>
              <a:ext cx="113600" cy="213100"/>
            </a:xfrm>
            <a:custGeom>
              <a:avLst/>
              <a:gdLst/>
              <a:ahLst/>
              <a:cxnLst/>
              <a:rect l="l" t="t" r="r" b="b"/>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5"/>
            <p:cNvSpPr/>
            <p:nvPr/>
          </p:nvSpPr>
          <p:spPr>
            <a:xfrm>
              <a:off x="2190125" y="5237525"/>
              <a:ext cx="113575" cy="213100"/>
            </a:xfrm>
            <a:custGeom>
              <a:avLst/>
              <a:gdLst/>
              <a:ahLst/>
              <a:cxnLst/>
              <a:rect l="l" t="t" r="r" b="b"/>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55"/>
          <p:cNvGrpSpPr/>
          <p:nvPr/>
        </p:nvGrpSpPr>
        <p:grpSpPr>
          <a:xfrm>
            <a:off x="2048002" y="4323415"/>
            <a:ext cx="350200" cy="359877"/>
            <a:chOff x="2605300" y="5003050"/>
            <a:chExt cx="418900" cy="430475"/>
          </a:xfrm>
        </p:grpSpPr>
        <p:sp>
          <p:nvSpPr>
            <p:cNvPr id="866" name="Google Shape;866;p55"/>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5"/>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5"/>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55"/>
          <p:cNvGrpSpPr/>
          <p:nvPr/>
        </p:nvGrpSpPr>
        <p:grpSpPr>
          <a:xfrm>
            <a:off x="2577336" y="4331086"/>
            <a:ext cx="418585" cy="344056"/>
            <a:chOff x="3238475" y="5012225"/>
            <a:chExt cx="500700" cy="411550"/>
          </a:xfrm>
        </p:grpSpPr>
        <p:sp>
          <p:nvSpPr>
            <p:cNvPr id="870" name="Google Shape;870;p55"/>
            <p:cNvSpPr/>
            <p:nvPr/>
          </p:nvSpPr>
          <p:spPr>
            <a:xfrm>
              <a:off x="3238475" y="5315050"/>
              <a:ext cx="500700" cy="108725"/>
            </a:xfrm>
            <a:custGeom>
              <a:avLst/>
              <a:gdLst/>
              <a:ahLst/>
              <a:cxnLst/>
              <a:rect l="l" t="t" r="r" b="b"/>
              <a:pathLst>
                <a:path w="20028" h="4349" extrusionOk="0">
                  <a:moveTo>
                    <a:pt x="17683" y="856"/>
                  </a:moveTo>
                  <a:lnTo>
                    <a:pt x="17781" y="880"/>
                  </a:lnTo>
                  <a:lnTo>
                    <a:pt x="17854" y="929"/>
                  </a:lnTo>
                  <a:lnTo>
                    <a:pt x="17903" y="1002"/>
                  </a:lnTo>
                  <a:lnTo>
                    <a:pt x="17927" y="1100"/>
                  </a:lnTo>
                  <a:lnTo>
                    <a:pt x="17903" y="1198"/>
                  </a:lnTo>
                  <a:lnTo>
                    <a:pt x="17854" y="1271"/>
                  </a:lnTo>
                  <a:lnTo>
                    <a:pt x="17781" y="1320"/>
                  </a:lnTo>
                  <a:lnTo>
                    <a:pt x="17683" y="1344"/>
                  </a:lnTo>
                  <a:lnTo>
                    <a:pt x="2345" y="1344"/>
                  </a:lnTo>
                  <a:lnTo>
                    <a:pt x="2247" y="1320"/>
                  </a:lnTo>
                  <a:lnTo>
                    <a:pt x="2174" y="1271"/>
                  </a:lnTo>
                  <a:lnTo>
                    <a:pt x="2125" y="1198"/>
                  </a:lnTo>
                  <a:lnTo>
                    <a:pt x="2101" y="1100"/>
                  </a:lnTo>
                  <a:lnTo>
                    <a:pt x="2125" y="1002"/>
                  </a:lnTo>
                  <a:lnTo>
                    <a:pt x="2174" y="929"/>
                  </a:lnTo>
                  <a:lnTo>
                    <a:pt x="2247" y="880"/>
                  </a:lnTo>
                  <a:lnTo>
                    <a:pt x="2345" y="856"/>
                  </a:lnTo>
                  <a:close/>
                  <a:moveTo>
                    <a:pt x="367" y="1"/>
                  </a:moveTo>
                  <a:lnTo>
                    <a:pt x="269" y="25"/>
                  </a:lnTo>
                  <a:lnTo>
                    <a:pt x="196" y="74"/>
                  </a:lnTo>
                  <a:lnTo>
                    <a:pt x="123" y="123"/>
                  </a:lnTo>
                  <a:lnTo>
                    <a:pt x="74" y="196"/>
                  </a:lnTo>
                  <a:lnTo>
                    <a:pt x="49" y="270"/>
                  </a:lnTo>
                  <a:lnTo>
                    <a:pt x="25" y="343"/>
                  </a:lnTo>
                  <a:lnTo>
                    <a:pt x="1" y="441"/>
                  </a:lnTo>
                  <a:lnTo>
                    <a:pt x="25" y="514"/>
                  </a:lnTo>
                  <a:lnTo>
                    <a:pt x="49" y="587"/>
                  </a:lnTo>
                  <a:lnTo>
                    <a:pt x="74" y="660"/>
                  </a:lnTo>
                  <a:lnTo>
                    <a:pt x="123" y="734"/>
                  </a:lnTo>
                  <a:lnTo>
                    <a:pt x="196" y="782"/>
                  </a:lnTo>
                  <a:lnTo>
                    <a:pt x="269" y="831"/>
                  </a:lnTo>
                  <a:lnTo>
                    <a:pt x="367" y="856"/>
                  </a:lnTo>
                  <a:lnTo>
                    <a:pt x="440" y="856"/>
                  </a:lnTo>
                  <a:lnTo>
                    <a:pt x="489" y="880"/>
                  </a:lnTo>
                  <a:lnTo>
                    <a:pt x="562" y="905"/>
                  </a:lnTo>
                  <a:lnTo>
                    <a:pt x="709" y="1051"/>
                  </a:lnTo>
                  <a:lnTo>
                    <a:pt x="855" y="1246"/>
                  </a:lnTo>
                  <a:lnTo>
                    <a:pt x="1026" y="1491"/>
                  </a:lnTo>
                  <a:lnTo>
                    <a:pt x="1344" y="2028"/>
                  </a:lnTo>
                  <a:lnTo>
                    <a:pt x="1637" y="2516"/>
                  </a:lnTo>
                  <a:lnTo>
                    <a:pt x="1906" y="3005"/>
                  </a:lnTo>
                  <a:lnTo>
                    <a:pt x="2174" y="3469"/>
                  </a:lnTo>
                  <a:lnTo>
                    <a:pt x="2467" y="3884"/>
                  </a:lnTo>
                  <a:lnTo>
                    <a:pt x="2589" y="4055"/>
                  </a:lnTo>
                  <a:lnTo>
                    <a:pt x="2736" y="4226"/>
                  </a:lnTo>
                  <a:lnTo>
                    <a:pt x="2809" y="4275"/>
                  </a:lnTo>
                  <a:lnTo>
                    <a:pt x="2882" y="4299"/>
                  </a:lnTo>
                  <a:lnTo>
                    <a:pt x="2980" y="4324"/>
                  </a:lnTo>
                  <a:lnTo>
                    <a:pt x="3053" y="4348"/>
                  </a:lnTo>
                  <a:lnTo>
                    <a:pt x="16975" y="4348"/>
                  </a:lnTo>
                  <a:lnTo>
                    <a:pt x="17048" y="4324"/>
                  </a:lnTo>
                  <a:lnTo>
                    <a:pt x="17146" y="4299"/>
                  </a:lnTo>
                  <a:lnTo>
                    <a:pt x="17219" y="4275"/>
                  </a:lnTo>
                  <a:lnTo>
                    <a:pt x="17292" y="4226"/>
                  </a:lnTo>
                  <a:lnTo>
                    <a:pt x="17439" y="4055"/>
                  </a:lnTo>
                  <a:lnTo>
                    <a:pt x="17561" y="3884"/>
                  </a:lnTo>
                  <a:lnTo>
                    <a:pt x="17854" y="3469"/>
                  </a:lnTo>
                  <a:lnTo>
                    <a:pt x="18122" y="3005"/>
                  </a:lnTo>
                  <a:lnTo>
                    <a:pt x="18391" y="2516"/>
                  </a:lnTo>
                  <a:lnTo>
                    <a:pt x="18684" y="2028"/>
                  </a:lnTo>
                  <a:lnTo>
                    <a:pt x="19002" y="1491"/>
                  </a:lnTo>
                  <a:lnTo>
                    <a:pt x="19173" y="1246"/>
                  </a:lnTo>
                  <a:lnTo>
                    <a:pt x="19319" y="1051"/>
                  </a:lnTo>
                  <a:lnTo>
                    <a:pt x="19466" y="905"/>
                  </a:lnTo>
                  <a:lnTo>
                    <a:pt x="19539" y="880"/>
                  </a:lnTo>
                  <a:lnTo>
                    <a:pt x="19588" y="856"/>
                  </a:lnTo>
                  <a:lnTo>
                    <a:pt x="19661" y="856"/>
                  </a:lnTo>
                  <a:lnTo>
                    <a:pt x="19759" y="831"/>
                  </a:lnTo>
                  <a:lnTo>
                    <a:pt x="19832" y="782"/>
                  </a:lnTo>
                  <a:lnTo>
                    <a:pt x="19905" y="734"/>
                  </a:lnTo>
                  <a:lnTo>
                    <a:pt x="19954" y="660"/>
                  </a:lnTo>
                  <a:lnTo>
                    <a:pt x="19979" y="587"/>
                  </a:lnTo>
                  <a:lnTo>
                    <a:pt x="20003" y="514"/>
                  </a:lnTo>
                  <a:lnTo>
                    <a:pt x="20027" y="441"/>
                  </a:lnTo>
                  <a:lnTo>
                    <a:pt x="20003" y="343"/>
                  </a:lnTo>
                  <a:lnTo>
                    <a:pt x="19979" y="270"/>
                  </a:lnTo>
                  <a:lnTo>
                    <a:pt x="19954" y="196"/>
                  </a:lnTo>
                  <a:lnTo>
                    <a:pt x="19881" y="123"/>
                  </a:lnTo>
                  <a:lnTo>
                    <a:pt x="19832" y="74"/>
                  </a:lnTo>
                  <a:lnTo>
                    <a:pt x="19759" y="25"/>
                  </a:lnTo>
                  <a:lnTo>
                    <a:pt x="196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5"/>
            <p:cNvSpPr/>
            <p:nvPr/>
          </p:nvSpPr>
          <p:spPr>
            <a:xfrm>
              <a:off x="3282450" y="5160575"/>
              <a:ext cx="412750" cy="140475"/>
            </a:xfrm>
            <a:custGeom>
              <a:avLst/>
              <a:gdLst/>
              <a:ahLst/>
              <a:cxnLst/>
              <a:rect l="l" t="t" r="r" b="b"/>
              <a:pathLst>
                <a:path w="16510" h="5619" extrusionOk="0">
                  <a:moveTo>
                    <a:pt x="8475" y="1"/>
                  </a:moveTo>
                  <a:lnTo>
                    <a:pt x="8157" y="50"/>
                  </a:lnTo>
                  <a:lnTo>
                    <a:pt x="7840" y="99"/>
                  </a:lnTo>
                  <a:lnTo>
                    <a:pt x="7522" y="172"/>
                  </a:lnTo>
                  <a:lnTo>
                    <a:pt x="7229" y="270"/>
                  </a:lnTo>
                  <a:lnTo>
                    <a:pt x="6936" y="367"/>
                  </a:lnTo>
                  <a:lnTo>
                    <a:pt x="6643" y="514"/>
                  </a:lnTo>
                  <a:lnTo>
                    <a:pt x="6374" y="660"/>
                  </a:lnTo>
                  <a:lnTo>
                    <a:pt x="6106" y="807"/>
                  </a:lnTo>
                  <a:lnTo>
                    <a:pt x="5862" y="1002"/>
                  </a:lnTo>
                  <a:lnTo>
                    <a:pt x="5617" y="1173"/>
                  </a:lnTo>
                  <a:lnTo>
                    <a:pt x="5398" y="1393"/>
                  </a:lnTo>
                  <a:lnTo>
                    <a:pt x="5202" y="1613"/>
                  </a:lnTo>
                  <a:lnTo>
                    <a:pt x="5007" y="1857"/>
                  </a:lnTo>
                  <a:lnTo>
                    <a:pt x="4811" y="2101"/>
                  </a:lnTo>
                  <a:lnTo>
                    <a:pt x="4640" y="2370"/>
                  </a:lnTo>
                  <a:lnTo>
                    <a:pt x="4372" y="2272"/>
                  </a:lnTo>
                  <a:lnTo>
                    <a:pt x="4103" y="2223"/>
                  </a:lnTo>
                  <a:lnTo>
                    <a:pt x="3834" y="2199"/>
                  </a:lnTo>
                  <a:lnTo>
                    <a:pt x="3541" y="2175"/>
                  </a:lnTo>
                  <a:lnTo>
                    <a:pt x="3199" y="2199"/>
                  </a:lnTo>
                  <a:lnTo>
                    <a:pt x="2858" y="2248"/>
                  </a:lnTo>
                  <a:lnTo>
                    <a:pt x="2516" y="2345"/>
                  </a:lnTo>
                  <a:lnTo>
                    <a:pt x="2198" y="2443"/>
                  </a:lnTo>
                  <a:lnTo>
                    <a:pt x="1881" y="2590"/>
                  </a:lnTo>
                  <a:lnTo>
                    <a:pt x="1588" y="2761"/>
                  </a:lnTo>
                  <a:lnTo>
                    <a:pt x="1319" y="2956"/>
                  </a:lnTo>
                  <a:lnTo>
                    <a:pt x="1075" y="3176"/>
                  </a:lnTo>
                  <a:lnTo>
                    <a:pt x="855" y="3420"/>
                  </a:lnTo>
                  <a:lnTo>
                    <a:pt x="635" y="3689"/>
                  </a:lnTo>
                  <a:lnTo>
                    <a:pt x="464" y="3982"/>
                  </a:lnTo>
                  <a:lnTo>
                    <a:pt x="318" y="4275"/>
                  </a:lnTo>
                  <a:lnTo>
                    <a:pt x="195" y="4592"/>
                  </a:lnTo>
                  <a:lnTo>
                    <a:pt x="98" y="4910"/>
                  </a:lnTo>
                  <a:lnTo>
                    <a:pt x="24" y="5252"/>
                  </a:lnTo>
                  <a:lnTo>
                    <a:pt x="0" y="5618"/>
                  </a:lnTo>
                  <a:lnTo>
                    <a:pt x="16510" y="5618"/>
                  </a:lnTo>
                  <a:lnTo>
                    <a:pt x="16437" y="5423"/>
                  </a:lnTo>
                  <a:lnTo>
                    <a:pt x="16339" y="5252"/>
                  </a:lnTo>
                  <a:lnTo>
                    <a:pt x="16119" y="4934"/>
                  </a:lnTo>
                  <a:lnTo>
                    <a:pt x="15851" y="4641"/>
                  </a:lnTo>
                  <a:lnTo>
                    <a:pt x="15533" y="4397"/>
                  </a:lnTo>
                  <a:lnTo>
                    <a:pt x="15362" y="4299"/>
                  </a:lnTo>
                  <a:lnTo>
                    <a:pt x="15191" y="4202"/>
                  </a:lnTo>
                  <a:lnTo>
                    <a:pt x="15020" y="4104"/>
                  </a:lnTo>
                  <a:lnTo>
                    <a:pt x="14825" y="4055"/>
                  </a:lnTo>
                  <a:lnTo>
                    <a:pt x="14629" y="3982"/>
                  </a:lnTo>
                  <a:lnTo>
                    <a:pt x="14434" y="3957"/>
                  </a:lnTo>
                  <a:lnTo>
                    <a:pt x="14214" y="3933"/>
                  </a:lnTo>
                  <a:lnTo>
                    <a:pt x="14019" y="3909"/>
                  </a:lnTo>
                  <a:lnTo>
                    <a:pt x="13775" y="3933"/>
                  </a:lnTo>
                  <a:lnTo>
                    <a:pt x="13555" y="3957"/>
                  </a:lnTo>
                  <a:lnTo>
                    <a:pt x="13457" y="3542"/>
                  </a:lnTo>
                  <a:lnTo>
                    <a:pt x="13335" y="3151"/>
                  </a:lnTo>
                  <a:lnTo>
                    <a:pt x="13164" y="2761"/>
                  </a:lnTo>
                  <a:lnTo>
                    <a:pt x="12969" y="2394"/>
                  </a:lnTo>
                  <a:lnTo>
                    <a:pt x="12749" y="2052"/>
                  </a:lnTo>
                  <a:lnTo>
                    <a:pt x="12505" y="1710"/>
                  </a:lnTo>
                  <a:lnTo>
                    <a:pt x="12212" y="1417"/>
                  </a:lnTo>
                  <a:lnTo>
                    <a:pt x="11918" y="1124"/>
                  </a:lnTo>
                  <a:lnTo>
                    <a:pt x="11577" y="880"/>
                  </a:lnTo>
                  <a:lnTo>
                    <a:pt x="11235" y="660"/>
                  </a:lnTo>
                  <a:lnTo>
                    <a:pt x="10868" y="465"/>
                  </a:lnTo>
                  <a:lnTo>
                    <a:pt x="10477" y="294"/>
                  </a:lnTo>
                  <a:lnTo>
                    <a:pt x="10087" y="172"/>
                  </a:lnTo>
                  <a:lnTo>
                    <a:pt x="9672" y="74"/>
                  </a:lnTo>
                  <a:lnTo>
                    <a:pt x="9232" y="25"/>
                  </a:lnTo>
                  <a:lnTo>
                    <a:pt x="87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5"/>
            <p:cNvSpPr/>
            <p:nvPr/>
          </p:nvSpPr>
          <p:spPr>
            <a:xfrm>
              <a:off x="3473550" y="5012225"/>
              <a:ext cx="30550" cy="129450"/>
            </a:xfrm>
            <a:custGeom>
              <a:avLst/>
              <a:gdLst/>
              <a:ahLst/>
              <a:cxnLst/>
              <a:rect l="l" t="t" r="r" b="b"/>
              <a:pathLst>
                <a:path w="1222" h="5178" extrusionOk="0">
                  <a:moveTo>
                    <a:pt x="953" y="0"/>
                  </a:moveTo>
                  <a:lnTo>
                    <a:pt x="831" y="24"/>
                  </a:lnTo>
                  <a:lnTo>
                    <a:pt x="758" y="98"/>
                  </a:lnTo>
                  <a:lnTo>
                    <a:pt x="684" y="171"/>
                  </a:lnTo>
                  <a:lnTo>
                    <a:pt x="660" y="293"/>
                  </a:lnTo>
                  <a:lnTo>
                    <a:pt x="635" y="464"/>
                  </a:lnTo>
                  <a:lnTo>
                    <a:pt x="587" y="611"/>
                  </a:lnTo>
                  <a:lnTo>
                    <a:pt x="513" y="733"/>
                  </a:lnTo>
                  <a:lnTo>
                    <a:pt x="391" y="879"/>
                  </a:lnTo>
                  <a:lnTo>
                    <a:pt x="269" y="1026"/>
                  </a:lnTo>
                  <a:lnTo>
                    <a:pt x="123" y="1246"/>
                  </a:lnTo>
                  <a:lnTo>
                    <a:pt x="74" y="1368"/>
                  </a:lnTo>
                  <a:lnTo>
                    <a:pt x="25" y="1490"/>
                  </a:lnTo>
                  <a:lnTo>
                    <a:pt x="0" y="1636"/>
                  </a:lnTo>
                  <a:lnTo>
                    <a:pt x="0" y="1832"/>
                  </a:lnTo>
                  <a:lnTo>
                    <a:pt x="0" y="2003"/>
                  </a:lnTo>
                  <a:lnTo>
                    <a:pt x="25" y="2149"/>
                  </a:lnTo>
                  <a:lnTo>
                    <a:pt x="74" y="2271"/>
                  </a:lnTo>
                  <a:lnTo>
                    <a:pt x="123" y="2394"/>
                  </a:lnTo>
                  <a:lnTo>
                    <a:pt x="269" y="2613"/>
                  </a:lnTo>
                  <a:lnTo>
                    <a:pt x="391" y="2784"/>
                  </a:lnTo>
                  <a:lnTo>
                    <a:pt x="513" y="2906"/>
                  </a:lnTo>
                  <a:lnTo>
                    <a:pt x="587" y="3029"/>
                  </a:lnTo>
                  <a:lnTo>
                    <a:pt x="635" y="3175"/>
                  </a:lnTo>
                  <a:lnTo>
                    <a:pt x="660" y="3346"/>
                  </a:lnTo>
                  <a:lnTo>
                    <a:pt x="635" y="3541"/>
                  </a:lnTo>
                  <a:lnTo>
                    <a:pt x="587" y="3688"/>
                  </a:lnTo>
                  <a:lnTo>
                    <a:pt x="513" y="3810"/>
                  </a:lnTo>
                  <a:lnTo>
                    <a:pt x="391" y="3932"/>
                  </a:lnTo>
                  <a:lnTo>
                    <a:pt x="269" y="4103"/>
                  </a:lnTo>
                  <a:lnTo>
                    <a:pt x="123" y="4299"/>
                  </a:lnTo>
                  <a:lnTo>
                    <a:pt x="74" y="4421"/>
                  </a:lnTo>
                  <a:lnTo>
                    <a:pt x="25" y="4567"/>
                  </a:lnTo>
                  <a:lnTo>
                    <a:pt x="0" y="4714"/>
                  </a:lnTo>
                  <a:lnTo>
                    <a:pt x="0" y="4885"/>
                  </a:lnTo>
                  <a:lnTo>
                    <a:pt x="0" y="5007"/>
                  </a:lnTo>
                  <a:lnTo>
                    <a:pt x="74" y="5080"/>
                  </a:lnTo>
                  <a:lnTo>
                    <a:pt x="171" y="5153"/>
                  </a:lnTo>
                  <a:lnTo>
                    <a:pt x="269" y="5178"/>
                  </a:lnTo>
                  <a:lnTo>
                    <a:pt x="391" y="5153"/>
                  </a:lnTo>
                  <a:lnTo>
                    <a:pt x="464" y="5080"/>
                  </a:lnTo>
                  <a:lnTo>
                    <a:pt x="538" y="5007"/>
                  </a:lnTo>
                  <a:lnTo>
                    <a:pt x="562" y="4885"/>
                  </a:lnTo>
                  <a:lnTo>
                    <a:pt x="587" y="4714"/>
                  </a:lnTo>
                  <a:lnTo>
                    <a:pt x="635" y="4567"/>
                  </a:lnTo>
                  <a:lnTo>
                    <a:pt x="709" y="4445"/>
                  </a:lnTo>
                  <a:lnTo>
                    <a:pt x="831" y="4299"/>
                  </a:lnTo>
                  <a:lnTo>
                    <a:pt x="953" y="4152"/>
                  </a:lnTo>
                  <a:lnTo>
                    <a:pt x="1099" y="3932"/>
                  </a:lnTo>
                  <a:lnTo>
                    <a:pt x="1148" y="3810"/>
                  </a:lnTo>
                  <a:lnTo>
                    <a:pt x="1197" y="3688"/>
                  </a:lnTo>
                  <a:lnTo>
                    <a:pt x="1222" y="3517"/>
                  </a:lnTo>
                  <a:lnTo>
                    <a:pt x="1222" y="3346"/>
                  </a:lnTo>
                  <a:lnTo>
                    <a:pt x="1222" y="3175"/>
                  </a:lnTo>
                  <a:lnTo>
                    <a:pt x="1197" y="3029"/>
                  </a:lnTo>
                  <a:lnTo>
                    <a:pt x="1148" y="2882"/>
                  </a:lnTo>
                  <a:lnTo>
                    <a:pt x="1099" y="2760"/>
                  </a:lnTo>
                  <a:lnTo>
                    <a:pt x="953" y="2564"/>
                  </a:lnTo>
                  <a:lnTo>
                    <a:pt x="831" y="2394"/>
                  </a:lnTo>
                  <a:lnTo>
                    <a:pt x="709" y="2271"/>
                  </a:lnTo>
                  <a:lnTo>
                    <a:pt x="635" y="2149"/>
                  </a:lnTo>
                  <a:lnTo>
                    <a:pt x="587" y="2003"/>
                  </a:lnTo>
                  <a:lnTo>
                    <a:pt x="562" y="1832"/>
                  </a:lnTo>
                  <a:lnTo>
                    <a:pt x="587" y="1636"/>
                  </a:lnTo>
                  <a:lnTo>
                    <a:pt x="635" y="1490"/>
                  </a:lnTo>
                  <a:lnTo>
                    <a:pt x="709" y="1368"/>
                  </a:lnTo>
                  <a:lnTo>
                    <a:pt x="831" y="1246"/>
                  </a:lnTo>
                  <a:lnTo>
                    <a:pt x="953" y="1075"/>
                  </a:lnTo>
                  <a:lnTo>
                    <a:pt x="1099" y="879"/>
                  </a:lnTo>
                  <a:lnTo>
                    <a:pt x="1148" y="757"/>
                  </a:lnTo>
                  <a:lnTo>
                    <a:pt x="1197" y="611"/>
                  </a:lnTo>
                  <a:lnTo>
                    <a:pt x="1222" y="464"/>
                  </a:lnTo>
                  <a:lnTo>
                    <a:pt x="1222" y="293"/>
                  </a:lnTo>
                  <a:lnTo>
                    <a:pt x="1222" y="171"/>
                  </a:lnTo>
                  <a:lnTo>
                    <a:pt x="1148" y="98"/>
                  </a:lnTo>
                  <a:lnTo>
                    <a:pt x="1051" y="24"/>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5"/>
            <p:cNvSpPr/>
            <p:nvPr/>
          </p:nvSpPr>
          <p:spPr>
            <a:xfrm>
              <a:off x="3429575" y="5012225"/>
              <a:ext cx="31175" cy="129450"/>
            </a:xfrm>
            <a:custGeom>
              <a:avLst/>
              <a:gdLst/>
              <a:ahLst/>
              <a:cxnLst/>
              <a:rect l="l" t="t" r="r" b="b"/>
              <a:pathLst>
                <a:path w="1247" h="5178" extrusionOk="0">
                  <a:moveTo>
                    <a:pt x="953" y="0"/>
                  </a:moveTo>
                  <a:lnTo>
                    <a:pt x="856" y="24"/>
                  </a:lnTo>
                  <a:lnTo>
                    <a:pt x="758" y="98"/>
                  </a:lnTo>
                  <a:lnTo>
                    <a:pt x="709" y="171"/>
                  </a:lnTo>
                  <a:lnTo>
                    <a:pt x="685" y="293"/>
                  </a:lnTo>
                  <a:lnTo>
                    <a:pt x="660" y="464"/>
                  </a:lnTo>
                  <a:lnTo>
                    <a:pt x="612" y="611"/>
                  </a:lnTo>
                  <a:lnTo>
                    <a:pt x="514" y="733"/>
                  </a:lnTo>
                  <a:lnTo>
                    <a:pt x="416" y="879"/>
                  </a:lnTo>
                  <a:lnTo>
                    <a:pt x="270" y="1026"/>
                  </a:lnTo>
                  <a:lnTo>
                    <a:pt x="148" y="1246"/>
                  </a:lnTo>
                  <a:lnTo>
                    <a:pt x="74" y="1368"/>
                  </a:lnTo>
                  <a:lnTo>
                    <a:pt x="50" y="1490"/>
                  </a:lnTo>
                  <a:lnTo>
                    <a:pt x="1" y="1636"/>
                  </a:lnTo>
                  <a:lnTo>
                    <a:pt x="1" y="1832"/>
                  </a:lnTo>
                  <a:lnTo>
                    <a:pt x="1" y="2003"/>
                  </a:lnTo>
                  <a:lnTo>
                    <a:pt x="50" y="2149"/>
                  </a:lnTo>
                  <a:lnTo>
                    <a:pt x="74" y="2271"/>
                  </a:lnTo>
                  <a:lnTo>
                    <a:pt x="148" y="2394"/>
                  </a:lnTo>
                  <a:lnTo>
                    <a:pt x="270" y="2613"/>
                  </a:lnTo>
                  <a:lnTo>
                    <a:pt x="416" y="2784"/>
                  </a:lnTo>
                  <a:lnTo>
                    <a:pt x="514" y="2906"/>
                  </a:lnTo>
                  <a:lnTo>
                    <a:pt x="612" y="3029"/>
                  </a:lnTo>
                  <a:lnTo>
                    <a:pt x="660" y="3175"/>
                  </a:lnTo>
                  <a:lnTo>
                    <a:pt x="685" y="3346"/>
                  </a:lnTo>
                  <a:lnTo>
                    <a:pt x="660" y="3541"/>
                  </a:lnTo>
                  <a:lnTo>
                    <a:pt x="612" y="3688"/>
                  </a:lnTo>
                  <a:lnTo>
                    <a:pt x="514" y="3810"/>
                  </a:lnTo>
                  <a:lnTo>
                    <a:pt x="416" y="3932"/>
                  </a:lnTo>
                  <a:lnTo>
                    <a:pt x="270" y="4103"/>
                  </a:lnTo>
                  <a:lnTo>
                    <a:pt x="148"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4" y="4445"/>
                  </a:lnTo>
                  <a:lnTo>
                    <a:pt x="831" y="4299"/>
                  </a:lnTo>
                  <a:lnTo>
                    <a:pt x="978" y="4152"/>
                  </a:lnTo>
                  <a:lnTo>
                    <a:pt x="1100" y="3932"/>
                  </a:lnTo>
                  <a:lnTo>
                    <a:pt x="1149" y="3810"/>
                  </a:lnTo>
                  <a:lnTo>
                    <a:pt x="1198" y="3688"/>
                  </a:lnTo>
                  <a:lnTo>
                    <a:pt x="1222" y="3517"/>
                  </a:lnTo>
                  <a:lnTo>
                    <a:pt x="1247" y="3346"/>
                  </a:lnTo>
                  <a:lnTo>
                    <a:pt x="1222" y="3175"/>
                  </a:lnTo>
                  <a:lnTo>
                    <a:pt x="1198" y="3029"/>
                  </a:lnTo>
                  <a:lnTo>
                    <a:pt x="1149" y="2882"/>
                  </a:lnTo>
                  <a:lnTo>
                    <a:pt x="1100" y="2760"/>
                  </a:lnTo>
                  <a:lnTo>
                    <a:pt x="978" y="2564"/>
                  </a:lnTo>
                  <a:lnTo>
                    <a:pt x="831" y="2394"/>
                  </a:lnTo>
                  <a:lnTo>
                    <a:pt x="734" y="2271"/>
                  </a:lnTo>
                  <a:lnTo>
                    <a:pt x="636" y="2149"/>
                  </a:lnTo>
                  <a:lnTo>
                    <a:pt x="587" y="2003"/>
                  </a:lnTo>
                  <a:lnTo>
                    <a:pt x="563" y="1832"/>
                  </a:lnTo>
                  <a:lnTo>
                    <a:pt x="587" y="1636"/>
                  </a:lnTo>
                  <a:lnTo>
                    <a:pt x="636" y="1490"/>
                  </a:lnTo>
                  <a:lnTo>
                    <a:pt x="734" y="1368"/>
                  </a:lnTo>
                  <a:lnTo>
                    <a:pt x="831" y="1246"/>
                  </a:lnTo>
                  <a:lnTo>
                    <a:pt x="978" y="1075"/>
                  </a:lnTo>
                  <a:lnTo>
                    <a:pt x="1100" y="879"/>
                  </a:lnTo>
                  <a:lnTo>
                    <a:pt x="1149" y="757"/>
                  </a:lnTo>
                  <a:lnTo>
                    <a:pt x="1198" y="611"/>
                  </a:lnTo>
                  <a:lnTo>
                    <a:pt x="1222" y="464"/>
                  </a:lnTo>
                  <a:lnTo>
                    <a:pt x="1247" y="293"/>
                  </a:lnTo>
                  <a:lnTo>
                    <a:pt x="1222" y="171"/>
                  </a:lnTo>
                  <a:lnTo>
                    <a:pt x="1149" y="98"/>
                  </a:lnTo>
                  <a:lnTo>
                    <a:pt x="1076" y="24"/>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5"/>
            <p:cNvSpPr/>
            <p:nvPr/>
          </p:nvSpPr>
          <p:spPr>
            <a:xfrm>
              <a:off x="3516900" y="5012225"/>
              <a:ext cx="31175" cy="129450"/>
            </a:xfrm>
            <a:custGeom>
              <a:avLst/>
              <a:gdLst/>
              <a:ahLst/>
              <a:cxnLst/>
              <a:rect l="l" t="t" r="r" b="b"/>
              <a:pathLst>
                <a:path w="1247" h="5178" extrusionOk="0">
                  <a:moveTo>
                    <a:pt x="953" y="0"/>
                  </a:moveTo>
                  <a:lnTo>
                    <a:pt x="855" y="24"/>
                  </a:lnTo>
                  <a:lnTo>
                    <a:pt x="758" y="98"/>
                  </a:lnTo>
                  <a:lnTo>
                    <a:pt x="709" y="171"/>
                  </a:lnTo>
                  <a:lnTo>
                    <a:pt x="684" y="293"/>
                  </a:lnTo>
                  <a:lnTo>
                    <a:pt x="660" y="464"/>
                  </a:lnTo>
                  <a:lnTo>
                    <a:pt x="611" y="611"/>
                  </a:lnTo>
                  <a:lnTo>
                    <a:pt x="513" y="733"/>
                  </a:lnTo>
                  <a:lnTo>
                    <a:pt x="416" y="879"/>
                  </a:lnTo>
                  <a:lnTo>
                    <a:pt x="269" y="1026"/>
                  </a:lnTo>
                  <a:lnTo>
                    <a:pt x="147" y="1246"/>
                  </a:lnTo>
                  <a:lnTo>
                    <a:pt x="98" y="1368"/>
                  </a:lnTo>
                  <a:lnTo>
                    <a:pt x="49" y="1490"/>
                  </a:lnTo>
                  <a:lnTo>
                    <a:pt x="25" y="1636"/>
                  </a:lnTo>
                  <a:lnTo>
                    <a:pt x="0" y="1832"/>
                  </a:lnTo>
                  <a:lnTo>
                    <a:pt x="25" y="2003"/>
                  </a:lnTo>
                  <a:lnTo>
                    <a:pt x="49" y="2149"/>
                  </a:lnTo>
                  <a:lnTo>
                    <a:pt x="98" y="2271"/>
                  </a:lnTo>
                  <a:lnTo>
                    <a:pt x="147" y="2394"/>
                  </a:lnTo>
                  <a:lnTo>
                    <a:pt x="269" y="2613"/>
                  </a:lnTo>
                  <a:lnTo>
                    <a:pt x="416" y="2784"/>
                  </a:lnTo>
                  <a:lnTo>
                    <a:pt x="513" y="2906"/>
                  </a:lnTo>
                  <a:lnTo>
                    <a:pt x="611" y="3029"/>
                  </a:lnTo>
                  <a:lnTo>
                    <a:pt x="660" y="3175"/>
                  </a:lnTo>
                  <a:lnTo>
                    <a:pt x="684" y="3346"/>
                  </a:lnTo>
                  <a:lnTo>
                    <a:pt x="660" y="3541"/>
                  </a:lnTo>
                  <a:lnTo>
                    <a:pt x="611" y="3688"/>
                  </a:lnTo>
                  <a:lnTo>
                    <a:pt x="513"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4" y="5178"/>
                  </a:lnTo>
                  <a:lnTo>
                    <a:pt x="391" y="5153"/>
                  </a:lnTo>
                  <a:lnTo>
                    <a:pt x="489" y="5080"/>
                  </a:lnTo>
                  <a:lnTo>
                    <a:pt x="538" y="5007"/>
                  </a:lnTo>
                  <a:lnTo>
                    <a:pt x="562" y="4885"/>
                  </a:lnTo>
                  <a:lnTo>
                    <a:pt x="587" y="4714"/>
                  </a:lnTo>
                  <a:lnTo>
                    <a:pt x="635" y="4567"/>
                  </a:lnTo>
                  <a:lnTo>
                    <a:pt x="733" y="4445"/>
                  </a:lnTo>
                  <a:lnTo>
                    <a:pt x="831" y="4299"/>
                  </a:lnTo>
                  <a:lnTo>
                    <a:pt x="977" y="4152"/>
                  </a:lnTo>
                  <a:lnTo>
                    <a:pt x="1099" y="3932"/>
                  </a:lnTo>
                  <a:lnTo>
                    <a:pt x="1173" y="3810"/>
                  </a:lnTo>
                  <a:lnTo>
                    <a:pt x="1197" y="3688"/>
                  </a:lnTo>
                  <a:lnTo>
                    <a:pt x="1246" y="3517"/>
                  </a:lnTo>
                  <a:lnTo>
                    <a:pt x="1246" y="3346"/>
                  </a:lnTo>
                  <a:lnTo>
                    <a:pt x="1246" y="3175"/>
                  </a:lnTo>
                  <a:lnTo>
                    <a:pt x="1197" y="3029"/>
                  </a:lnTo>
                  <a:lnTo>
                    <a:pt x="1173" y="2882"/>
                  </a:lnTo>
                  <a:lnTo>
                    <a:pt x="1099" y="2760"/>
                  </a:lnTo>
                  <a:lnTo>
                    <a:pt x="977" y="2564"/>
                  </a:lnTo>
                  <a:lnTo>
                    <a:pt x="831" y="2394"/>
                  </a:lnTo>
                  <a:lnTo>
                    <a:pt x="733" y="2271"/>
                  </a:lnTo>
                  <a:lnTo>
                    <a:pt x="635" y="2149"/>
                  </a:lnTo>
                  <a:lnTo>
                    <a:pt x="587" y="2003"/>
                  </a:lnTo>
                  <a:lnTo>
                    <a:pt x="562" y="1832"/>
                  </a:lnTo>
                  <a:lnTo>
                    <a:pt x="587" y="1636"/>
                  </a:lnTo>
                  <a:lnTo>
                    <a:pt x="635" y="1490"/>
                  </a:lnTo>
                  <a:lnTo>
                    <a:pt x="733" y="1368"/>
                  </a:lnTo>
                  <a:lnTo>
                    <a:pt x="831" y="1246"/>
                  </a:lnTo>
                  <a:lnTo>
                    <a:pt x="977" y="1075"/>
                  </a:lnTo>
                  <a:lnTo>
                    <a:pt x="1099" y="879"/>
                  </a:lnTo>
                  <a:lnTo>
                    <a:pt x="1173" y="757"/>
                  </a:lnTo>
                  <a:lnTo>
                    <a:pt x="1197" y="611"/>
                  </a:lnTo>
                  <a:lnTo>
                    <a:pt x="1246" y="464"/>
                  </a:lnTo>
                  <a:lnTo>
                    <a:pt x="1246" y="293"/>
                  </a:lnTo>
                  <a:lnTo>
                    <a:pt x="1222" y="171"/>
                  </a:lnTo>
                  <a:lnTo>
                    <a:pt x="1173" y="98"/>
                  </a:lnTo>
                  <a:lnTo>
                    <a:pt x="1075" y="24"/>
                  </a:lnTo>
                  <a:lnTo>
                    <a:pt x="9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55"/>
          <p:cNvGrpSpPr/>
          <p:nvPr/>
        </p:nvGrpSpPr>
        <p:grpSpPr>
          <a:xfrm>
            <a:off x="3683970" y="4294322"/>
            <a:ext cx="459424" cy="417561"/>
            <a:chOff x="4562200" y="4968250"/>
            <a:chExt cx="549550" cy="499475"/>
          </a:xfrm>
        </p:grpSpPr>
        <p:sp>
          <p:nvSpPr>
            <p:cNvPr id="876" name="Google Shape;876;p55"/>
            <p:cNvSpPr/>
            <p:nvPr/>
          </p:nvSpPr>
          <p:spPr>
            <a:xfrm>
              <a:off x="4842450" y="5242400"/>
              <a:ext cx="213125" cy="225325"/>
            </a:xfrm>
            <a:custGeom>
              <a:avLst/>
              <a:gdLst/>
              <a:ahLst/>
              <a:cxnLst/>
              <a:rect l="l" t="t" r="r" b="b"/>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5"/>
            <p:cNvSpPr/>
            <p:nvPr/>
          </p:nvSpPr>
          <p:spPr>
            <a:xfrm>
              <a:off x="4617775" y="5241800"/>
              <a:ext cx="212500" cy="225925"/>
            </a:xfrm>
            <a:custGeom>
              <a:avLst/>
              <a:gdLst/>
              <a:ahLst/>
              <a:cxnLst/>
              <a:rect l="l" t="t" r="r" b="b"/>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5"/>
            <p:cNvSpPr/>
            <p:nvPr/>
          </p:nvSpPr>
          <p:spPr>
            <a:xfrm>
              <a:off x="4631200" y="4968250"/>
              <a:ext cx="411550" cy="236325"/>
            </a:xfrm>
            <a:custGeom>
              <a:avLst/>
              <a:gdLst/>
              <a:ahLst/>
              <a:cxnLst/>
              <a:rect l="l" t="t" r="r" b="b"/>
              <a:pathLst>
                <a:path w="16462" h="9453" extrusionOk="0">
                  <a:moveTo>
                    <a:pt x="8182" y="1"/>
                  </a:moveTo>
                  <a:lnTo>
                    <a:pt x="0" y="4763"/>
                  </a:lnTo>
                  <a:lnTo>
                    <a:pt x="8231" y="9452"/>
                  </a:lnTo>
                  <a:lnTo>
                    <a:pt x="16462" y="4763"/>
                  </a:lnTo>
                  <a:lnTo>
                    <a:pt x="8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5"/>
            <p:cNvSpPr/>
            <p:nvPr/>
          </p:nvSpPr>
          <p:spPr>
            <a:xfrm>
              <a:off x="4562200" y="5094025"/>
              <a:ext cx="274800" cy="226550"/>
            </a:xfrm>
            <a:custGeom>
              <a:avLst/>
              <a:gdLst/>
              <a:ahLst/>
              <a:cxnLst/>
              <a:rect l="l" t="t" r="r" b="b"/>
              <a:pathLst>
                <a:path w="10992" h="9062" extrusionOk="0">
                  <a:moveTo>
                    <a:pt x="2248" y="1"/>
                  </a:moveTo>
                  <a:lnTo>
                    <a:pt x="1" y="4079"/>
                  </a:lnTo>
                  <a:lnTo>
                    <a:pt x="8744" y="9062"/>
                  </a:lnTo>
                  <a:lnTo>
                    <a:pt x="10991" y="4983"/>
                  </a:lnTo>
                  <a:lnTo>
                    <a:pt x="2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5"/>
            <p:cNvSpPr/>
            <p:nvPr/>
          </p:nvSpPr>
          <p:spPr>
            <a:xfrm>
              <a:off x="4836975" y="5094025"/>
              <a:ext cx="274775" cy="226550"/>
            </a:xfrm>
            <a:custGeom>
              <a:avLst/>
              <a:gdLst/>
              <a:ahLst/>
              <a:cxnLst/>
              <a:rect l="l" t="t" r="r" b="b"/>
              <a:pathLst>
                <a:path w="10991" h="9062" extrusionOk="0">
                  <a:moveTo>
                    <a:pt x="8743" y="1"/>
                  </a:moveTo>
                  <a:lnTo>
                    <a:pt x="0" y="4983"/>
                  </a:lnTo>
                  <a:lnTo>
                    <a:pt x="2247" y="9062"/>
                  </a:lnTo>
                  <a:lnTo>
                    <a:pt x="10990" y="4079"/>
                  </a:lnTo>
                  <a:lnTo>
                    <a:pt x="87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55"/>
          <p:cNvGrpSpPr/>
          <p:nvPr/>
        </p:nvGrpSpPr>
        <p:grpSpPr>
          <a:xfrm>
            <a:off x="3190898" y="4317814"/>
            <a:ext cx="318516" cy="370076"/>
            <a:chOff x="3972400" y="4996350"/>
            <a:chExt cx="381000" cy="442675"/>
          </a:xfrm>
        </p:grpSpPr>
        <p:sp>
          <p:nvSpPr>
            <p:cNvPr id="882" name="Google Shape;882;p55"/>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5"/>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55"/>
          <p:cNvGrpSpPr/>
          <p:nvPr/>
        </p:nvGrpSpPr>
        <p:grpSpPr>
          <a:xfrm>
            <a:off x="4251593" y="4286673"/>
            <a:ext cx="451252" cy="432860"/>
            <a:chOff x="5241175" y="4959100"/>
            <a:chExt cx="539775" cy="517775"/>
          </a:xfrm>
        </p:grpSpPr>
        <p:sp>
          <p:nvSpPr>
            <p:cNvPr id="885" name="Google Shape;885;p55"/>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5"/>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5"/>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5"/>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5"/>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5"/>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55"/>
          <p:cNvSpPr/>
          <p:nvPr/>
        </p:nvSpPr>
        <p:spPr>
          <a:xfrm>
            <a:off x="4842355" y="4393512"/>
            <a:ext cx="397142" cy="219513"/>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55"/>
          <p:cNvGrpSpPr/>
          <p:nvPr/>
        </p:nvGrpSpPr>
        <p:grpSpPr>
          <a:xfrm>
            <a:off x="5458777" y="4350982"/>
            <a:ext cx="289444" cy="332832"/>
            <a:chOff x="6685175" y="5036025"/>
            <a:chExt cx="346225" cy="398125"/>
          </a:xfrm>
        </p:grpSpPr>
        <p:sp>
          <p:nvSpPr>
            <p:cNvPr id="893" name="Google Shape;893;p55"/>
            <p:cNvSpPr/>
            <p:nvPr/>
          </p:nvSpPr>
          <p:spPr>
            <a:xfrm>
              <a:off x="6743800" y="5036025"/>
              <a:ext cx="105650" cy="147775"/>
            </a:xfrm>
            <a:custGeom>
              <a:avLst/>
              <a:gdLst/>
              <a:ahLst/>
              <a:cxnLst/>
              <a:rect l="l" t="t" r="r" b="b"/>
              <a:pathLst>
                <a:path w="4226" h="5911" extrusionOk="0">
                  <a:moveTo>
                    <a:pt x="2931" y="1"/>
                  </a:moveTo>
                  <a:lnTo>
                    <a:pt x="2736" y="25"/>
                  </a:lnTo>
                  <a:lnTo>
                    <a:pt x="2516" y="74"/>
                  </a:lnTo>
                  <a:lnTo>
                    <a:pt x="2272" y="147"/>
                  </a:lnTo>
                  <a:lnTo>
                    <a:pt x="2027" y="269"/>
                  </a:lnTo>
                  <a:lnTo>
                    <a:pt x="1783" y="416"/>
                  </a:lnTo>
                  <a:lnTo>
                    <a:pt x="1539" y="611"/>
                  </a:lnTo>
                  <a:lnTo>
                    <a:pt x="1319" y="807"/>
                  </a:lnTo>
                  <a:lnTo>
                    <a:pt x="1075" y="1026"/>
                  </a:lnTo>
                  <a:lnTo>
                    <a:pt x="855" y="1271"/>
                  </a:lnTo>
                  <a:lnTo>
                    <a:pt x="660" y="1539"/>
                  </a:lnTo>
                  <a:lnTo>
                    <a:pt x="489" y="1808"/>
                  </a:lnTo>
                  <a:lnTo>
                    <a:pt x="318" y="2101"/>
                  </a:lnTo>
                  <a:lnTo>
                    <a:pt x="196" y="2370"/>
                  </a:lnTo>
                  <a:lnTo>
                    <a:pt x="98" y="2663"/>
                  </a:lnTo>
                  <a:lnTo>
                    <a:pt x="25" y="2956"/>
                  </a:lnTo>
                  <a:lnTo>
                    <a:pt x="0" y="3249"/>
                  </a:lnTo>
                  <a:lnTo>
                    <a:pt x="0" y="3517"/>
                  </a:lnTo>
                  <a:lnTo>
                    <a:pt x="49" y="3786"/>
                  </a:lnTo>
                  <a:lnTo>
                    <a:pt x="122" y="4055"/>
                  </a:lnTo>
                  <a:lnTo>
                    <a:pt x="196" y="4299"/>
                  </a:lnTo>
                  <a:lnTo>
                    <a:pt x="293" y="4543"/>
                  </a:lnTo>
                  <a:lnTo>
                    <a:pt x="415" y="4763"/>
                  </a:lnTo>
                  <a:lnTo>
                    <a:pt x="562" y="4958"/>
                  </a:lnTo>
                  <a:lnTo>
                    <a:pt x="708" y="5154"/>
                  </a:lnTo>
                  <a:lnTo>
                    <a:pt x="855" y="5325"/>
                  </a:lnTo>
                  <a:lnTo>
                    <a:pt x="1026" y="5471"/>
                  </a:lnTo>
                  <a:lnTo>
                    <a:pt x="1221" y="5618"/>
                  </a:lnTo>
                  <a:lnTo>
                    <a:pt x="1392" y="5716"/>
                  </a:lnTo>
                  <a:lnTo>
                    <a:pt x="1588" y="5813"/>
                  </a:lnTo>
                  <a:lnTo>
                    <a:pt x="1807" y="5862"/>
                  </a:lnTo>
                  <a:lnTo>
                    <a:pt x="2003" y="5911"/>
                  </a:lnTo>
                  <a:lnTo>
                    <a:pt x="2442" y="5911"/>
                  </a:lnTo>
                  <a:lnTo>
                    <a:pt x="2662" y="5862"/>
                  </a:lnTo>
                  <a:lnTo>
                    <a:pt x="2858" y="5789"/>
                  </a:lnTo>
                  <a:lnTo>
                    <a:pt x="3053" y="5716"/>
                  </a:lnTo>
                  <a:lnTo>
                    <a:pt x="3224" y="5593"/>
                  </a:lnTo>
                  <a:lnTo>
                    <a:pt x="3395" y="5471"/>
                  </a:lnTo>
                  <a:lnTo>
                    <a:pt x="3541" y="5300"/>
                  </a:lnTo>
                  <a:lnTo>
                    <a:pt x="3688" y="5129"/>
                  </a:lnTo>
                  <a:lnTo>
                    <a:pt x="3810" y="4934"/>
                  </a:lnTo>
                  <a:lnTo>
                    <a:pt x="3932" y="4739"/>
                  </a:lnTo>
                  <a:lnTo>
                    <a:pt x="4030" y="4519"/>
                  </a:lnTo>
                  <a:lnTo>
                    <a:pt x="4103" y="4275"/>
                  </a:lnTo>
                  <a:lnTo>
                    <a:pt x="4152" y="4030"/>
                  </a:lnTo>
                  <a:lnTo>
                    <a:pt x="4201" y="3786"/>
                  </a:lnTo>
                  <a:lnTo>
                    <a:pt x="4225" y="3517"/>
                  </a:lnTo>
                  <a:lnTo>
                    <a:pt x="4201" y="3249"/>
                  </a:lnTo>
                  <a:lnTo>
                    <a:pt x="4176" y="2980"/>
                  </a:lnTo>
                  <a:lnTo>
                    <a:pt x="4054" y="1881"/>
                  </a:lnTo>
                  <a:lnTo>
                    <a:pt x="3957" y="1368"/>
                  </a:lnTo>
                  <a:lnTo>
                    <a:pt x="3835" y="904"/>
                  </a:lnTo>
                  <a:lnTo>
                    <a:pt x="3737" y="684"/>
                  </a:lnTo>
                  <a:lnTo>
                    <a:pt x="3664" y="513"/>
                  </a:lnTo>
                  <a:lnTo>
                    <a:pt x="3541" y="342"/>
                  </a:lnTo>
                  <a:lnTo>
                    <a:pt x="3419" y="220"/>
                  </a:lnTo>
                  <a:lnTo>
                    <a:pt x="3273" y="123"/>
                  </a:lnTo>
                  <a:lnTo>
                    <a:pt x="3126" y="49"/>
                  </a:lnTo>
                  <a:lnTo>
                    <a:pt x="29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5"/>
            <p:cNvSpPr/>
            <p:nvPr/>
          </p:nvSpPr>
          <p:spPr>
            <a:xfrm>
              <a:off x="6685175" y="5152025"/>
              <a:ext cx="84275" cy="117275"/>
            </a:xfrm>
            <a:custGeom>
              <a:avLst/>
              <a:gdLst/>
              <a:ahLst/>
              <a:cxnLst/>
              <a:rect l="l" t="t" r="r" b="b"/>
              <a:pathLst>
                <a:path w="3371" h="4691" extrusionOk="0">
                  <a:moveTo>
                    <a:pt x="1368" y="1"/>
                  </a:moveTo>
                  <a:lnTo>
                    <a:pt x="1197" y="25"/>
                  </a:lnTo>
                  <a:lnTo>
                    <a:pt x="1026" y="99"/>
                  </a:lnTo>
                  <a:lnTo>
                    <a:pt x="855" y="172"/>
                  </a:lnTo>
                  <a:lnTo>
                    <a:pt x="709" y="270"/>
                  </a:lnTo>
                  <a:lnTo>
                    <a:pt x="562" y="392"/>
                  </a:lnTo>
                  <a:lnTo>
                    <a:pt x="440" y="538"/>
                  </a:lnTo>
                  <a:lnTo>
                    <a:pt x="318" y="685"/>
                  </a:lnTo>
                  <a:lnTo>
                    <a:pt x="220" y="856"/>
                  </a:lnTo>
                  <a:lnTo>
                    <a:pt x="147" y="1051"/>
                  </a:lnTo>
                  <a:lnTo>
                    <a:pt x="74" y="1247"/>
                  </a:lnTo>
                  <a:lnTo>
                    <a:pt x="49" y="1442"/>
                  </a:lnTo>
                  <a:lnTo>
                    <a:pt x="1" y="1662"/>
                  </a:lnTo>
                  <a:lnTo>
                    <a:pt x="1" y="1882"/>
                  </a:lnTo>
                  <a:lnTo>
                    <a:pt x="1" y="2101"/>
                  </a:lnTo>
                  <a:lnTo>
                    <a:pt x="25" y="2346"/>
                  </a:lnTo>
                  <a:lnTo>
                    <a:pt x="74" y="2565"/>
                  </a:lnTo>
                  <a:lnTo>
                    <a:pt x="147" y="2810"/>
                  </a:lnTo>
                  <a:lnTo>
                    <a:pt x="220" y="3054"/>
                  </a:lnTo>
                  <a:lnTo>
                    <a:pt x="342" y="3274"/>
                  </a:lnTo>
                  <a:lnTo>
                    <a:pt x="440" y="3493"/>
                  </a:lnTo>
                  <a:lnTo>
                    <a:pt x="587" y="3689"/>
                  </a:lnTo>
                  <a:lnTo>
                    <a:pt x="733" y="3860"/>
                  </a:lnTo>
                  <a:lnTo>
                    <a:pt x="880" y="4031"/>
                  </a:lnTo>
                  <a:lnTo>
                    <a:pt x="1051" y="4177"/>
                  </a:lnTo>
                  <a:lnTo>
                    <a:pt x="1222" y="4324"/>
                  </a:lnTo>
                  <a:lnTo>
                    <a:pt x="1393" y="4422"/>
                  </a:lnTo>
                  <a:lnTo>
                    <a:pt x="1564" y="4519"/>
                  </a:lnTo>
                  <a:lnTo>
                    <a:pt x="1759" y="4592"/>
                  </a:lnTo>
                  <a:lnTo>
                    <a:pt x="1954" y="4641"/>
                  </a:lnTo>
                  <a:lnTo>
                    <a:pt x="2125" y="4690"/>
                  </a:lnTo>
                  <a:lnTo>
                    <a:pt x="2516" y="4690"/>
                  </a:lnTo>
                  <a:lnTo>
                    <a:pt x="2687" y="4641"/>
                  </a:lnTo>
                  <a:lnTo>
                    <a:pt x="2882" y="4592"/>
                  </a:lnTo>
                  <a:lnTo>
                    <a:pt x="3029" y="4495"/>
                  </a:lnTo>
                  <a:lnTo>
                    <a:pt x="3151" y="4397"/>
                  </a:lnTo>
                  <a:lnTo>
                    <a:pt x="3249" y="4299"/>
                  </a:lnTo>
                  <a:lnTo>
                    <a:pt x="3322" y="4153"/>
                  </a:lnTo>
                  <a:lnTo>
                    <a:pt x="3371" y="4006"/>
                  </a:lnTo>
                  <a:lnTo>
                    <a:pt x="3371" y="3860"/>
                  </a:lnTo>
                  <a:lnTo>
                    <a:pt x="3371" y="3689"/>
                  </a:lnTo>
                  <a:lnTo>
                    <a:pt x="3347" y="3518"/>
                  </a:lnTo>
                  <a:lnTo>
                    <a:pt x="3249" y="3127"/>
                  </a:lnTo>
                  <a:lnTo>
                    <a:pt x="3078" y="2712"/>
                  </a:lnTo>
                  <a:lnTo>
                    <a:pt x="2712" y="1808"/>
                  </a:lnTo>
                  <a:lnTo>
                    <a:pt x="2370" y="953"/>
                  </a:lnTo>
                  <a:lnTo>
                    <a:pt x="2199" y="612"/>
                  </a:lnTo>
                  <a:lnTo>
                    <a:pt x="2028" y="343"/>
                  </a:lnTo>
                  <a:lnTo>
                    <a:pt x="1954" y="221"/>
                  </a:lnTo>
                  <a:lnTo>
                    <a:pt x="1857" y="123"/>
                  </a:lnTo>
                  <a:lnTo>
                    <a:pt x="1735" y="74"/>
                  </a:lnTo>
                  <a:lnTo>
                    <a:pt x="1637" y="25"/>
                  </a:lnTo>
                  <a:lnTo>
                    <a:pt x="1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5"/>
            <p:cNvSpPr/>
            <p:nvPr/>
          </p:nvSpPr>
          <p:spPr>
            <a:xfrm>
              <a:off x="6871400" y="5038475"/>
              <a:ext cx="105650" cy="145325"/>
            </a:xfrm>
            <a:custGeom>
              <a:avLst/>
              <a:gdLst/>
              <a:ahLst/>
              <a:cxnLst/>
              <a:rect l="l" t="t" r="r" b="b"/>
              <a:pathLst>
                <a:path w="4226" h="5813" extrusionOk="0">
                  <a:moveTo>
                    <a:pt x="1295" y="0"/>
                  </a:moveTo>
                  <a:lnTo>
                    <a:pt x="1100" y="49"/>
                  </a:lnTo>
                  <a:lnTo>
                    <a:pt x="953" y="98"/>
                  </a:lnTo>
                  <a:lnTo>
                    <a:pt x="807" y="196"/>
                  </a:lnTo>
                  <a:lnTo>
                    <a:pt x="684" y="318"/>
                  </a:lnTo>
                  <a:lnTo>
                    <a:pt x="587" y="464"/>
                  </a:lnTo>
                  <a:lnTo>
                    <a:pt x="489" y="660"/>
                  </a:lnTo>
                  <a:lnTo>
                    <a:pt x="391" y="855"/>
                  </a:lnTo>
                  <a:lnTo>
                    <a:pt x="269" y="1295"/>
                  </a:lnTo>
                  <a:lnTo>
                    <a:pt x="172" y="1808"/>
                  </a:lnTo>
                  <a:lnTo>
                    <a:pt x="49" y="2882"/>
                  </a:lnTo>
                  <a:lnTo>
                    <a:pt x="1" y="3151"/>
                  </a:lnTo>
                  <a:lnTo>
                    <a:pt x="1" y="3419"/>
                  </a:lnTo>
                  <a:lnTo>
                    <a:pt x="25" y="3688"/>
                  </a:lnTo>
                  <a:lnTo>
                    <a:pt x="74" y="3932"/>
                  </a:lnTo>
                  <a:lnTo>
                    <a:pt x="123" y="4177"/>
                  </a:lnTo>
                  <a:lnTo>
                    <a:pt x="196" y="4421"/>
                  </a:lnTo>
                  <a:lnTo>
                    <a:pt x="294" y="4641"/>
                  </a:lnTo>
                  <a:lnTo>
                    <a:pt x="416" y="4836"/>
                  </a:lnTo>
                  <a:lnTo>
                    <a:pt x="538" y="5031"/>
                  </a:lnTo>
                  <a:lnTo>
                    <a:pt x="684" y="5202"/>
                  </a:lnTo>
                  <a:lnTo>
                    <a:pt x="831" y="5373"/>
                  </a:lnTo>
                  <a:lnTo>
                    <a:pt x="1002" y="5495"/>
                  </a:lnTo>
                  <a:lnTo>
                    <a:pt x="1173" y="5618"/>
                  </a:lnTo>
                  <a:lnTo>
                    <a:pt x="1368" y="5691"/>
                  </a:lnTo>
                  <a:lnTo>
                    <a:pt x="1588" y="5764"/>
                  </a:lnTo>
                  <a:lnTo>
                    <a:pt x="1783" y="5813"/>
                  </a:lnTo>
                  <a:lnTo>
                    <a:pt x="2223" y="5813"/>
                  </a:lnTo>
                  <a:lnTo>
                    <a:pt x="2418" y="5764"/>
                  </a:lnTo>
                  <a:lnTo>
                    <a:pt x="2638" y="5715"/>
                  </a:lnTo>
                  <a:lnTo>
                    <a:pt x="2834" y="5618"/>
                  </a:lnTo>
                  <a:lnTo>
                    <a:pt x="3005" y="5520"/>
                  </a:lnTo>
                  <a:lnTo>
                    <a:pt x="3200" y="5373"/>
                  </a:lnTo>
                  <a:lnTo>
                    <a:pt x="3371" y="5227"/>
                  </a:lnTo>
                  <a:lnTo>
                    <a:pt x="3517" y="5056"/>
                  </a:lnTo>
                  <a:lnTo>
                    <a:pt x="3664" y="4860"/>
                  </a:lnTo>
                  <a:lnTo>
                    <a:pt x="3811" y="4665"/>
                  </a:lnTo>
                  <a:lnTo>
                    <a:pt x="3933" y="4445"/>
                  </a:lnTo>
                  <a:lnTo>
                    <a:pt x="4030" y="4201"/>
                  </a:lnTo>
                  <a:lnTo>
                    <a:pt x="4104" y="3957"/>
                  </a:lnTo>
                  <a:lnTo>
                    <a:pt x="4177" y="3688"/>
                  </a:lnTo>
                  <a:lnTo>
                    <a:pt x="4226" y="3419"/>
                  </a:lnTo>
                  <a:lnTo>
                    <a:pt x="4226" y="3151"/>
                  </a:lnTo>
                  <a:lnTo>
                    <a:pt x="4201" y="2858"/>
                  </a:lnTo>
                  <a:lnTo>
                    <a:pt x="4128" y="2589"/>
                  </a:lnTo>
                  <a:lnTo>
                    <a:pt x="4030" y="2296"/>
                  </a:lnTo>
                  <a:lnTo>
                    <a:pt x="3908" y="2027"/>
                  </a:lnTo>
                  <a:lnTo>
                    <a:pt x="3737" y="1734"/>
                  </a:lnTo>
                  <a:lnTo>
                    <a:pt x="3566" y="1490"/>
                  </a:lnTo>
                  <a:lnTo>
                    <a:pt x="3371" y="1221"/>
                  </a:lnTo>
                  <a:lnTo>
                    <a:pt x="3151" y="1002"/>
                  </a:lnTo>
                  <a:lnTo>
                    <a:pt x="2907" y="782"/>
                  </a:lnTo>
                  <a:lnTo>
                    <a:pt x="2687" y="586"/>
                  </a:lnTo>
                  <a:lnTo>
                    <a:pt x="2443" y="415"/>
                  </a:lnTo>
                  <a:lnTo>
                    <a:pt x="2199" y="269"/>
                  </a:lnTo>
                  <a:lnTo>
                    <a:pt x="1954" y="147"/>
                  </a:lnTo>
                  <a:lnTo>
                    <a:pt x="1710" y="74"/>
                  </a:lnTo>
                  <a:lnTo>
                    <a:pt x="1490" y="25"/>
                  </a:lnTo>
                  <a:lnTo>
                    <a:pt x="1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5"/>
            <p:cNvSpPr/>
            <p:nvPr/>
          </p:nvSpPr>
          <p:spPr>
            <a:xfrm>
              <a:off x="6944050" y="5155700"/>
              <a:ext cx="87350" cy="116025"/>
            </a:xfrm>
            <a:custGeom>
              <a:avLst/>
              <a:gdLst/>
              <a:ahLst/>
              <a:cxnLst/>
              <a:rect l="l" t="t" r="r" b="b"/>
              <a:pathLst>
                <a:path w="3494" h="4641" extrusionOk="0">
                  <a:moveTo>
                    <a:pt x="1979" y="0"/>
                  </a:moveTo>
                  <a:lnTo>
                    <a:pt x="1857" y="49"/>
                  </a:lnTo>
                  <a:lnTo>
                    <a:pt x="1735" y="98"/>
                  </a:lnTo>
                  <a:lnTo>
                    <a:pt x="1637" y="196"/>
                  </a:lnTo>
                  <a:lnTo>
                    <a:pt x="1540" y="294"/>
                  </a:lnTo>
                  <a:lnTo>
                    <a:pt x="1369" y="562"/>
                  </a:lnTo>
                  <a:lnTo>
                    <a:pt x="1173" y="904"/>
                  </a:lnTo>
                  <a:lnTo>
                    <a:pt x="782" y="1735"/>
                  </a:lnTo>
                  <a:lnTo>
                    <a:pt x="367" y="2614"/>
                  </a:lnTo>
                  <a:lnTo>
                    <a:pt x="196" y="3005"/>
                  </a:lnTo>
                  <a:lnTo>
                    <a:pt x="74" y="3395"/>
                  </a:lnTo>
                  <a:lnTo>
                    <a:pt x="25" y="3566"/>
                  </a:lnTo>
                  <a:lnTo>
                    <a:pt x="1" y="3737"/>
                  </a:lnTo>
                  <a:lnTo>
                    <a:pt x="25" y="3908"/>
                  </a:lnTo>
                  <a:lnTo>
                    <a:pt x="50" y="4055"/>
                  </a:lnTo>
                  <a:lnTo>
                    <a:pt x="99" y="4177"/>
                  </a:lnTo>
                  <a:lnTo>
                    <a:pt x="196" y="4299"/>
                  </a:lnTo>
                  <a:lnTo>
                    <a:pt x="318" y="4397"/>
                  </a:lnTo>
                  <a:lnTo>
                    <a:pt x="465" y="4494"/>
                  </a:lnTo>
                  <a:lnTo>
                    <a:pt x="636" y="4568"/>
                  </a:lnTo>
                  <a:lnTo>
                    <a:pt x="831" y="4616"/>
                  </a:lnTo>
                  <a:lnTo>
                    <a:pt x="1027" y="4641"/>
                  </a:lnTo>
                  <a:lnTo>
                    <a:pt x="1198" y="4641"/>
                  </a:lnTo>
                  <a:lnTo>
                    <a:pt x="1393" y="4616"/>
                  </a:lnTo>
                  <a:lnTo>
                    <a:pt x="1588" y="4568"/>
                  </a:lnTo>
                  <a:lnTo>
                    <a:pt x="1784" y="4494"/>
                  </a:lnTo>
                  <a:lnTo>
                    <a:pt x="1955" y="4421"/>
                  </a:lnTo>
                  <a:lnTo>
                    <a:pt x="2150" y="4323"/>
                  </a:lnTo>
                  <a:lnTo>
                    <a:pt x="2321" y="4201"/>
                  </a:lnTo>
                  <a:lnTo>
                    <a:pt x="2492" y="4055"/>
                  </a:lnTo>
                  <a:lnTo>
                    <a:pt x="2663" y="3884"/>
                  </a:lnTo>
                  <a:lnTo>
                    <a:pt x="2810" y="3713"/>
                  </a:lnTo>
                  <a:lnTo>
                    <a:pt x="2956" y="3517"/>
                  </a:lnTo>
                  <a:lnTo>
                    <a:pt x="3078" y="3322"/>
                  </a:lnTo>
                  <a:lnTo>
                    <a:pt x="3200" y="3102"/>
                  </a:lnTo>
                  <a:lnTo>
                    <a:pt x="3298" y="2882"/>
                  </a:lnTo>
                  <a:lnTo>
                    <a:pt x="3371" y="2638"/>
                  </a:lnTo>
                  <a:lnTo>
                    <a:pt x="3420" y="2418"/>
                  </a:lnTo>
                  <a:lnTo>
                    <a:pt x="3469" y="2174"/>
                  </a:lnTo>
                  <a:lnTo>
                    <a:pt x="3493" y="1954"/>
                  </a:lnTo>
                  <a:lnTo>
                    <a:pt x="3493" y="1735"/>
                  </a:lnTo>
                  <a:lnTo>
                    <a:pt x="3469" y="1515"/>
                  </a:lnTo>
                  <a:lnTo>
                    <a:pt x="3445" y="1319"/>
                  </a:lnTo>
                  <a:lnTo>
                    <a:pt x="3396" y="1124"/>
                  </a:lnTo>
                  <a:lnTo>
                    <a:pt x="3322" y="929"/>
                  </a:lnTo>
                  <a:lnTo>
                    <a:pt x="3249" y="758"/>
                  </a:lnTo>
                  <a:lnTo>
                    <a:pt x="3127" y="587"/>
                  </a:lnTo>
                  <a:lnTo>
                    <a:pt x="3005" y="440"/>
                  </a:lnTo>
                  <a:lnTo>
                    <a:pt x="2883" y="318"/>
                  </a:lnTo>
                  <a:lnTo>
                    <a:pt x="2736" y="196"/>
                  </a:lnTo>
                  <a:lnTo>
                    <a:pt x="2565" y="98"/>
                  </a:lnTo>
                  <a:lnTo>
                    <a:pt x="2394" y="49"/>
                  </a:lnTo>
                  <a:lnTo>
                    <a:pt x="22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5"/>
            <p:cNvSpPr/>
            <p:nvPr/>
          </p:nvSpPr>
          <p:spPr>
            <a:xfrm>
              <a:off x="6727300" y="5185625"/>
              <a:ext cx="263800" cy="248525"/>
            </a:xfrm>
            <a:custGeom>
              <a:avLst/>
              <a:gdLst/>
              <a:ahLst/>
              <a:cxnLst/>
              <a:rect l="l" t="t" r="r" b="b"/>
              <a:pathLst>
                <a:path w="10552" h="9941" extrusionOk="0">
                  <a:moveTo>
                    <a:pt x="5252" y="0"/>
                  </a:moveTo>
                  <a:lnTo>
                    <a:pt x="4959" y="25"/>
                  </a:lnTo>
                  <a:lnTo>
                    <a:pt x="4666" y="73"/>
                  </a:lnTo>
                  <a:lnTo>
                    <a:pt x="4372" y="171"/>
                  </a:lnTo>
                  <a:lnTo>
                    <a:pt x="4104" y="293"/>
                  </a:lnTo>
                  <a:lnTo>
                    <a:pt x="3835" y="464"/>
                  </a:lnTo>
                  <a:lnTo>
                    <a:pt x="3591" y="635"/>
                  </a:lnTo>
                  <a:lnTo>
                    <a:pt x="3371" y="855"/>
                  </a:lnTo>
                  <a:lnTo>
                    <a:pt x="3176" y="1124"/>
                  </a:lnTo>
                  <a:lnTo>
                    <a:pt x="3029" y="1343"/>
                  </a:lnTo>
                  <a:lnTo>
                    <a:pt x="2907" y="1612"/>
                  </a:lnTo>
                  <a:lnTo>
                    <a:pt x="2809" y="1856"/>
                  </a:lnTo>
                  <a:lnTo>
                    <a:pt x="2736" y="2125"/>
                  </a:lnTo>
                  <a:lnTo>
                    <a:pt x="2565" y="2662"/>
                  </a:lnTo>
                  <a:lnTo>
                    <a:pt x="2492" y="2931"/>
                  </a:lnTo>
                  <a:lnTo>
                    <a:pt x="2394" y="3200"/>
                  </a:lnTo>
                  <a:lnTo>
                    <a:pt x="2248" y="3444"/>
                  </a:lnTo>
                  <a:lnTo>
                    <a:pt x="2101" y="3688"/>
                  </a:lnTo>
                  <a:lnTo>
                    <a:pt x="1906" y="3908"/>
                  </a:lnTo>
                  <a:lnTo>
                    <a:pt x="1735" y="4103"/>
                  </a:lnTo>
                  <a:lnTo>
                    <a:pt x="1320" y="4470"/>
                  </a:lnTo>
                  <a:lnTo>
                    <a:pt x="904" y="4860"/>
                  </a:lnTo>
                  <a:lnTo>
                    <a:pt x="709" y="5080"/>
                  </a:lnTo>
                  <a:lnTo>
                    <a:pt x="514" y="5324"/>
                  </a:lnTo>
                  <a:lnTo>
                    <a:pt x="367" y="5569"/>
                  </a:lnTo>
                  <a:lnTo>
                    <a:pt x="245" y="5837"/>
                  </a:lnTo>
                  <a:lnTo>
                    <a:pt x="147" y="6130"/>
                  </a:lnTo>
                  <a:lnTo>
                    <a:pt x="74" y="6423"/>
                  </a:lnTo>
                  <a:lnTo>
                    <a:pt x="25" y="6741"/>
                  </a:lnTo>
                  <a:lnTo>
                    <a:pt x="1" y="7034"/>
                  </a:lnTo>
                  <a:lnTo>
                    <a:pt x="25" y="7327"/>
                  </a:lnTo>
                  <a:lnTo>
                    <a:pt x="50" y="7620"/>
                  </a:lnTo>
                  <a:lnTo>
                    <a:pt x="123" y="7889"/>
                  </a:lnTo>
                  <a:lnTo>
                    <a:pt x="221" y="8158"/>
                  </a:lnTo>
                  <a:lnTo>
                    <a:pt x="318" y="8426"/>
                  </a:lnTo>
                  <a:lnTo>
                    <a:pt x="440" y="8646"/>
                  </a:lnTo>
                  <a:lnTo>
                    <a:pt x="611" y="8890"/>
                  </a:lnTo>
                  <a:lnTo>
                    <a:pt x="782" y="9086"/>
                  </a:lnTo>
                  <a:lnTo>
                    <a:pt x="953" y="9281"/>
                  </a:lnTo>
                  <a:lnTo>
                    <a:pt x="1149" y="9428"/>
                  </a:lnTo>
                  <a:lnTo>
                    <a:pt x="1368" y="9574"/>
                  </a:lnTo>
                  <a:lnTo>
                    <a:pt x="1613" y="9696"/>
                  </a:lnTo>
                  <a:lnTo>
                    <a:pt x="1857" y="9794"/>
                  </a:lnTo>
                  <a:lnTo>
                    <a:pt x="2101" y="9867"/>
                  </a:lnTo>
                  <a:lnTo>
                    <a:pt x="2370" y="9916"/>
                  </a:lnTo>
                  <a:lnTo>
                    <a:pt x="2614" y="9940"/>
                  </a:lnTo>
                  <a:lnTo>
                    <a:pt x="2980" y="9916"/>
                  </a:lnTo>
                  <a:lnTo>
                    <a:pt x="3347" y="9818"/>
                  </a:lnTo>
                  <a:lnTo>
                    <a:pt x="3689" y="9696"/>
                  </a:lnTo>
                  <a:lnTo>
                    <a:pt x="4006" y="9501"/>
                  </a:lnTo>
                  <a:lnTo>
                    <a:pt x="4153" y="9403"/>
                  </a:lnTo>
                  <a:lnTo>
                    <a:pt x="4299" y="9330"/>
                  </a:lnTo>
                  <a:lnTo>
                    <a:pt x="4446" y="9305"/>
                  </a:lnTo>
                  <a:lnTo>
                    <a:pt x="4592" y="9257"/>
                  </a:lnTo>
                  <a:lnTo>
                    <a:pt x="4910" y="9232"/>
                  </a:lnTo>
                  <a:lnTo>
                    <a:pt x="5642" y="9232"/>
                  </a:lnTo>
                  <a:lnTo>
                    <a:pt x="5960" y="9257"/>
                  </a:lnTo>
                  <a:lnTo>
                    <a:pt x="6106" y="9305"/>
                  </a:lnTo>
                  <a:lnTo>
                    <a:pt x="6253" y="9330"/>
                  </a:lnTo>
                  <a:lnTo>
                    <a:pt x="6400" y="9403"/>
                  </a:lnTo>
                  <a:lnTo>
                    <a:pt x="6546" y="9501"/>
                  </a:lnTo>
                  <a:lnTo>
                    <a:pt x="6864" y="9696"/>
                  </a:lnTo>
                  <a:lnTo>
                    <a:pt x="7206" y="9818"/>
                  </a:lnTo>
                  <a:lnTo>
                    <a:pt x="7572" y="9916"/>
                  </a:lnTo>
                  <a:lnTo>
                    <a:pt x="7938" y="9940"/>
                  </a:lnTo>
                  <a:lnTo>
                    <a:pt x="8207" y="9916"/>
                  </a:lnTo>
                  <a:lnTo>
                    <a:pt x="8451" y="9867"/>
                  </a:lnTo>
                  <a:lnTo>
                    <a:pt x="8695" y="9794"/>
                  </a:lnTo>
                  <a:lnTo>
                    <a:pt x="8940" y="9696"/>
                  </a:lnTo>
                  <a:lnTo>
                    <a:pt x="9184" y="9574"/>
                  </a:lnTo>
                  <a:lnTo>
                    <a:pt x="9404" y="9428"/>
                  </a:lnTo>
                  <a:lnTo>
                    <a:pt x="9599" y="9281"/>
                  </a:lnTo>
                  <a:lnTo>
                    <a:pt x="9770" y="9086"/>
                  </a:lnTo>
                  <a:lnTo>
                    <a:pt x="9941" y="8890"/>
                  </a:lnTo>
                  <a:lnTo>
                    <a:pt x="10112" y="8646"/>
                  </a:lnTo>
                  <a:lnTo>
                    <a:pt x="10234" y="8426"/>
                  </a:lnTo>
                  <a:lnTo>
                    <a:pt x="10332" y="8158"/>
                  </a:lnTo>
                  <a:lnTo>
                    <a:pt x="10429" y="7889"/>
                  </a:lnTo>
                  <a:lnTo>
                    <a:pt x="10503" y="7620"/>
                  </a:lnTo>
                  <a:lnTo>
                    <a:pt x="10527" y="7327"/>
                  </a:lnTo>
                  <a:lnTo>
                    <a:pt x="10551" y="7034"/>
                  </a:lnTo>
                  <a:lnTo>
                    <a:pt x="10527" y="6741"/>
                  </a:lnTo>
                  <a:lnTo>
                    <a:pt x="10478" y="6423"/>
                  </a:lnTo>
                  <a:lnTo>
                    <a:pt x="10405" y="6130"/>
                  </a:lnTo>
                  <a:lnTo>
                    <a:pt x="10307" y="5837"/>
                  </a:lnTo>
                  <a:lnTo>
                    <a:pt x="10185" y="5569"/>
                  </a:lnTo>
                  <a:lnTo>
                    <a:pt x="10039" y="5324"/>
                  </a:lnTo>
                  <a:lnTo>
                    <a:pt x="9843" y="5080"/>
                  </a:lnTo>
                  <a:lnTo>
                    <a:pt x="9648" y="4860"/>
                  </a:lnTo>
                  <a:lnTo>
                    <a:pt x="9233" y="4470"/>
                  </a:lnTo>
                  <a:lnTo>
                    <a:pt x="8817" y="4103"/>
                  </a:lnTo>
                  <a:lnTo>
                    <a:pt x="8646" y="3908"/>
                  </a:lnTo>
                  <a:lnTo>
                    <a:pt x="8451" y="3688"/>
                  </a:lnTo>
                  <a:lnTo>
                    <a:pt x="8305" y="3444"/>
                  </a:lnTo>
                  <a:lnTo>
                    <a:pt x="8158" y="3200"/>
                  </a:lnTo>
                  <a:lnTo>
                    <a:pt x="8060" y="2931"/>
                  </a:lnTo>
                  <a:lnTo>
                    <a:pt x="7963" y="2662"/>
                  </a:lnTo>
                  <a:lnTo>
                    <a:pt x="7816" y="2125"/>
                  </a:lnTo>
                  <a:lnTo>
                    <a:pt x="7743" y="1856"/>
                  </a:lnTo>
                  <a:lnTo>
                    <a:pt x="7645" y="1612"/>
                  </a:lnTo>
                  <a:lnTo>
                    <a:pt x="7523" y="1343"/>
                  </a:lnTo>
                  <a:lnTo>
                    <a:pt x="7376" y="1124"/>
                  </a:lnTo>
                  <a:lnTo>
                    <a:pt x="7181" y="855"/>
                  </a:lnTo>
                  <a:lnTo>
                    <a:pt x="6961" y="635"/>
                  </a:lnTo>
                  <a:lnTo>
                    <a:pt x="6717" y="464"/>
                  </a:lnTo>
                  <a:lnTo>
                    <a:pt x="6448" y="293"/>
                  </a:lnTo>
                  <a:lnTo>
                    <a:pt x="6180" y="171"/>
                  </a:lnTo>
                  <a:lnTo>
                    <a:pt x="5887" y="73"/>
                  </a:lnTo>
                  <a:lnTo>
                    <a:pt x="5594" y="25"/>
                  </a:lnTo>
                  <a:lnTo>
                    <a:pt x="53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55"/>
          <p:cNvGrpSpPr/>
          <p:nvPr/>
        </p:nvGrpSpPr>
        <p:grpSpPr>
          <a:xfrm>
            <a:off x="6359618" y="1875199"/>
            <a:ext cx="432570" cy="421334"/>
            <a:chOff x="5926225" y="921350"/>
            <a:chExt cx="517800" cy="504350"/>
          </a:xfrm>
        </p:grpSpPr>
        <p:sp>
          <p:nvSpPr>
            <p:cNvPr id="899" name="Google Shape;899;p55"/>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sp>
          <p:nvSpPr>
            <p:cNvPr id="900" name="Google Shape;900;p55"/>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grpSp>
      <p:sp>
        <p:nvSpPr>
          <p:cNvPr id="901" name="Google Shape;901;p55"/>
          <p:cNvSpPr/>
          <p:nvPr/>
        </p:nvSpPr>
        <p:spPr>
          <a:xfrm>
            <a:off x="6553538" y="2111256"/>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55"/>
          <p:cNvGrpSpPr/>
          <p:nvPr/>
        </p:nvGrpSpPr>
        <p:grpSpPr>
          <a:xfrm>
            <a:off x="7244605" y="1854579"/>
            <a:ext cx="432570" cy="421334"/>
            <a:chOff x="5926225" y="921350"/>
            <a:chExt cx="517800" cy="504350"/>
          </a:xfrm>
        </p:grpSpPr>
        <p:sp>
          <p:nvSpPr>
            <p:cNvPr id="903" name="Google Shape;903;p55"/>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noFill/>
            <a:ln w="9525" cap="flat" cmpd="sng">
              <a:solidFill>
                <a:srgbClr val="FFFF00"/>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5"/>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noFill/>
            <a:ln w="9525" cap="flat" cmpd="sng">
              <a:solidFill>
                <a:srgbClr val="FFFF00"/>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55"/>
          <p:cNvSpPr/>
          <p:nvPr/>
        </p:nvSpPr>
        <p:spPr>
          <a:xfrm>
            <a:off x="7438526" y="2090636"/>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55"/>
          <p:cNvGrpSpPr/>
          <p:nvPr/>
        </p:nvGrpSpPr>
        <p:grpSpPr>
          <a:xfrm>
            <a:off x="6359885" y="2603621"/>
            <a:ext cx="1075937" cy="1047989"/>
            <a:chOff x="5926225" y="921350"/>
            <a:chExt cx="517800" cy="504350"/>
          </a:xfrm>
        </p:grpSpPr>
        <p:sp>
          <p:nvSpPr>
            <p:cNvPr id="907" name="Google Shape;907;p55"/>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28575" cap="flat" cmpd="sng">
              <a:solidFill>
                <a:srgbClr val="000000"/>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5"/>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28575" cap="flat" cmpd="sng">
              <a:solidFill>
                <a:srgbClr val="000000"/>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55"/>
          <p:cNvSpPr/>
          <p:nvPr/>
        </p:nvSpPr>
        <p:spPr>
          <a:xfrm>
            <a:off x="6842198" y="3190718"/>
            <a:ext cx="997288" cy="56337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5"/>
          <p:cNvSpPr txBox="1"/>
          <p:nvPr/>
        </p:nvSpPr>
        <p:spPr>
          <a:xfrm>
            <a:off x="6248575" y="309675"/>
            <a:ext cx="2592000" cy="15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900" b="1">
                <a:solidFill>
                  <a:srgbClr val="FFFFFF"/>
                </a:solidFill>
                <a:latin typeface="Roboto"/>
                <a:ea typeface="Roboto"/>
                <a:cs typeface="Roboto"/>
                <a:sym typeface="Roboto"/>
              </a:rPr>
              <a:t>SlidesCarnival icons are editable shapes</a:t>
            </a:r>
            <a:r>
              <a:rPr lang="en" sz="900">
                <a:solidFill>
                  <a:srgbClr val="FFFFFF"/>
                </a:solidFill>
                <a:latin typeface="Roboto"/>
                <a:ea typeface="Roboto"/>
                <a:cs typeface="Roboto"/>
                <a:sym typeface="Roboto"/>
              </a:rPr>
              <a:t>. </a:t>
            </a:r>
            <a:endParaRPr sz="900">
              <a:solidFill>
                <a:srgbClr val="FFFFF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endParaRPr sz="900">
              <a:solidFill>
                <a:srgbClr val="FFFFF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900">
                <a:solidFill>
                  <a:srgbClr val="FFFFFF"/>
                </a:solidFill>
                <a:latin typeface="Roboto"/>
                <a:ea typeface="Roboto"/>
                <a:cs typeface="Roboto"/>
                <a:sym typeface="Roboto"/>
              </a:rPr>
              <a:t>This means that you can:</a:t>
            </a:r>
            <a:endParaRPr sz="900">
              <a:solidFill>
                <a:srgbClr val="FFFFFF"/>
              </a:solidFill>
              <a:latin typeface="Roboto"/>
              <a:ea typeface="Roboto"/>
              <a:cs typeface="Roboto"/>
              <a:sym typeface="Roboto"/>
            </a:endParaRPr>
          </a:p>
          <a:p>
            <a:pPr marL="457200" lvl="0" indent="-285750" algn="l" rtl="0">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Resize them without losing quality.</a:t>
            </a:r>
            <a:endParaRPr sz="900">
              <a:solidFill>
                <a:srgbClr val="FFFFFF"/>
              </a:solidFill>
              <a:latin typeface="Roboto"/>
              <a:ea typeface="Roboto"/>
              <a:cs typeface="Roboto"/>
              <a:sym typeface="Roboto"/>
            </a:endParaRPr>
          </a:p>
          <a:p>
            <a:pPr marL="457200" lvl="0" indent="-285750" algn="l" rtl="0">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Change fill color and opacity.</a:t>
            </a:r>
            <a:endParaRPr sz="900">
              <a:solidFill>
                <a:srgbClr val="FFFFFF"/>
              </a:solidFill>
              <a:latin typeface="Roboto"/>
              <a:ea typeface="Roboto"/>
              <a:cs typeface="Roboto"/>
              <a:sym typeface="Roboto"/>
            </a:endParaRPr>
          </a:p>
          <a:p>
            <a:pPr marL="457200" lvl="0" indent="-285750" algn="l" rtl="0">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Change line color, width and style.</a:t>
            </a:r>
            <a:endParaRPr sz="900">
              <a:solidFill>
                <a:srgbClr val="FFFFFF"/>
              </a:solidFill>
              <a:latin typeface="Roboto"/>
              <a:ea typeface="Roboto"/>
              <a:cs typeface="Roboto"/>
              <a:sym typeface="Roboto"/>
            </a:endParaRPr>
          </a:p>
          <a:p>
            <a:pPr marL="0" lvl="0" indent="0" algn="l" rtl="0">
              <a:spcBef>
                <a:spcPts val="0"/>
              </a:spcBef>
              <a:spcAft>
                <a:spcPts val="0"/>
              </a:spcAft>
              <a:buNone/>
            </a:pPr>
            <a:endParaRPr sz="900">
              <a:solidFill>
                <a:srgbClr val="FFFFFF"/>
              </a:solidFill>
              <a:latin typeface="Roboto"/>
              <a:ea typeface="Roboto"/>
              <a:cs typeface="Roboto"/>
              <a:sym typeface="Roboto"/>
            </a:endParaRPr>
          </a:p>
          <a:p>
            <a:pPr marL="0" lvl="0" indent="0" algn="l" rtl="0">
              <a:spcBef>
                <a:spcPts val="0"/>
              </a:spcBef>
              <a:spcAft>
                <a:spcPts val="0"/>
              </a:spcAft>
              <a:buNone/>
            </a:pPr>
            <a:r>
              <a:rPr lang="en" sz="900">
                <a:solidFill>
                  <a:srgbClr val="FFFFFF"/>
                </a:solidFill>
                <a:latin typeface="Roboto"/>
                <a:ea typeface="Roboto"/>
                <a:cs typeface="Roboto"/>
                <a:sym typeface="Roboto"/>
              </a:rPr>
              <a:t>Isn’t that nice? :)</a:t>
            </a:r>
            <a:endParaRPr sz="900">
              <a:solidFill>
                <a:srgbClr val="FFFFFF"/>
              </a:solidFill>
              <a:latin typeface="Roboto"/>
              <a:ea typeface="Roboto"/>
              <a:cs typeface="Roboto"/>
              <a:sym typeface="Roboto"/>
            </a:endParaRPr>
          </a:p>
          <a:p>
            <a:pPr marL="0" lvl="0" indent="0" algn="l" rtl="0">
              <a:spcBef>
                <a:spcPts val="0"/>
              </a:spcBef>
              <a:spcAft>
                <a:spcPts val="0"/>
              </a:spcAft>
              <a:buNone/>
            </a:pPr>
            <a:endParaRPr sz="900">
              <a:solidFill>
                <a:srgbClr val="FFFFFF"/>
              </a:solidFill>
              <a:latin typeface="Roboto"/>
              <a:ea typeface="Roboto"/>
              <a:cs typeface="Roboto"/>
              <a:sym typeface="Roboto"/>
            </a:endParaRPr>
          </a:p>
          <a:p>
            <a:pPr marL="0" lvl="0" indent="0" algn="l" rtl="0">
              <a:spcBef>
                <a:spcPts val="0"/>
              </a:spcBef>
              <a:spcAft>
                <a:spcPts val="0"/>
              </a:spcAft>
              <a:buNone/>
            </a:pPr>
            <a:r>
              <a:rPr lang="en" sz="900">
                <a:solidFill>
                  <a:srgbClr val="FFFFFF"/>
                </a:solidFill>
                <a:latin typeface="Roboto"/>
                <a:ea typeface="Roboto"/>
                <a:cs typeface="Roboto"/>
                <a:sym typeface="Roboto"/>
              </a:rPr>
              <a:t>Examples:</a:t>
            </a:r>
            <a:endParaRPr sz="900">
              <a:solidFill>
                <a:srgbClr val="FFFFF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endParaRPr sz="900">
              <a:solidFill>
                <a:srgbClr val="FFFFFF"/>
              </a:solidFill>
              <a:latin typeface="Roboto"/>
              <a:ea typeface="Roboto"/>
              <a:cs typeface="Roboto"/>
              <a:sym typeface="Roboto"/>
            </a:endParaRPr>
          </a:p>
          <a:p>
            <a:pPr marL="0" lvl="0" indent="0" algn="l" rtl="0">
              <a:spcBef>
                <a:spcPts val="0"/>
              </a:spcBef>
              <a:spcAft>
                <a:spcPts val="0"/>
              </a:spcAft>
              <a:buNone/>
            </a:pPr>
            <a:endParaRPr sz="900">
              <a:solidFill>
                <a:srgbClr val="FFFFFF"/>
              </a:solidFill>
              <a:latin typeface="Roboto"/>
              <a:ea typeface="Roboto"/>
              <a:cs typeface="Roboto"/>
              <a:sym typeface="Roboto"/>
            </a:endParaRPr>
          </a:p>
        </p:txBody>
      </p:sp>
      <p:sp>
        <p:nvSpPr>
          <p:cNvPr id="911" name="Google Shape;911;p55"/>
          <p:cNvSpPr txBox="1">
            <a:spLocks noGrp="1"/>
          </p:cNvSpPr>
          <p:nvPr>
            <p:ph type="body" idx="4294967295"/>
          </p:nvPr>
        </p:nvSpPr>
        <p:spPr>
          <a:xfrm>
            <a:off x="6248575" y="4223563"/>
            <a:ext cx="2438100" cy="56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2"/>
                </a:solidFill>
              </a:rPr>
              <a:t>Find more icons at </a:t>
            </a:r>
            <a:r>
              <a:rPr lang="en" sz="900" u="sng">
                <a:solidFill>
                  <a:schemeClr val="dk2"/>
                </a:solidFill>
                <a:hlinkClick r:id="rId3">
                  <a:extLst>
                    <a:ext uri="{A12FA001-AC4F-418D-AE19-62706E023703}">
                      <ahyp:hlinkClr xmlns:ahyp="http://schemas.microsoft.com/office/drawing/2018/hyperlinkcolor" val="tx"/>
                    </a:ext>
                  </a:extLst>
                </a:hlinkClick>
              </a:rPr>
              <a:t>slidescarnival.com/extra-free-resources-icons-and-maps</a:t>
            </a:r>
            <a:endParaRPr sz="900">
              <a:solidFill>
                <a:schemeClr val="dk2"/>
              </a:solidFill>
            </a:endParaRPr>
          </a:p>
          <a:p>
            <a:pPr marL="0" lvl="0" indent="0" algn="l" rtl="0">
              <a:spcBef>
                <a:spcPts val="0"/>
              </a:spcBef>
              <a:spcAft>
                <a:spcPts val="0"/>
              </a:spcAft>
              <a:buNone/>
            </a:pPr>
            <a:endParaRPr sz="900" b="1">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915"/>
        <p:cNvGrpSpPr/>
        <p:nvPr/>
      </p:nvGrpSpPr>
      <p:grpSpPr>
        <a:xfrm>
          <a:off x="0" y="0"/>
          <a:ext cx="0" cy="0"/>
          <a:chOff x="0" y="0"/>
          <a:chExt cx="0" cy="0"/>
        </a:xfrm>
      </p:grpSpPr>
      <p:grpSp>
        <p:nvGrpSpPr>
          <p:cNvPr id="916" name="Google Shape;916;p56"/>
          <p:cNvGrpSpPr/>
          <p:nvPr/>
        </p:nvGrpSpPr>
        <p:grpSpPr>
          <a:xfrm>
            <a:off x="3058888" y="1550127"/>
            <a:ext cx="445718" cy="445753"/>
            <a:chOff x="3706812" y="1035050"/>
            <a:chExt cx="4792662" cy="4787899"/>
          </a:xfrm>
        </p:grpSpPr>
        <p:sp>
          <p:nvSpPr>
            <p:cNvPr id="917" name="Google Shape;917;p56"/>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8" name="Google Shape;918;p56"/>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9" name="Google Shape;919;p56"/>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0" name="Google Shape;920;p56"/>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1" name="Google Shape;921;p56"/>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2" name="Google Shape;922;p56"/>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23" name="Google Shape;923;p56"/>
          <p:cNvGrpSpPr/>
          <p:nvPr/>
        </p:nvGrpSpPr>
        <p:grpSpPr>
          <a:xfrm>
            <a:off x="1779393" y="1550157"/>
            <a:ext cx="443331" cy="445437"/>
            <a:chOff x="1400175" y="1220787"/>
            <a:chExt cx="4473575" cy="4476750"/>
          </a:xfrm>
        </p:grpSpPr>
        <p:sp>
          <p:nvSpPr>
            <p:cNvPr id="924" name="Google Shape;924;p56"/>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5" name="Google Shape;925;p56"/>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6" name="Google Shape;926;p56"/>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7" name="Google Shape;927;p56"/>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28" name="Google Shape;928;p56"/>
          <p:cNvGrpSpPr/>
          <p:nvPr/>
        </p:nvGrpSpPr>
        <p:grpSpPr>
          <a:xfrm>
            <a:off x="1138046" y="1550171"/>
            <a:ext cx="446045" cy="445465"/>
            <a:chOff x="1649412" y="927100"/>
            <a:chExt cx="5011737" cy="5016500"/>
          </a:xfrm>
        </p:grpSpPr>
        <p:sp>
          <p:nvSpPr>
            <p:cNvPr id="929" name="Google Shape;929;p56"/>
            <p:cNvSpPr/>
            <p:nvPr/>
          </p:nvSpPr>
          <p:spPr>
            <a:xfrm>
              <a:off x="2008187" y="4025900"/>
              <a:ext cx="4252913" cy="1917700"/>
            </a:xfrm>
            <a:custGeom>
              <a:avLst/>
              <a:gdLst/>
              <a:ahLst/>
              <a:cxnLst/>
              <a:rect l="l" t="t" r="r" b="b"/>
              <a:pathLst>
                <a:path w="999" h="450" extrusionOk="0">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0" name="Google Shape;930;p56"/>
            <p:cNvSpPr/>
            <p:nvPr/>
          </p:nvSpPr>
          <p:spPr>
            <a:xfrm>
              <a:off x="4271962" y="931862"/>
              <a:ext cx="2389187" cy="3724276"/>
            </a:xfrm>
            <a:custGeom>
              <a:avLst/>
              <a:gdLst/>
              <a:ahLst/>
              <a:cxnLst/>
              <a:rect l="l" t="t" r="r" b="b"/>
              <a:pathLst>
                <a:path w="561" h="874" extrusionOk="0">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1" name="Google Shape;931;p56"/>
            <p:cNvSpPr/>
            <p:nvPr/>
          </p:nvSpPr>
          <p:spPr>
            <a:xfrm>
              <a:off x="1649412" y="927100"/>
              <a:ext cx="2870200" cy="3652836"/>
            </a:xfrm>
            <a:custGeom>
              <a:avLst/>
              <a:gdLst/>
              <a:ahLst/>
              <a:cxnLst/>
              <a:rect l="l" t="t" r="r" b="b"/>
              <a:pathLst>
                <a:path w="674" h="857" extrusionOk="0">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32" name="Google Shape;932;p56"/>
          <p:cNvGrpSpPr/>
          <p:nvPr/>
        </p:nvGrpSpPr>
        <p:grpSpPr>
          <a:xfrm>
            <a:off x="2418397" y="1550424"/>
            <a:ext cx="444870" cy="445286"/>
            <a:chOff x="1301750" y="920750"/>
            <a:chExt cx="5095875" cy="5100637"/>
          </a:xfrm>
        </p:grpSpPr>
        <p:sp>
          <p:nvSpPr>
            <p:cNvPr id="933" name="Google Shape;933;p56"/>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4" name="Google Shape;934;p56"/>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5" name="Google Shape;935;p56"/>
            <p:cNvSpPr/>
            <p:nvPr/>
          </p:nvSpPr>
          <p:spPr>
            <a:xfrm>
              <a:off x="4546600" y="2790825"/>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6" name="Google Shape;936;p56"/>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7" name="Google Shape;937;p56"/>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38" name="Google Shape;938;p56"/>
          <p:cNvGrpSpPr/>
          <p:nvPr/>
        </p:nvGrpSpPr>
        <p:grpSpPr>
          <a:xfrm>
            <a:off x="4341570" y="1550333"/>
            <a:ext cx="445621" cy="445591"/>
            <a:chOff x="5732756" y="2682276"/>
            <a:chExt cx="719905" cy="719856"/>
          </a:xfrm>
        </p:grpSpPr>
        <p:sp>
          <p:nvSpPr>
            <p:cNvPr id="939" name="Google Shape;939;p56"/>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0" name="Google Shape;940;p56"/>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1" name="Google Shape;941;p56"/>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42" name="Google Shape;942;p56"/>
          <p:cNvGrpSpPr/>
          <p:nvPr/>
        </p:nvGrpSpPr>
        <p:grpSpPr>
          <a:xfrm>
            <a:off x="4982887" y="1550327"/>
            <a:ext cx="445627" cy="445604"/>
            <a:chOff x="6768809" y="2682265"/>
            <a:chExt cx="719915" cy="719877"/>
          </a:xfrm>
        </p:grpSpPr>
        <p:sp>
          <p:nvSpPr>
            <p:cNvPr id="943" name="Google Shape;943;p56"/>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4" name="Google Shape;944;p56"/>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5" name="Google Shape;945;p56"/>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6" name="Google Shape;946;p56"/>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47" name="Google Shape;947;p56"/>
          <p:cNvGrpSpPr/>
          <p:nvPr/>
        </p:nvGrpSpPr>
        <p:grpSpPr>
          <a:xfrm>
            <a:off x="5624209" y="1550356"/>
            <a:ext cx="445753" cy="445545"/>
            <a:chOff x="7804870" y="2682313"/>
            <a:chExt cx="720118" cy="719782"/>
          </a:xfrm>
        </p:grpSpPr>
        <p:sp>
          <p:nvSpPr>
            <p:cNvPr id="948" name="Google Shape;948;p56"/>
            <p:cNvSpPr/>
            <p:nvPr/>
          </p:nvSpPr>
          <p:spPr>
            <a:xfrm>
              <a:off x="7804870" y="2922841"/>
              <a:ext cx="256443" cy="407568"/>
            </a:xfrm>
            <a:custGeom>
              <a:avLst/>
              <a:gdLst/>
              <a:ahLst/>
              <a:cxnLst/>
              <a:rect l="l" t="t" r="r" b="b"/>
              <a:pathLst>
                <a:path w="376" h="598" extrusionOk="0">
                  <a:moveTo>
                    <a:pt x="242" y="519"/>
                  </a:moveTo>
                  <a:cubicBezTo>
                    <a:pt x="234" y="513"/>
                    <a:pt x="229" y="503"/>
                    <a:pt x="228" y="493"/>
                  </a:cubicBezTo>
                  <a:cubicBezTo>
                    <a:pt x="227" y="477"/>
                    <a:pt x="233" y="460"/>
                    <a:pt x="244" y="445"/>
                  </a:cubicBezTo>
                  <a:cubicBezTo>
                    <a:pt x="255" y="430"/>
                    <a:pt x="269" y="420"/>
                    <a:pt x="284" y="416"/>
                  </a:cubicBezTo>
                  <a:cubicBezTo>
                    <a:pt x="294" y="413"/>
                    <a:pt x="305" y="415"/>
                    <a:pt x="313" y="421"/>
                  </a:cubicBezTo>
                  <a:cubicBezTo>
                    <a:pt x="316" y="424"/>
                    <a:pt x="319" y="427"/>
                    <a:pt x="321" y="430"/>
                  </a:cubicBezTo>
                  <a:cubicBezTo>
                    <a:pt x="326" y="437"/>
                    <a:pt x="335" y="437"/>
                    <a:pt x="340" y="430"/>
                  </a:cubicBezTo>
                  <a:cubicBezTo>
                    <a:pt x="372" y="386"/>
                    <a:pt x="372" y="386"/>
                    <a:pt x="372" y="386"/>
                  </a:cubicBezTo>
                  <a:cubicBezTo>
                    <a:pt x="376" y="381"/>
                    <a:pt x="375" y="374"/>
                    <a:pt x="370" y="371"/>
                  </a:cubicBezTo>
                  <a:cubicBezTo>
                    <a:pt x="313" y="325"/>
                    <a:pt x="276" y="254"/>
                    <a:pt x="276" y="175"/>
                  </a:cubicBezTo>
                  <a:cubicBezTo>
                    <a:pt x="276" y="157"/>
                    <a:pt x="278" y="140"/>
                    <a:pt x="281" y="124"/>
                  </a:cubicBezTo>
                  <a:cubicBezTo>
                    <a:pt x="283" y="118"/>
                    <a:pt x="279" y="112"/>
                    <a:pt x="274" y="111"/>
                  </a:cubicBezTo>
                  <a:cubicBezTo>
                    <a:pt x="177" y="79"/>
                    <a:pt x="177" y="79"/>
                    <a:pt x="177" y="79"/>
                  </a:cubicBezTo>
                  <a:cubicBezTo>
                    <a:pt x="175" y="77"/>
                    <a:pt x="173" y="74"/>
                    <a:pt x="174" y="71"/>
                  </a:cubicBezTo>
                  <a:cubicBezTo>
                    <a:pt x="176" y="64"/>
                    <a:pt x="178" y="58"/>
                    <a:pt x="185" y="56"/>
                  </a:cubicBezTo>
                  <a:cubicBezTo>
                    <a:pt x="189" y="55"/>
                    <a:pt x="193" y="55"/>
                    <a:pt x="197" y="54"/>
                  </a:cubicBezTo>
                  <a:cubicBezTo>
                    <a:pt x="209" y="50"/>
                    <a:pt x="215" y="38"/>
                    <a:pt x="208" y="27"/>
                  </a:cubicBezTo>
                  <a:cubicBezTo>
                    <a:pt x="201" y="16"/>
                    <a:pt x="189" y="9"/>
                    <a:pt x="177" y="5"/>
                  </a:cubicBezTo>
                  <a:cubicBezTo>
                    <a:pt x="165" y="1"/>
                    <a:pt x="151" y="0"/>
                    <a:pt x="139" y="5"/>
                  </a:cubicBezTo>
                  <a:cubicBezTo>
                    <a:pt x="127" y="9"/>
                    <a:pt x="124" y="23"/>
                    <a:pt x="132" y="32"/>
                  </a:cubicBezTo>
                  <a:cubicBezTo>
                    <a:pt x="135" y="36"/>
                    <a:pt x="138" y="38"/>
                    <a:pt x="140" y="42"/>
                  </a:cubicBezTo>
                  <a:cubicBezTo>
                    <a:pt x="145" y="48"/>
                    <a:pt x="143" y="54"/>
                    <a:pt x="141" y="60"/>
                  </a:cubicBezTo>
                  <a:cubicBezTo>
                    <a:pt x="140" y="63"/>
                    <a:pt x="136" y="65"/>
                    <a:pt x="133" y="65"/>
                  </a:cubicBezTo>
                  <a:cubicBezTo>
                    <a:pt x="32" y="32"/>
                    <a:pt x="32" y="32"/>
                    <a:pt x="32" y="32"/>
                  </a:cubicBezTo>
                  <a:cubicBezTo>
                    <a:pt x="26" y="30"/>
                    <a:pt x="19" y="34"/>
                    <a:pt x="17" y="40"/>
                  </a:cubicBezTo>
                  <a:cubicBezTo>
                    <a:pt x="6" y="83"/>
                    <a:pt x="0" y="128"/>
                    <a:pt x="0" y="175"/>
                  </a:cubicBezTo>
                  <a:cubicBezTo>
                    <a:pt x="0" y="345"/>
                    <a:pt x="81" y="497"/>
                    <a:pt x="207" y="594"/>
                  </a:cubicBezTo>
                  <a:cubicBezTo>
                    <a:pt x="212" y="598"/>
                    <a:pt x="219" y="597"/>
                    <a:pt x="223" y="591"/>
                  </a:cubicBezTo>
                  <a:cubicBezTo>
                    <a:pt x="259" y="542"/>
                    <a:pt x="259" y="542"/>
                    <a:pt x="259" y="542"/>
                  </a:cubicBezTo>
                  <a:cubicBezTo>
                    <a:pt x="264" y="535"/>
                    <a:pt x="260" y="526"/>
                    <a:pt x="253" y="524"/>
                  </a:cubicBezTo>
                  <a:cubicBezTo>
                    <a:pt x="249" y="523"/>
                    <a:pt x="245" y="521"/>
                    <a:pt x="242" y="51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9" name="Google Shape;949;p56"/>
            <p:cNvSpPr/>
            <p:nvPr/>
          </p:nvSpPr>
          <p:spPr>
            <a:xfrm>
              <a:off x="7823833" y="2682313"/>
              <a:ext cx="377215" cy="304549"/>
            </a:xfrm>
            <a:custGeom>
              <a:avLst/>
              <a:gdLst/>
              <a:ahLst/>
              <a:cxnLst/>
              <a:rect l="l" t="t" r="r" b="b"/>
              <a:pathLst>
                <a:path w="553" h="447" extrusionOk="0">
                  <a:moveTo>
                    <a:pt x="84" y="362"/>
                  </a:moveTo>
                  <a:cubicBezTo>
                    <a:pt x="87" y="352"/>
                    <a:pt x="95" y="344"/>
                    <a:pt x="105" y="340"/>
                  </a:cubicBezTo>
                  <a:cubicBezTo>
                    <a:pt x="119" y="335"/>
                    <a:pt x="137" y="335"/>
                    <a:pt x="154" y="341"/>
                  </a:cubicBezTo>
                  <a:cubicBezTo>
                    <a:pt x="172" y="346"/>
                    <a:pt x="187" y="357"/>
                    <a:pt x="195" y="370"/>
                  </a:cubicBezTo>
                  <a:cubicBezTo>
                    <a:pt x="201" y="379"/>
                    <a:pt x="202" y="390"/>
                    <a:pt x="199" y="399"/>
                  </a:cubicBezTo>
                  <a:cubicBezTo>
                    <a:pt x="198" y="403"/>
                    <a:pt x="196" y="407"/>
                    <a:pt x="193" y="410"/>
                  </a:cubicBezTo>
                  <a:cubicBezTo>
                    <a:pt x="188" y="416"/>
                    <a:pt x="191" y="425"/>
                    <a:pt x="199" y="428"/>
                  </a:cubicBezTo>
                  <a:cubicBezTo>
                    <a:pt x="250" y="445"/>
                    <a:pt x="250" y="445"/>
                    <a:pt x="250" y="445"/>
                  </a:cubicBezTo>
                  <a:cubicBezTo>
                    <a:pt x="256" y="447"/>
                    <a:pt x="263" y="444"/>
                    <a:pt x="265" y="438"/>
                  </a:cubicBezTo>
                  <a:cubicBezTo>
                    <a:pt x="298" y="352"/>
                    <a:pt x="377" y="288"/>
                    <a:pt x="472" y="277"/>
                  </a:cubicBezTo>
                  <a:cubicBezTo>
                    <a:pt x="478" y="277"/>
                    <a:pt x="482" y="272"/>
                    <a:pt x="482" y="266"/>
                  </a:cubicBezTo>
                  <a:cubicBezTo>
                    <a:pt x="482" y="165"/>
                    <a:pt x="482" y="165"/>
                    <a:pt x="482" y="165"/>
                  </a:cubicBezTo>
                  <a:cubicBezTo>
                    <a:pt x="483" y="162"/>
                    <a:pt x="486" y="159"/>
                    <a:pt x="489" y="159"/>
                  </a:cubicBezTo>
                  <a:cubicBezTo>
                    <a:pt x="496" y="158"/>
                    <a:pt x="502" y="159"/>
                    <a:pt x="507" y="165"/>
                  </a:cubicBezTo>
                  <a:cubicBezTo>
                    <a:pt x="509" y="168"/>
                    <a:pt x="511" y="172"/>
                    <a:pt x="513" y="176"/>
                  </a:cubicBezTo>
                  <a:cubicBezTo>
                    <a:pt x="520" y="186"/>
                    <a:pt x="533" y="187"/>
                    <a:pt x="541" y="178"/>
                  </a:cubicBezTo>
                  <a:cubicBezTo>
                    <a:pt x="549" y="168"/>
                    <a:pt x="553" y="154"/>
                    <a:pt x="552" y="141"/>
                  </a:cubicBezTo>
                  <a:cubicBezTo>
                    <a:pt x="553" y="128"/>
                    <a:pt x="549" y="115"/>
                    <a:pt x="541" y="105"/>
                  </a:cubicBezTo>
                  <a:cubicBezTo>
                    <a:pt x="533" y="95"/>
                    <a:pt x="520" y="96"/>
                    <a:pt x="513" y="107"/>
                  </a:cubicBezTo>
                  <a:cubicBezTo>
                    <a:pt x="511" y="111"/>
                    <a:pt x="509" y="114"/>
                    <a:pt x="507" y="118"/>
                  </a:cubicBezTo>
                  <a:cubicBezTo>
                    <a:pt x="502" y="124"/>
                    <a:pt x="496" y="124"/>
                    <a:pt x="489" y="124"/>
                  </a:cubicBezTo>
                  <a:cubicBezTo>
                    <a:pt x="486" y="124"/>
                    <a:pt x="483" y="121"/>
                    <a:pt x="482" y="118"/>
                  </a:cubicBezTo>
                  <a:cubicBezTo>
                    <a:pt x="482" y="12"/>
                    <a:pt x="482" y="12"/>
                    <a:pt x="482" y="12"/>
                  </a:cubicBezTo>
                  <a:cubicBezTo>
                    <a:pt x="482" y="5"/>
                    <a:pt x="477" y="0"/>
                    <a:pt x="470" y="0"/>
                  </a:cubicBezTo>
                  <a:cubicBezTo>
                    <a:pt x="253" y="12"/>
                    <a:pt x="71" y="155"/>
                    <a:pt x="2" y="352"/>
                  </a:cubicBezTo>
                  <a:cubicBezTo>
                    <a:pt x="0" y="358"/>
                    <a:pt x="3" y="364"/>
                    <a:pt x="9" y="366"/>
                  </a:cubicBezTo>
                  <a:cubicBezTo>
                    <a:pt x="68" y="385"/>
                    <a:pt x="68" y="385"/>
                    <a:pt x="68" y="385"/>
                  </a:cubicBezTo>
                  <a:cubicBezTo>
                    <a:pt x="75" y="388"/>
                    <a:pt x="83" y="382"/>
                    <a:pt x="82" y="374"/>
                  </a:cubicBezTo>
                  <a:cubicBezTo>
                    <a:pt x="82" y="370"/>
                    <a:pt x="83" y="366"/>
                    <a:pt x="84" y="36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0" name="Google Shape;950;p56"/>
            <p:cNvSpPr/>
            <p:nvPr/>
          </p:nvSpPr>
          <p:spPr>
            <a:xfrm>
              <a:off x="8277575" y="2932985"/>
              <a:ext cx="247414" cy="390661"/>
            </a:xfrm>
            <a:custGeom>
              <a:avLst/>
              <a:gdLst/>
              <a:ahLst/>
              <a:cxnLst/>
              <a:rect l="l" t="t" r="r" b="b"/>
              <a:pathLst>
                <a:path w="363" h="573" extrusionOk="0">
                  <a:moveTo>
                    <a:pt x="268" y="20"/>
                  </a:moveTo>
                  <a:cubicBezTo>
                    <a:pt x="261" y="23"/>
                    <a:pt x="258" y="32"/>
                    <a:pt x="263" y="38"/>
                  </a:cubicBezTo>
                  <a:cubicBezTo>
                    <a:pt x="266" y="42"/>
                    <a:pt x="268" y="45"/>
                    <a:pt x="269" y="49"/>
                  </a:cubicBezTo>
                  <a:cubicBezTo>
                    <a:pt x="272" y="59"/>
                    <a:pt x="270" y="70"/>
                    <a:pt x="265" y="79"/>
                  </a:cubicBezTo>
                  <a:cubicBezTo>
                    <a:pt x="256" y="92"/>
                    <a:pt x="242" y="102"/>
                    <a:pt x="224" y="107"/>
                  </a:cubicBezTo>
                  <a:cubicBezTo>
                    <a:pt x="207" y="113"/>
                    <a:pt x="189" y="114"/>
                    <a:pt x="174" y="108"/>
                  </a:cubicBezTo>
                  <a:cubicBezTo>
                    <a:pt x="165" y="104"/>
                    <a:pt x="157" y="96"/>
                    <a:pt x="154" y="86"/>
                  </a:cubicBezTo>
                  <a:cubicBezTo>
                    <a:pt x="153" y="83"/>
                    <a:pt x="152" y="79"/>
                    <a:pt x="152" y="75"/>
                  </a:cubicBezTo>
                  <a:cubicBezTo>
                    <a:pt x="152" y="67"/>
                    <a:pt x="145" y="60"/>
                    <a:pt x="137" y="63"/>
                  </a:cubicBezTo>
                  <a:cubicBezTo>
                    <a:pt x="85" y="80"/>
                    <a:pt x="85" y="80"/>
                    <a:pt x="85" y="80"/>
                  </a:cubicBezTo>
                  <a:cubicBezTo>
                    <a:pt x="80" y="82"/>
                    <a:pt x="76" y="88"/>
                    <a:pt x="78" y="94"/>
                  </a:cubicBezTo>
                  <a:cubicBezTo>
                    <a:pt x="84" y="115"/>
                    <a:pt x="87" y="137"/>
                    <a:pt x="87" y="160"/>
                  </a:cubicBezTo>
                  <a:cubicBezTo>
                    <a:pt x="87" y="233"/>
                    <a:pt x="55" y="299"/>
                    <a:pt x="5" y="345"/>
                  </a:cubicBezTo>
                  <a:cubicBezTo>
                    <a:pt x="0" y="349"/>
                    <a:pt x="0" y="356"/>
                    <a:pt x="3" y="361"/>
                  </a:cubicBezTo>
                  <a:cubicBezTo>
                    <a:pt x="63" y="443"/>
                    <a:pt x="63" y="443"/>
                    <a:pt x="63" y="443"/>
                  </a:cubicBezTo>
                  <a:cubicBezTo>
                    <a:pt x="63" y="446"/>
                    <a:pt x="63" y="449"/>
                    <a:pt x="61" y="452"/>
                  </a:cubicBezTo>
                  <a:cubicBezTo>
                    <a:pt x="55" y="456"/>
                    <a:pt x="50" y="459"/>
                    <a:pt x="43" y="457"/>
                  </a:cubicBezTo>
                  <a:cubicBezTo>
                    <a:pt x="39" y="456"/>
                    <a:pt x="35" y="453"/>
                    <a:pt x="32" y="452"/>
                  </a:cubicBezTo>
                  <a:cubicBezTo>
                    <a:pt x="20" y="447"/>
                    <a:pt x="8" y="454"/>
                    <a:pt x="7" y="467"/>
                  </a:cubicBezTo>
                  <a:cubicBezTo>
                    <a:pt x="6" y="479"/>
                    <a:pt x="12" y="493"/>
                    <a:pt x="20" y="503"/>
                  </a:cubicBezTo>
                  <a:cubicBezTo>
                    <a:pt x="27" y="513"/>
                    <a:pt x="38" y="523"/>
                    <a:pt x="50" y="526"/>
                  </a:cubicBezTo>
                  <a:cubicBezTo>
                    <a:pt x="62" y="529"/>
                    <a:pt x="73" y="520"/>
                    <a:pt x="72" y="507"/>
                  </a:cubicBezTo>
                  <a:cubicBezTo>
                    <a:pt x="72" y="503"/>
                    <a:pt x="71" y="499"/>
                    <a:pt x="70" y="495"/>
                  </a:cubicBezTo>
                  <a:cubicBezTo>
                    <a:pt x="70" y="487"/>
                    <a:pt x="75" y="484"/>
                    <a:pt x="81" y="480"/>
                  </a:cubicBezTo>
                  <a:cubicBezTo>
                    <a:pt x="84" y="478"/>
                    <a:pt x="88" y="479"/>
                    <a:pt x="90" y="481"/>
                  </a:cubicBezTo>
                  <a:cubicBezTo>
                    <a:pt x="153" y="566"/>
                    <a:pt x="153" y="566"/>
                    <a:pt x="153" y="566"/>
                  </a:cubicBezTo>
                  <a:cubicBezTo>
                    <a:pt x="156" y="572"/>
                    <a:pt x="164" y="573"/>
                    <a:pt x="169" y="569"/>
                  </a:cubicBezTo>
                  <a:cubicBezTo>
                    <a:pt x="287" y="472"/>
                    <a:pt x="363" y="324"/>
                    <a:pt x="363" y="160"/>
                  </a:cubicBezTo>
                  <a:cubicBezTo>
                    <a:pt x="363" y="107"/>
                    <a:pt x="355" y="57"/>
                    <a:pt x="341" y="9"/>
                  </a:cubicBezTo>
                  <a:cubicBezTo>
                    <a:pt x="339" y="3"/>
                    <a:pt x="333" y="0"/>
                    <a:pt x="327" y="1"/>
                  </a:cubicBezTo>
                  <a:lnTo>
                    <a:pt x="268" y="2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1" name="Google Shape;951;p56"/>
            <p:cNvSpPr/>
            <p:nvPr/>
          </p:nvSpPr>
          <p:spPr>
            <a:xfrm>
              <a:off x="8166284" y="2682313"/>
              <a:ext cx="336357" cy="315595"/>
            </a:xfrm>
            <a:custGeom>
              <a:avLst/>
              <a:gdLst/>
              <a:ahLst/>
              <a:cxnLst/>
              <a:rect l="l" t="t" r="r" b="b"/>
              <a:pathLst>
                <a:path w="493" h="463" extrusionOk="0">
                  <a:moveTo>
                    <a:pt x="27" y="81"/>
                  </a:moveTo>
                  <a:cubicBezTo>
                    <a:pt x="37" y="81"/>
                    <a:pt x="47" y="86"/>
                    <a:pt x="54" y="94"/>
                  </a:cubicBezTo>
                  <a:cubicBezTo>
                    <a:pt x="64" y="106"/>
                    <a:pt x="69" y="123"/>
                    <a:pt x="69" y="141"/>
                  </a:cubicBezTo>
                  <a:cubicBezTo>
                    <a:pt x="69" y="160"/>
                    <a:pt x="64" y="177"/>
                    <a:pt x="54" y="189"/>
                  </a:cubicBezTo>
                  <a:cubicBezTo>
                    <a:pt x="47" y="197"/>
                    <a:pt x="37" y="202"/>
                    <a:pt x="27" y="202"/>
                  </a:cubicBezTo>
                  <a:cubicBezTo>
                    <a:pt x="23" y="202"/>
                    <a:pt x="19" y="201"/>
                    <a:pt x="15" y="200"/>
                  </a:cubicBezTo>
                  <a:cubicBezTo>
                    <a:pt x="8" y="197"/>
                    <a:pt x="0" y="202"/>
                    <a:pt x="0" y="210"/>
                  </a:cubicBezTo>
                  <a:cubicBezTo>
                    <a:pt x="0" y="265"/>
                    <a:pt x="0" y="265"/>
                    <a:pt x="0" y="265"/>
                  </a:cubicBezTo>
                  <a:cubicBezTo>
                    <a:pt x="0" y="271"/>
                    <a:pt x="5" y="276"/>
                    <a:pt x="11" y="276"/>
                  </a:cubicBezTo>
                  <a:cubicBezTo>
                    <a:pt x="107" y="281"/>
                    <a:pt x="189" y="340"/>
                    <a:pt x="227" y="423"/>
                  </a:cubicBezTo>
                  <a:cubicBezTo>
                    <a:pt x="230" y="429"/>
                    <a:pt x="236" y="432"/>
                    <a:pt x="241" y="430"/>
                  </a:cubicBezTo>
                  <a:cubicBezTo>
                    <a:pt x="338" y="398"/>
                    <a:pt x="338" y="398"/>
                    <a:pt x="338" y="398"/>
                  </a:cubicBezTo>
                  <a:cubicBezTo>
                    <a:pt x="341" y="399"/>
                    <a:pt x="344" y="400"/>
                    <a:pt x="346" y="403"/>
                  </a:cubicBezTo>
                  <a:cubicBezTo>
                    <a:pt x="348" y="410"/>
                    <a:pt x="350" y="416"/>
                    <a:pt x="345" y="422"/>
                  </a:cubicBezTo>
                  <a:cubicBezTo>
                    <a:pt x="343" y="425"/>
                    <a:pt x="339" y="428"/>
                    <a:pt x="337" y="431"/>
                  </a:cubicBezTo>
                  <a:cubicBezTo>
                    <a:pt x="329" y="441"/>
                    <a:pt x="332" y="454"/>
                    <a:pt x="344" y="459"/>
                  </a:cubicBezTo>
                  <a:cubicBezTo>
                    <a:pt x="355" y="463"/>
                    <a:pt x="369" y="462"/>
                    <a:pt x="382" y="458"/>
                  </a:cubicBezTo>
                  <a:cubicBezTo>
                    <a:pt x="394" y="454"/>
                    <a:pt x="406" y="447"/>
                    <a:pt x="413" y="436"/>
                  </a:cubicBezTo>
                  <a:cubicBezTo>
                    <a:pt x="420" y="426"/>
                    <a:pt x="414" y="413"/>
                    <a:pt x="402" y="410"/>
                  </a:cubicBezTo>
                  <a:cubicBezTo>
                    <a:pt x="398" y="409"/>
                    <a:pt x="394" y="408"/>
                    <a:pt x="390" y="407"/>
                  </a:cubicBezTo>
                  <a:cubicBezTo>
                    <a:pt x="383" y="405"/>
                    <a:pt x="380" y="399"/>
                    <a:pt x="379" y="393"/>
                  </a:cubicBezTo>
                  <a:cubicBezTo>
                    <a:pt x="378" y="389"/>
                    <a:pt x="380" y="386"/>
                    <a:pt x="382" y="384"/>
                  </a:cubicBezTo>
                  <a:cubicBezTo>
                    <a:pt x="483" y="351"/>
                    <a:pt x="483" y="351"/>
                    <a:pt x="483" y="351"/>
                  </a:cubicBezTo>
                  <a:cubicBezTo>
                    <a:pt x="489" y="349"/>
                    <a:pt x="493" y="342"/>
                    <a:pt x="490" y="336"/>
                  </a:cubicBezTo>
                  <a:cubicBezTo>
                    <a:pt x="415" y="143"/>
                    <a:pt x="230" y="5"/>
                    <a:pt x="11" y="0"/>
                  </a:cubicBezTo>
                  <a:cubicBezTo>
                    <a:pt x="5" y="0"/>
                    <a:pt x="0" y="5"/>
                    <a:pt x="0" y="11"/>
                  </a:cubicBezTo>
                  <a:cubicBezTo>
                    <a:pt x="0" y="72"/>
                    <a:pt x="0" y="72"/>
                    <a:pt x="0" y="72"/>
                  </a:cubicBezTo>
                  <a:cubicBezTo>
                    <a:pt x="0" y="80"/>
                    <a:pt x="8" y="86"/>
                    <a:pt x="15" y="83"/>
                  </a:cubicBezTo>
                  <a:cubicBezTo>
                    <a:pt x="19" y="82"/>
                    <a:pt x="23" y="81"/>
                    <a:pt x="27"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2" name="Google Shape;952;p56"/>
            <p:cNvSpPr/>
            <p:nvPr/>
          </p:nvSpPr>
          <p:spPr>
            <a:xfrm>
              <a:off x="7965147" y="3183207"/>
              <a:ext cx="408594" cy="218887"/>
            </a:xfrm>
            <a:custGeom>
              <a:avLst/>
              <a:gdLst/>
              <a:ahLst/>
              <a:cxnLst/>
              <a:rect l="l" t="t" r="r" b="b"/>
              <a:pathLst>
                <a:path w="599" h="321" extrusionOk="0">
                  <a:moveTo>
                    <a:pt x="532" y="171"/>
                  </a:moveTo>
                  <a:cubicBezTo>
                    <a:pt x="524" y="177"/>
                    <a:pt x="513" y="179"/>
                    <a:pt x="503" y="176"/>
                  </a:cubicBezTo>
                  <a:cubicBezTo>
                    <a:pt x="488" y="172"/>
                    <a:pt x="474" y="162"/>
                    <a:pt x="463" y="147"/>
                  </a:cubicBezTo>
                  <a:cubicBezTo>
                    <a:pt x="452" y="132"/>
                    <a:pt x="446" y="115"/>
                    <a:pt x="447" y="99"/>
                  </a:cubicBezTo>
                  <a:cubicBezTo>
                    <a:pt x="448" y="89"/>
                    <a:pt x="453" y="79"/>
                    <a:pt x="461" y="73"/>
                  </a:cubicBezTo>
                  <a:cubicBezTo>
                    <a:pt x="464" y="71"/>
                    <a:pt x="468" y="69"/>
                    <a:pt x="472" y="68"/>
                  </a:cubicBezTo>
                  <a:cubicBezTo>
                    <a:pt x="479" y="66"/>
                    <a:pt x="483" y="57"/>
                    <a:pt x="478" y="50"/>
                  </a:cubicBezTo>
                  <a:cubicBezTo>
                    <a:pt x="446" y="6"/>
                    <a:pt x="446" y="6"/>
                    <a:pt x="446" y="6"/>
                  </a:cubicBezTo>
                  <a:cubicBezTo>
                    <a:pt x="442" y="1"/>
                    <a:pt x="436" y="0"/>
                    <a:pt x="431" y="3"/>
                  </a:cubicBezTo>
                  <a:cubicBezTo>
                    <a:pt x="391" y="29"/>
                    <a:pt x="344" y="44"/>
                    <a:pt x="293" y="44"/>
                  </a:cubicBezTo>
                  <a:cubicBezTo>
                    <a:pt x="248" y="44"/>
                    <a:pt x="205" y="32"/>
                    <a:pt x="168" y="11"/>
                  </a:cubicBezTo>
                  <a:cubicBezTo>
                    <a:pt x="163" y="8"/>
                    <a:pt x="157" y="10"/>
                    <a:pt x="154" y="15"/>
                  </a:cubicBezTo>
                  <a:cubicBezTo>
                    <a:pt x="94" y="97"/>
                    <a:pt x="94" y="97"/>
                    <a:pt x="94" y="97"/>
                  </a:cubicBezTo>
                  <a:cubicBezTo>
                    <a:pt x="91" y="98"/>
                    <a:pt x="88" y="99"/>
                    <a:pt x="85" y="97"/>
                  </a:cubicBezTo>
                  <a:cubicBezTo>
                    <a:pt x="79" y="93"/>
                    <a:pt x="74" y="90"/>
                    <a:pt x="74" y="82"/>
                  </a:cubicBezTo>
                  <a:cubicBezTo>
                    <a:pt x="74" y="78"/>
                    <a:pt x="75" y="74"/>
                    <a:pt x="76" y="70"/>
                  </a:cubicBezTo>
                  <a:cubicBezTo>
                    <a:pt x="77" y="57"/>
                    <a:pt x="66" y="48"/>
                    <a:pt x="54" y="51"/>
                  </a:cubicBezTo>
                  <a:cubicBezTo>
                    <a:pt x="42" y="54"/>
                    <a:pt x="31" y="64"/>
                    <a:pt x="24" y="74"/>
                  </a:cubicBezTo>
                  <a:cubicBezTo>
                    <a:pt x="16" y="85"/>
                    <a:pt x="10" y="98"/>
                    <a:pt x="11" y="110"/>
                  </a:cubicBezTo>
                  <a:cubicBezTo>
                    <a:pt x="12" y="123"/>
                    <a:pt x="24" y="130"/>
                    <a:pt x="35" y="125"/>
                  </a:cubicBezTo>
                  <a:cubicBezTo>
                    <a:pt x="39" y="124"/>
                    <a:pt x="43" y="121"/>
                    <a:pt x="47" y="120"/>
                  </a:cubicBezTo>
                  <a:cubicBezTo>
                    <a:pt x="54" y="118"/>
                    <a:pt x="59" y="121"/>
                    <a:pt x="64" y="125"/>
                  </a:cubicBezTo>
                  <a:cubicBezTo>
                    <a:pt x="67" y="128"/>
                    <a:pt x="67" y="131"/>
                    <a:pt x="67" y="135"/>
                  </a:cubicBezTo>
                  <a:cubicBezTo>
                    <a:pt x="4" y="220"/>
                    <a:pt x="4" y="220"/>
                    <a:pt x="4" y="220"/>
                  </a:cubicBezTo>
                  <a:cubicBezTo>
                    <a:pt x="0" y="226"/>
                    <a:pt x="2" y="233"/>
                    <a:pt x="7" y="237"/>
                  </a:cubicBezTo>
                  <a:cubicBezTo>
                    <a:pt x="90" y="290"/>
                    <a:pt x="188" y="321"/>
                    <a:pt x="293" y="321"/>
                  </a:cubicBezTo>
                  <a:cubicBezTo>
                    <a:pt x="404" y="321"/>
                    <a:pt x="507" y="286"/>
                    <a:pt x="593" y="227"/>
                  </a:cubicBezTo>
                  <a:cubicBezTo>
                    <a:pt x="598" y="224"/>
                    <a:pt x="599" y="216"/>
                    <a:pt x="595" y="211"/>
                  </a:cubicBezTo>
                  <a:cubicBezTo>
                    <a:pt x="559" y="162"/>
                    <a:pt x="559" y="162"/>
                    <a:pt x="559" y="162"/>
                  </a:cubicBezTo>
                  <a:cubicBezTo>
                    <a:pt x="555" y="155"/>
                    <a:pt x="545" y="156"/>
                    <a:pt x="541" y="162"/>
                  </a:cubicBezTo>
                  <a:cubicBezTo>
                    <a:pt x="538" y="166"/>
                    <a:pt x="535" y="169"/>
                    <a:pt x="532" y="17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53" name="Google Shape;953;p56"/>
          <p:cNvGrpSpPr/>
          <p:nvPr/>
        </p:nvGrpSpPr>
        <p:grpSpPr>
          <a:xfrm>
            <a:off x="6265657" y="1550125"/>
            <a:ext cx="446293" cy="446006"/>
            <a:chOff x="8841135" y="2681940"/>
            <a:chExt cx="720990" cy="720527"/>
          </a:xfrm>
        </p:grpSpPr>
        <p:sp>
          <p:nvSpPr>
            <p:cNvPr id="954" name="Google Shape;954;p56"/>
            <p:cNvSpPr/>
            <p:nvPr/>
          </p:nvSpPr>
          <p:spPr>
            <a:xfrm>
              <a:off x="8841135" y="2874744"/>
              <a:ext cx="210627" cy="348807"/>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5" name="Google Shape;955;p56"/>
            <p:cNvSpPr/>
            <p:nvPr/>
          </p:nvSpPr>
          <p:spPr>
            <a:xfrm>
              <a:off x="8899694" y="3138374"/>
              <a:ext cx="304599" cy="264093"/>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6" name="Google Shape;956;p56"/>
            <p:cNvSpPr/>
            <p:nvPr/>
          </p:nvSpPr>
          <p:spPr>
            <a:xfrm>
              <a:off x="8889742" y="2681940"/>
              <a:ext cx="344871" cy="273814"/>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7" name="Google Shape;957;p56"/>
            <p:cNvSpPr/>
            <p:nvPr/>
          </p:nvSpPr>
          <p:spPr>
            <a:xfrm>
              <a:off x="9198969" y="2681940"/>
              <a:ext cx="304599" cy="264325"/>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8" name="Google Shape;958;p56"/>
            <p:cNvSpPr/>
            <p:nvPr/>
          </p:nvSpPr>
          <p:spPr>
            <a:xfrm>
              <a:off x="9351499" y="2861088"/>
              <a:ext cx="210627" cy="348807"/>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9" name="Google Shape;959;p56"/>
            <p:cNvSpPr/>
            <p:nvPr/>
          </p:nvSpPr>
          <p:spPr>
            <a:xfrm>
              <a:off x="9168648" y="3128885"/>
              <a:ext cx="344871" cy="273120"/>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60" name="Google Shape;960;p56"/>
          <p:cNvGrpSpPr/>
          <p:nvPr/>
        </p:nvGrpSpPr>
        <p:grpSpPr>
          <a:xfrm>
            <a:off x="3699655" y="1550057"/>
            <a:ext cx="445260" cy="445260"/>
            <a:chOff x="4103687" y="1439862"/>
            <a:chExt cx="3986212" cy="3986211"/>
          </a:xfrm>
        </p:grpSpPr>
        <p:sp>
          <p:nvSpPr>
            <p:cNvPr id="961" name="Google Shape;961;p56"/>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2" name="Google Shape;962;p56"/>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63" name="Google Shape;963;p56"/>
          <p:cNvGrpSpPr/>
          <p:nvPr/>
        </p:nvGrpSpPr>
        <p:grpSpPr>
          <a:xfrm>
            <a:off x="6907645" y="1550361"/>
            <a:ext cx="445803" cy="445535"/>
            <a:chOff x="9878272" y="2682320"/>
            <a:chExt cx="720199" cy="719767"/>
          </a:xfrm>
        </p:grpSpPr>
        <p:sp>
          <p:nvSpPr>
            <p:cNvPr id="964" name="Google Shape;964;p56"/>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5" name="Google Shape;965;p56"/>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6" name="Google Shape;966;p56"/>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67" name="Google Shape;967;p56"/>
          <p:cNvGrpSpPr/>
          <p:nvPr/>
        </p:nvGrpSpPr>
        <p:grpSpPr>
          <a:xfrm>
            <a:off x="7549143" y="1550278"/>
            <a:ext cx="445700" cy="445701"/>
            <a:chOff x="10914618" y="2682187"/>
            <a:chExt cx="720033" cy="720033"/>
          </a:xfrm>
        </p:grpSpPr>
        <p:sp>
          <p:nvSpPr>
            <p:cNvPr id="968" name="Google Shape;968;p56"/>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9" name="Google Shape;969;p56"/>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0" name="Google Shape;970;p56"/>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1" name="Google Shape;971;p56"/>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2" name="Google Shape;972;p56"/>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3" name="Google Shape;973;p56"/>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74" name="Google Shape;974;p56"/>
          <p:cNvGrpSpPr/>
          <p:nvPr/>
        </p:nvGrpSpPr>
        <p:grpSpPr>
          <a:xfrm>
            <a:off x="1772664" y="843057"/>
            <a:ext cx="361521" cy="445816"/>
            <a:chOff x="1582665" y="1011072"/>
            <a:chExt cx="584040" cy="720220"/>
          </a:xfrm>
        </p:grpSpPr>
        <p:sp>
          <p:nvSpPr>
            <p:cNvPr id="975" name="Google Shape;975;p56"/>
            <p:cNvSpPr/>
            <p:nvPr/>
          </p:nvSpPr>
          <p:spPr>
            <a:xfrm>
              <a:off x="1638485" y="1571653"/>
              <a:ext cx="449564" cy="159640"/>
            </a:xfrm>
            <a:custGeom>
              <a:avLst/>
              <a:gdLst/>
              <a:ahLst/>
              <a:cxnLst/>
              <a:rect l="l" t="t" r="r" b="b"/>
              <a:pathLst>
                <a:path w="767" h="273" extrusionOk="0">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6" name="Google Shape;976;p56"/>
            <p:cNvSpPr/>
            <p:nvPr/>
          </p:nvSpPr>
          <p:spPr>
            <a:xfrm>
              <a:off x="1590507" y="1435245"/>
              <a:ext cx="515072" cy="136407"/>
            </a:xfrm>
            <a:custGeom>
              <a:avLst/>
              <a:gdLst/>
              <a:ahLst/>
              <a:cxnLst/>
              <a:rect l="l" t="t" r="r" b="b"/>
              <a:pathLst>
                <a:path w="879" h="233" extrusionOk="0">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7" name="Google Shape;977;p56"/>
            <p:cNvSpPr/>
            <p:nvPr/>
          </p:nvSpPr>
          <p:spPr>
            <a:xfrm>
              <a:off x="1582665" y="1299068"/>
              <a:ext cx="576890" cy="136177"/>
            </a:xfrm>
            <a:custGeom>
              <a:avLst/>
              <a:gdLst/>
              <a:ahLst/>
              <a:cxnLst/>
              <a:rect l="l" t="t" r="r" b="b"/>
              <a:pathLst>
                <a:path w="984" h="233" extrusionOk="0">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8" name="Google Shape;978;p56"/>
            <p:cNvSpPr/>
            <p:nvPr/>
          </p:nvSpPr>
          <p:spPr>
            <a:xfrm>
              <a:off x="1665934" y="1011072"/>
              <a:ext cx="484393" cy="151589"/>
            </a:xfrm>
            <a:custGeom>
              <a:avLst/>
              <a:gdLst/>
              <a:ahLst/>
              <a:cxnLst/>
              <a:rect l="l" t="t" r="r" b="b"/>
              <a:pathLst>
                <a:path w="826" h="259" extrusionOk="0">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9" name="Google Shape;979;p56"/>
            <p:cNvSpPr/>
            <p:nvPr/>
          </p:nvSpPr>
          <p:spPr>
            <a:xfrm>
              <a:off x="1639639" y="1162661"/>
              <a:ext cx="527066" cy="136407"/>
            </a:xfrm>
            <a:custGeom>
              <a:avLst/>
              <a:gdLst/>
              <a:ahLst/>
              <a:cxnLst/>
              <a:rect l="l" t="t" r="r" b="b"/>
              <a:pathLst>
                <a:path w="899" h="233" extrusionOk="0">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0" name="Google Shape;980;p56"/>
          <p:cNvGrpSpPr/>
          <p:nvPr/>
        </p:nvGrpSpPr>
        <p:grpSpPr>
          <a:xfrm>
            <a:off x="2374048" y="843078"/>
            <a:ext cx="379481" cy="445796"/>
            <a:chOff x="2554206" y="1011105"/>
            <a:chExt cx="613055" cy="720187"/>
          </a:xfrm>
        </p:grpSpPr>
        <p:sp>
          <p:nvSpPr>
            <p:cNvPr id="981" name="Google Shape;981;p56"/>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2" name="Google Shape;982;p56"/>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3" name="Google Shape;983;p56"/>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4" name="Google Shape;984;p56"/>
          <p:cNvGrpSpPr/>
          <p:nvPr/>
        </p:nvGrpSpPr>
        <p:grpSpPr>
          <a:xfrm>
            <a:off x="6922223" y="797418"/>
            <a:ext cx="460705" cy="491455"/>
            <a:chOff x="9901824" y="937343"/>
            <a:chExt cx="744273" cy="793950"/>
          </a:xfrm>
        </p:grpSpPr>
        <p:grpSp>
          <p:nvGrpSpPr>
            <p:cNvPr id="985" name="Google Shape;985;p56"/>
            <p:cNvGrpSpPr/>
            <p:nvPr/>
          </p:nvGrpSpPr>
          <p:grpSpPr>
            <a:xfrm>
              <a:off x="9901824" y="937343"/>
              <a:ext cx="744273" cy="793950"/>
              <a:chOff x="9901824" y="937343"/>
              <a:chExt cx="744273" cy="793950"/>
            </a:xfrm>
          </p:grpSpPr>
          <p:sp>
            <p:nvSpPr>
              <p:cNvPr id="986" name="Google Shape;986;p56"/>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7" name="Google Shape;987;p56"/>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8" name="Google Shape;988;p56"/>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9" name="Google Shape;989;p56"/>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0" name="Google Shape;990;p56"/>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1" name="Google Shape;991;p56"/>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2" name="Google Shape;992;p56"/>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3" name="Google Shape;993;p56"/>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4" name="Google Shape;994;p56"/>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5" name="Google Shape;995;p56"/>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996" name="Google Shape;996;p56"/>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7" name="Google Shape;997;p56"/>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8" name="Google Shape;998;p56"/>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9" name="Google Shape;999;p56"/>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0" name="Google Shape;1000;p56"/>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1" name="Google Shape;1001;p56"/>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02" name="Google Shape;1002;p56"/>
          <p:cNvGrpSpPr/>
          <p:nvPr/>
        </p:nvGrpSpPr>
        <p:grpSpPr>
          <a:xfrm>
            <a:off x="2993392" y="843244"/>
            <a:ext cx="369868" cy="445629"/>
            <a:chOff x="3554761" y="1011374"/>
            <a:chExt cx="597525" cy="719918"/>
          </a:xfrm>
        </p:grpSpPr>
        <p:sp>
          <p:nvSpPr>
            <p:cNvPr id="1003" name="Google Shape;1003;p56"/>
            <p:cNvSpPr/>
            <p:nvPr/>
          </p:nvSpPr>
          <p:spPr>
            <a:xfrm>
              <a:off x="3615879" y="1376596"/>
              <a:ext cx="441685" cy="354696"/>
            </a:xfrm>
            <a:custGeom>
              <a:avLst/>
              <a:gdLst/>
              <a:ahLst/>
              <a:cxnLst/>
              <a:rect l="l" t="t" r="r" b="b"/>
              <a:pathLst>
                <a:path w="797" h="638" extrusionOk="0">
                  <a:moveTo>
                    <a:pt x="674" y="281"/>
                  </a:moveTo>
                  <a:cubicBezTo>
                    <a:pt x="667" y="288"/>
                    <a:pt x="658" y="291"/>
                    <a:pt x="648" y="290"/>
                  </a:cubicBezTo>
                  <a:cubicBezTo>
                    <a:pt x="634" y="289"/>
                    <a:pt x="620" y="281"/>
                    <a:pt x="608" y="269"/>
                  </a:cubicBezTo>
                  <a:cubicBezTo>
                    <a:pt x="595" y="257"/>
                    <a:pt x="588" y="243"/>
                    <a:pt x="586" y="228"/>
                  </a:cubicBezTo>
                  <a:cubicBezTo>
                    <a:pt x="585" y="219"/>
                    <a:pt x="589" y="209"/>
                    <a:pt x="595" y="202"/>
                  </a:cubicBezTo>
                  <a:cubicBezTo>
                    <a:pt x="602" y="195"/>
                    <a:pt x="612" y="192"/>
                    <a:pt x="622" y="193"/>
                  </a:cubicBezTo>
                  <a:cubicBezTo>
                    <a:pt x="433" y="4"/>
                    <a:pt x="433" y="4"/>
                    <a:pt x="433" y="4"/>
                  </a:cubicBezTo>
                  <a:cubicBezTo>
                    <a:pt x="429" y="0"/>
                    <a:pt x="423" y="0"/>
                    <a:pt x="419" y="4"/>
                  </a:cubicBezTo>
                  <a:cubicBezTo>
                    <a:pt x="216" y="207"/>
                    <a:pt x="216" y="207"/>
                    <a:pt x="216" y="207"/>
                  </a:cubicBezTo>
                  <a:cubicBezTo>
                    <a:pt x="214" y="209"/>
                    <a:pt x="212" y="210"/>
                    <a:pt x="209" y="210"/>
                  </a:cubicBezTo>
                  <a:cubicBezTo>
                    <a:pt x="208" y="210"/>
                    <a:pt x="206" y="210"/>
                    <a:pt x="205" y="209"/>
                  </a:cubicBezTo>
                  <a:cubicBezTo>
                    <a:pt x="201" y="204"/>
                    <a:pt x="197" y="200"/>
                    <a:pt x="198" y="193"/>
                  </a:cubicBezTo>
                  <a:cubicBezTo>
                    <a:pt x="199" y="190"/>
                    <a:pt x="200" y="186"/>
                    <a:pt x="201" y="182"/>
                  </a:cubicBezTo>
                  <a:cubicBezTo>
                    <a:pt x="204" y="171"/>
                    <a:pt x="195" y="161"/>
                    <a:pt x="184" y="162"/>
                  </a:cubicBezTo>
                  <a:cubicBezTo>
                    <a:pt x="172" y="163"/>
                    <a:pt x="161" y="170"/>
                    <a:pt x="153" y="179"/>
                  </a:cubicBezTo>
                  <a:cubicBezTo>
                    <a:pt x="144" y="187"/>
                    <a:pt x="137" y="198"/>
                    <a:pt x="136" y="210"/>
                  </a:cubicBezTo>
                  <a:cubicBezTo>
                    <a:pt x="135" y="221"/>
                    <a:pt x="145" y="230"/>
                    <a:pt x="156" y="227"/>
                  </a:cubicBezTo>
                  <a:cubicBezTo>
                    <a:pt x="160" y="226"/>
                    <a:pt x="164" y="225"/>
                    <a:pt x="167" y="224"/>
                  </a:cubicBezTo>
                  <a:cubicBezTo>
                    <a:pt x="174" y="223"/>
                    <a:pt x="178" y="227"/>
                    <a:pt x="183" y="231"/>
                  </a:cubicBezTo>
                  <a:cubicBezTo>
                    <a:pt x="184" y="232"/>
                    <a:pt x="184" y="234"/>
                    <a:pt x="184" y="235"/>
                  </a:cubicBezTo>
                  <a:cubicBezTo>
                    <a:pt x="184" y="237"/>
                    <a:pt x="183" y="240"/>
                    <a:pt x="181" y="242"/>
                  </a:cubicBezTo>
                  <a:cubicBezTo>
                    <a:pt x="4" y="419"/>
                    <a:pt x="4" y="419"/>
                    <a:pt x="4" y="419"/>
                  </a:cubicBezTo>
                  <a:cubicBezTo>
                    <a:pt x="0" y="423"/>
                    <a:pt x="1" y="427"/>
                    <a:pt x="2" y="430"/>
                  </a:cubicBezTo>
                  <a:cubicBezTo>
                    <a:pt x="32" y="483"/>
                    <a:pt x="232" y="420"/>
                    <a:pt x="247" y="435"/>
                  </a:cubicBezTo>
                  <a:cubicBezTo>
                    <a:pt x="274" y="459"/>
                    <a:pt x="244" y="530"/>
                    <a:pt x="258" y="554"/>
                  </a:cubicBezTo>
                  <a:cubicBezTo>
                    <a:pt x="279" y="589"/>
                    <a:pt x="609" y="638"/>
                    <a:pt x="773" y="524"/>
                  </a:cubicBezTo>
                  <a:cubicBezTo>
                    <a:pt x="797" y="507"/>
                    <a:pt x="779" y="460"/>
                    <a:pt x="781" y="357"/>
                  </a:cubicBezTo>
                  <a:cubicBezTo>
                    <a:pt x="781" y="354"/>
                    <a:pt x="780" y="352"/>
                    <a:pt x="779" y="350"/>
                  </a:cubicBezTo>
                  <a:cubicBezTo>
                    <a:pt x="683" y="255"/>
                    <a:pt x="683" y="255"/>
                    <a:pt x="683" y="255"/>
                  </a:cubicBezTo>
                  <a:cubicBezTo>
                    <a:pt x="684" y="265"/>
                    <a:pt x="681" y="274"/>
                    <a:pt x="674" y="28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4" name="Google Shape;1004;p56"/>
            <p:cNvSpPr/>
            <p:nvPr/>
          </p:nvSpPr>
          <p:spPr>
            <a:xfrm>
              <a:off x="3554761" y="1164199"/>
              <a:ext cx="288366" cy="430478"/>
            </a:xfrm>
            <a:custGeom>
              <a:avLst/>
              <a:gdLst/>
              <a:ahLst/>
              <a:cxnLst/>
              <a:rect l="l" t="t" r="r" b="b"/>
              <a:pathLst>
                <a:path w="520" h="774" extrusionOk="0">
                  <a:moveTo>
                    <a:pt x="2" y="460"/>
                  </a:moveTo>
                  <a:cubicBezTo>
                    <a:pt x="0" y="499"/>
                    <a:pt x="80" y="515"/>
                    <a:pt x="94" y="542"/>
                  </a:cubicBezTo>
                  <a:cubicBezTo>
                    <a:pt x="100" y="554"/>
                    <a:pt x="83" y="580"/>
                    <a:pt x="84" y="597"/>
                  </a:cubicBezTo>
                  <a:cubicBezTo>
                    <a:pt x="86" y="610"/>
                    <a:pt x="125" y="626"/>
                    <a:pt x="125" y="626"/>
                  </a:cubicBezTo>
                  <a:cubicBezTo>
                    <a:pt x="125" y="626"/>
                    <a:pt x="97" y="652"/>
                    <a:pt x="96" y="664"/>
                  </a:cubicBezTo>
                  <a:cubicBezTo>
                    <a:pt x="95" y="679"/>
                    <a:pt x="121" y="701"/>
                    <a:pt x="122" y="716"/>
                  </a:cubicBezTo>
                  <a:cubicBezTo>
                    <a:pt x="122" y="723"/>
                    <a:pt x="116" y="737"/>
                    <a:pt x="111" y="754"/>
                  </a:cubicBezTo>
                  <a:cubicBezTo>
                    <a:pt x="108" y="767"/>
                    <a:pt x="114" y="774"/>
                    <a:pt x="127" y="763"/>
                  </a:cubicBezTo>
                  <a:cubicBezTo>
                    <a:pt x="265" y="624"/>
                    <a:pt x="265" y="624"/>
                    <a:pt x="265" y="624"/>
                  </a:cubicBezTo>
                  <a:cubicBezTo>
                    <a:pt x="255" y="626"/>
                    <a:pt x="246" y="622"/>
                    <a:pt x="239" y="615"/>
                  </a:cubicBezTo>
                  <a:cubicBezTo>
                    <a:pt x="232" y="609"/>
                    <a:pt x="229" y="599"/>
                    <a:pt x="230" y="589"/>
                  </a:cubicBezTo>
                  <a:cubicBezTo>
                    <a:pt x="231" y="575"/>
                    <a:pt x="239" y="561"/>
                    <a:pt x="251" y="549"/>
                  </a:cubicBezTo>
                  <a:cubicBezTo>
                    <a:pt x="263" y="536"/>
                    <a:pt x="277" y="529"/>
                    <a:pt x="292" y="528"/>
                  </a:cubicBezTo>
                  <a:cubicBezTo>
                    <a:pt x="301" y="527"/>
                    <a:pt x="311" y="530"/>
                    <a:pt x="318" y="537"/>
                  </a:cubicBezTo>
                  <a:cubicBezTo>
                    <a:pt x="324" y="544"/>
                    <a:pt x="328" y="553"/>
                    <a:pt x="326" y="563"/>
                  </a:cubicBezTo>
                  <a:cubicBezTo>
                    <a:pt x="516" y="374"/>
                    <a:pt x="516" y="374"/>
                    <a:pt x="516" y="374"/>
                  </a:cubicBezTo>
                  <a:cubicBezTo>
                    <a:pt x="520" y="370"/>
                    <a:pt x="520" y="364"/>
                    <a:pt x="516" y="361"/>
                  </a:cubicBezTo>
                  <a:cubicBezTo>
                    <a:pt x="313" y="157"/>
                    <a:pt x="313" y="157"/>
                    <a:pt x="313" y="157"/>
                  </a:cubicBezTo>
                  <a:cubicBezTo>
                    <a:pt x="311" y="155"/>
                    <a:pt x="310" y="153"/>
                    <a:pt x="310" y="150"/>
                  </a:cubicBezTo>
                  <a:cubicBezTo>
                    <a:pt x="310" y="149"/>
                    <a:pt x="310" y="148"/>
                    <a:pt x="311" y="147"/>
                  </a:cubicBezTo>
                  <a:cubicBezTo>
                    <a:pt x="316" y="142"/>
                    <a:pt x="320" y="138"/>
                    <a:pt x="327" y="139"/>
                  </a:cubicBezTo>
                  <a:cubicBezTo>
                    <a:pt x="330" y="140"/>
                    <a:pt x="334" y="141"/>
                    <a:pt x="338" y="142"/>
                  </a:cubicBezTo>
                  <a:cubicBezTo>
                    <a:pt x="349" y="145"/>
                    <a:pt x="359" y="137"/>
                    <a:pt x="358" y="125"/>
                  </a:cubicBezTo>
                  <a:cubicBezTo>
                    <a:pt x="357" y="114"/>
                    <a:pt x="350" y="102"/>
                    <a:pt x="341" y="94"/>
                  </a:cubicBezTo>
                  <a:cubicBezTo>
                    <a:pt x="333" y="86"/>
                    <a:pt x="322" y="79"/>
                    <a:pt x="310" y="78"/>
                  </a:cubicBezTo>
                  <a:cubicBezTo>
                    <a:pt x="299" y="77"/>
                    <a:pt x="290" y="86"/>
                    <a:pt x="293" y="98"/>
                  </a:cubicBezTo>
                  <a:cubicBezTo>
                    <a:pt x="294" y="101"/>
                    <a:pt x="295" y="105"/>
                    <a:pt x="296" y="109"/>
                  </a:cubicBezTo>
                  <a:cubicBezTo>
                    <a:pt x="297" y="116"/>
                    <a:pt x="293" y="120"/>
                    <a:pt x="289" y="124"/>
                  </a:cubicBezTo>
                  <a:cubicBezTo>
                    <a:pt x="288" y="125"/>
                    <a:pt x="286" y="125"/>
                    <a:pt x="285" y="126"/>
                  </a:cubicBezTo>
                  <a:cubicBezTo>
                    <a:pt x="282" y="126"/>
                    <a:pt x="280" y="125"/>
                    <a:pt x="278" y="123"/>
                  </a:cubicBezTo>
                  <a:cubicBezTo>
                    <a:pt x="161" y="5"/>
                    <a:pt x="161" y="5"/>
                    <a:pt x="161" y="5"/>
                  </a:cubicBezTo>
                  <a:cubicBezTo>
                    <a:pt x="156" y="0"/>
                    <a:pt x="148" y="2"/>
                    <a:pt x="145" y="8"/>
                  </a:cubicBezTo>
                  <a:cubicBezTo>
                    <a:pt x="123" y="60"/>
                    <a:pt x="112" y="112"/>
                    <a:pt x="107" y="154"/>
                  </a:cubicBezTo>
                  <a:cubicBezTo>
                    <a:pt x="101" y="202"/>
                    <a:pt x="132" y="236"/>
                    <a:pt x="129" y="263"/>
                  </a:cubicBezTo>
                  <a:cubicBezTo>
                    <a:pt x="123" y="317"/>
                    <a:pt x="5" y="401"/>
                    <a:pt x="2" y="46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5" name="Google Shape;1005;p56"/>
            <p:cNvSpPr/>
            <p:nvPr/>
          </p:nvSpPr>
          <p:spPr>
            <a:xfrm>
              <a:off x="3860350" y="1126940"/>
              <a:ext cx="291937" cy="427110"/>
            </a:xfrm>
            <a:custGeom>
              <a:avLst/>
              <a:gdLst/>
              <a:ahLst/>
              <a:cxnLst/>
              <a:rect l="l" t="t" r="r" b="b"/>
              <a:pathLst>
                <a:path w="527" h="768" extrusionOk="0">
                  <a:moveTo>
                    <a:pt x="281" y="185"/>
                  </a:moveTo>
                  <a:cubicBezTo>
                    <a:pt x="288" y="191"/>
                    <a:pt x="291" y="201"/>
                    <a:pt x="290" y="211"/>
                  </a:cubicBezTo>
                  <a:cubicBezTo>
                    <a:pt x="289" y="225"/>
                    <a:pt x="281" y="239"/>
                    <a:pt x="269" y="251"/>
                  </a:cubicBezTo>
                  <a:cubicBezTo>
                    <a:pt x="257" y="264"/>
                    <a:pt x="242" y="271"/>
                    <a:pt x="228" y="273"/>
                  </a:cubicBezTo>
                  <a:cubicBezTo>
                    <a:pt x="218" y="274"/>
                    <a:pt x="209" y="270"/>
                    <a:pt x="202" y="264"/>
                  </a:cubicBezTo>
                  <a:cubicBezTo>
                    <a:pt x="195" y="257"/>
                    <a:pt x="192" y="247"/>
                    <a:pt x="193" y="237"/>
                  </a:cubicBezTo>
                  <a:cubicBezTo>
                    <a:pt x="4" y="426"/>
                    <a:pt x="4" y="426"/>
                    <a:pt x="4" y="426"/>
                  </a:cubicBezTo>
                  <a:cubicBezTo>
                    <a:pt x="0" y="430"/>
                    <a:pt x="0" y="436"/>
                    <a:pt x="4" y="440"/>
                  </a:cubicBezTo>
                  <a:cubicBezTo>
                    <a:pt x="207" y="643"/>
                    <a:pt x="207" y="643"/>
                    <a:pt x="207" y="643"/>
                  </a:cubicBezTo>
                  <a:cubicBezTo>
                    <a:pt x="209" y="645"/>
                    <a:pt x="210" y="647"/>
                    <a:pt x="210" y="650"/>
                  </a:cubicBezTo>
                  <a:cubicBezTo>
                    <a:pt x="210" y="651"/>
                    <a:pt x="209" y="653"/>
                    <a:pt x="208" y="654"/>
                  </a:cubicBezTo>
                  <a:cubicBezTo>
                    <a:pt x="204" y="658"/>
                    <a:pt x="200" y="662"/>
                    <a:pt x="193" y="661"/>
                  </a:cubicBezTo>
                  <a:cubicBezTo>
                    <a:pt x="189" y="660"/>
                    <a:pt x="186" y="659"/>
                    <a:pt x="182" y="658"/>
                  </a:cubicBezTo>
                  <a:cubicBezTo>
                    <a:pt x="171" y="655"/>
                    <a:pt x="161" y="664"/>
                    <a:pt x="162" y="675"/>
                  </a:cubicBezTo>
                  <a:cubicBezTo>
                    <a:pt x="163" y="687"/>
                    <a:pt x="170" y="698"/>
                    <a:pt x="179" y="706"/>
                  </a:cubicBezTo>
                  <a:cubicBezTo>
                    <a:pt x="187" y="715"/>
                    <a:pt x="198" y="722"/>
                    <a:pt x="209" y="723"/>
                  </a:cubicBezTo>
                  <a:cubicBezTo>
                    <a:pt x="221" y="724"/>
                    <a:pt x="229" y="714"/>
                    <a:pt x="227" y="703"/>
                  </a:cubicBezTo>
                  <a:cubicBezTo>
                    <a:pt x="226" y="699"/>
                    <a:pt x="224" y="695"/>
                    <a:pt x="224" y="691"/>
                  </a:cubicBezTo>
                  <a:cubicBezTo>
                    <a:pt x="222" y="685"/>
                    <a:pt x="226" y="681"/>
                    <a:pt x="231" y="676"/>
                  </a:cubicBezTo>
                  <a:cubicBezTo>
                    <a:pt x="232" y="675"/>
                    <a:pt x="233" y="675"/>
                    <a:pt x="235" y="675"/>
                  </a:cubicBezTo>
                  <a:cubicBezTo>
                    <a:pt x="237" y="675"/>
                    <a:pt x="240" y="676"/>
                    <a:pt x="241" y="677"/>
                  </a:cubicBezTo>
                  <a:cubicBezTo>
                    <a:pt x="326" y="763"/>
                    <a:pt x="326" y="763"/>
                    <a:pt x="326" y="763"/>
                  </a:cubicBezTo>
                  <a:cubicBezTo>
                    <a:pt x="332" y="768"/>
                    <a:pt x="342" y="765"/>
                    <a:pt x="343" y="757"/>
                  </a:cubicBezTo>
                  <a:cubicBezTo>
                    <a:pt x="344" y="735"/>
                    <a:pt x="347" y="712"/>
                    <a:pt x="350" y="686"/>
                  </a:cubicBezTo>
                  <a:cubicBezTo>
                    <a:pt x="365" y="585"/>
                    <a:pt x="409" y="509"/>
                    <a:pt x="453" y="420"/>
                  </a:cubicBezTo>
                  <a:cubicBezTo>
                    <a:pt x="488" y="349"/>
                    <a:pt x="527" y="147"/>
                    <a:pt x="441" y="6"/>
                  </a:cubicBezTo>
                  <a:cubicBezTo>
                    <a:pt x="438" y="1"/>
                    <a:pt x="430" y="0"/>
                    <a:pt x="426" y="4"/>
                  </a:cubicBezTo>
                  <a:cubicBezTo>
                    <a:pt x="254" y="176"/>
                    <a:pt x="254" y="176"/>
                    <a:pt x="254" y="176"/>
                  </a:cubicBezTo>
                  <a:cubicBezTo>
                    <a:pt x="264" y="175"/>
                    <a:pt x="274" y="178"/>
                    <a:pt x="281" y="18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6" name="Google Shape;1006;p56"/>
            <p:cNvSpPr/>
            <p:nvPr/>
          </p:nvSpPr>
          <p:spPr>
            <a:xfrm>
              <a:off x="3644023" y="1011374"/>
              <a:ext cx="449665" cy="347961"/>
            </a:xfrm>
            <a:custGeom>
              <a:avLst/>
              <a:gdLst/>
              <a:ahLst/>
              <a:cxnLst/>
              <a:rect l="l" t="t" r="r" b="b"/>
              <a:pathLst>
                <a:path w="811" h="626" extrusionOk="0">
                  <a:moveTo>
                    <a:pt x="126" y="345"/>
                  </a:moveTo>
                  <a:cubicBezTo>
                    <a:pt x="132" y="338"/>
                    <a:pt x="142" y="335"/>
                    <a:pt x="151" y="336"/>
                  </a:cubicBezTo>
                  <a:cubicBezTo>
                    <a:pt x="166" y="337"/>
                    <a:pt x="180" y="345"/>
                    <a:pt x="192" y="357"/>
                  </a:cubicBezTo>
                  <a:cubicBezTo>
                    <a:pt x="204" y="369"/>
                    <a:pt x="212" y="384"/>
                    <a:pt x="213" y="398"/>
                  </a:cubicBezTo>
                  <a:cubicBezTo>
                    <a:pt x="214" y="408"/>
                    <a:pt x="211" y="417"/>
                    <a:pt x="204" y="424"/>
                  </a:cubicBezTo>
                  <a:cubicBezTo>
                    <a:pt x="197" y="431"/>
                    <a:pt x="188" y="434"/>
                    <a:pt x="178" y="433"/>
                  </a:cubicBezTo>
                  <a:cubicBezTo>
                    <a:pt x="367" y="622"/>
                    <a:pt x="367" y="622"/>
                    <a:pt x="367" y="622"/>
                  </a:cubicBezTo>
                  <a:cubicBezTo>
                    <a:pt x="371" y="626"/>
                    <a:pt x="377" y="626"/>
                    <a:pt x="380" y="622"/>
                  </a:cubicBezTo>
                  <a:cubicBezTo>
                    <a:pt x="584" y="419"/>
                    <a:pt x="584" y="419"/>
                    <a:pt x="584" y="419"/>
                  </a:cubicBezTo>
                  <a:cubicBezTo>
                    <a:pt x="586" y="417"/>
                    <a:pt x="588" y="416"/>
                    <a:pt x="591" y="416"/>
                  </a:cubicBezTo>
                  <a:cubicBezTo>
                    <a:pt x="592" y="416"/>
                    <a:pt x="593" y="417"/>
                    <a:pt x="594" y="418"/>
                  </a:cubicBezTo>
                  <a:cubicBezTo>
                    <a:pt x="599" y="422"/>
                    <a:pt x="603" y="426"/>
                    <a:pt x="602" y="433"/>
                  </a:cubicBezTo>
                  <a:cubicBezTo>
                    <a:pt x="601" y="437"/>
                    <a:pt x="600" y="440"/>
                    <a:pt x="599" y="444"/>
                  </a:cubicBezTo>
                  <a:cubicBezTo>
                    <a:pt x="596" y="455"/>
                    <a:pt x="604" y="465"/>
                    <a:pt x="616" y="464"/>
                  </a:cubicBezTo>
                  <a:cubicBezTo>
                    <a:pt x="627" y="463"/>
                    <a:pt x="639" y="456"/>
                    <a:pt x="647" y="447"/>
                  </a:cubicBezTo>
                  <a:cubicBezTo>
                    <a:pt x="655" y="439"/>
                    <a:pt x="662" y="428"/>
                    <a:pt x="663" y="417"/>
                  </a:cubicBezTo>
                  <a:cubicBezTo>
                    <a:pt x="664" y="405"/>
                    <a:pt x="655" y="397"/>
                    <a:pt x="643" y="399"/>
                  </a:cubicBezTo>
                  <a:cubicBezTo>
                    <a:pt x="640" y="400"/>
                    <a:pt x="636" y="402"/>
                    <a:pt x="632" y="402"/>
                  </a:cubicBezTo>
                  <a:cubicBezTo>
                    <a:pt x="625" y="404"/>
                    <a:pt x="621" y="400"/>
                    <a:pt x="617" y="395"/>
                  </a:cubicBezTo>
                  <a:cubicBezTo>
                    <a:pt x="616" y="394"/>
                    <a:pt x="616" y="393"/>
                    <a:pt x="615" y="391"/>
                  </a:cubicBezTo>
                  <a:cubicBezTo>
                    <a:pt x="615" y="389"/>
                    <a:pt x="616" y="386"/>
                    <a:pt x="618" y="385"/>
                  </a:cubicBezTo>
                  <a:cubicBezTo>
                    <a:pt x="808" y="195"/>
                    <a:pt x="808" y="195"/>
                    <a:pt x="808" y="195"/>
                  </a:cubicBezTo>
                  <a:cubicBezTo>
                    <a:pt x="811" y="192"/>
                    <a:pt x="811" y="186"/>
                    <a:pt x="808" y="182"/>
                  </a:cubicBezTo>
                  <a:cubicBezTo>
                    <a:pt x="785" y="154"/>
                    <a:pt x="755" y="129"/>
                    <a:pt x="717" y="109"/>
                  </a:cubicBezTo>
                  <a:cubicBezTo>
                    <a:pt x="500" y="0"/>
                    <a:pt x="284" y="20"/>
                    <a:pt x="170" y="80"/>
                  </a:cubicBezTo>
                  <a:cubicBezTo>
                    <a:pt x="88" y="123"/>
                    <a:pt x="36" y="184"/>
                    <a:pt x="2" y="247"/>
                  </a:cubicBezTo>
                  <a:cubicBezTo>
                    <a:pt x="0" y="251"/>
                    <a:pt x="0" y="255"/>
                    <a:pt x="3" y="258"/>
                  </a:cubicBezTo>
                  <a:cubicBezTo>
                    <a:pt x="117" y="372"/>
                    <a:pt x="117" y="372"/>
                    <a:pt x="117" y="372"/>
                  </a:cubicBezTo>
                  <a:cubicBezTo>
                    <a:pt x="115" y="362"/>
                    <a:pt x="119" y="352"/>
                    <a:pt x="126" y="34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07" name="Google Shape;1007;p56"/>
          <p:cNvGrpSpPr/>
          <p:nvPr/>
        </p:nvGrpSpPr>
        <p:grpSpPr>
          <a:xfrm>
            <a:off x="3603122" y="843032"/>
            <a:ext cx="370755" cy="445841"/>
            <a:chOff x="4539787" y="1011032"/>
            <a:chExt cx="598958" cy="720261"/>
          </a:xfrm>
        </p:grpSpPr>
        <p:sp>
          <p:nvSpPr>
            <p:cNvPr id="1008" name="Google Shape;1008;p56"/>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9" name="Google Shape;1009;p56"/>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0" name="Google Shape;1010;p56"/>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1" name="Google Shape;1011;p56"/>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2" name="Google Shape;1012;p56"/>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13" name="Google Shape;1013;p56"/>
          <p:cNvGrpSpPr/>
          <p:nvPr/>
        </p:nvGrpSpPr>
        <p:grpSpPr>
          <a:xfrm>
            <a:off x="4213740" y="843140"/>
            <a:ext cx="366917" cy="445733"/>
            <a:chOff x="5526246" y="1011207"/>
            <a:chExt cx="592758" cy="720086"/>
          </a:xfrm>
        </p:grpSpPr>
        <p:sp>
          <p:nvSpPr>
            <p:cNvPr id="1014" name="Google Shape;1014;p56"/>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5" name="Google Shape;1015;p56"/>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6" name="Google Shape;1016;p56"/>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7" name="Google Shape;1017;p56"/>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8" name="Google Shape;1018;p56"/>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9" name="Google Shape;1019;p56"/>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20" name="Google Shape;1020;p56"/>
          <p:cNvGrpSpPr/>
          <p:nvPr/>
        </p:nvGrpSpPr>
        <p:grpSpPr>
          <a:xfrm>
            <a:off x="1168508" y="843134"/>
            <a:ext cx="364294" cy="445740"/>
            <a:chOff x="606645" y="1011196"/>
            <a:chExt cx="588520" cy="720096"/>
          </a:xfrm>
        </p:grpSpPr>
        <p:sp>
          <p:nvSpPr>
            <p:cNvPr id="1021" name="Google Shape;1021;p56"/>
            <p:cNvSpPr/>
            <p:nvPr/>
          </p:nvSpPr>
          <p:spPr>
            <a:xfrm>
              <a:off x="659316" y="1517469"/>
              <a:ext cx="456722" cy="213824"/>
            </a:xfrm>
            <a:custGeom>
              <a:avLst/>
              <a:gdLst/>
              <a:ahLst/>
              <a:cxnLst/>
              <a:rect l="l" t="t" r="r" b="b"/>
              <a:pathLst>
                <a:path w="763" h="358" extrusionOk="0">
                  <a:moveTo>
                    <a:pt x="1" y="27"/>
                  </a:moveTo>
                  <a:cubicBezTo>
                    <a:pt x="0" y="41"/>
                    <a:pt x="25" y="62"/>
                    <a:pt x="25" y="75"/>
                  </a:cubicBezTo>
                  <a:cubicBezTo>
                    <a:pt x="26" y="89"/>
                    <a:pt x="4" y="123"/>
                    <a:pt x="14" y="160"/>
                  </a:cubicBezTo>
                  <a:cubicBezTo>
                    <a:pt x="32" y="219"/>
                    <a:pt x="230" y="155"/>
                    <a:pt x="245" y="169"/>
                  </a:cubicBezTo>
                  <a:cubicBezTo>
                    <a:pt x="269" y="192"/>
                    <a:pt x="241" y="258"/>
                    <a:pt x="255" y="280"/>
                  </a:cubicBezTo>
                  <a:cubicBezTo>
                    <a:pt x="275" y="313"/>
                    <a:pt x="582" y="358"/>
                    <a:pt x="735" y="252"/>
                  </a:cubicBezTo>
                  <a:cubicBezTo>
                    <a:pt x="763" y="232"/>
                    <a:pt x="729" y="168"/>
                    <a:pt x="749" y="8"/>
                  </a:cubicBezTo>
                  <a:cubicBezTo>
                    <a:pt x="749" y="4"/>
                    <a:pt x="746" y="0"/>
                    <a:pt x="742" y="0"/>
                  </a:cubicBezTo>
                  <a:cubicBezTo>
                    <a:pt x="24" y="0"/>
                    <a:pt x="24" y="0"/>
                    <a:pt x="24" y="0"/>
                  </a:cubicBezTo>
                  <a:cubicBezTo>
                    <a:pt x="22" y="0"/>
                    <a:pt x="19" y="1"/>
                    <a:pt x="17" y="3"/>
                  </a:cubicBezTo>
                  <a:cubicBezTo>
                    <a:pt x="10" y="11"/>
                    <a:pt x="2" y="21"/>
                    <a:pt x="1" y="2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2" name="Google Shape;1022;p56"/>
            <p:cNvSpPr/>
            <p:nvPr/>
          </p:nvSpPr>
          <p:spPr>
            <a:xfrm>
              <a:off x="606645" y="1354464"/>
              <a:ext cx="561583" cy="154615"/>
            </a:xfrm>
            <a:custGeom>
              <a:avLst/>
              <a:gdLst/>
              <a:ahLst/>
              <a:cxnLst/>
              <a:rect l="l" t="t" r="r" b="b"/>
              <a:pathLst>
                <a:path w="938" h="259" extrusionOk="0">
                  <a:moveTo>
                    <a:pt x="2" y="109"/>
                  </a:moveTo>
                  <a:cubicBezTo>
                    <a:pt x="0" y="146"/>
                    <a:pt x="74" y="161"/>
                    <a:pt x="88" y="186"/>
                  </a:cubicBezTo>
                  <a:cubicBezTo>
                    <a:pt x="93" y="197"/>
                    <a:pt x="77" y="222"/>
                    <a:pt x="79" y="237"/>
                  </a:cubicBezTo>
                  <a:cubicBezTo>
                    <a:pt x="79" y="244"/>
                    <a:pt x="91" y="252"/>
                    <a:pt x="101" y="257"/>
                  </a:cubicBezTo>
                  <a:cubicBezTo>
                    <a:pt x="103" y="258"/>
                    <a:pt x="104" y="259"/>
                    <a:pt x="106" y="259"/>
                  </a:cubicBezTo>
                  <a:cubicBezTo>
                    <a:pt x="840" y="259"/>
                    <a:pt x="840" y="259"/>
                    <a:pt x="840" y="259"/>
                  </a:cubicBezTo>
                  <a:cubicBezTo>
                    <a:pt x="840" y="258"/>
                    <a:pt x="840" y="258"/>
                    <a:pt x="840" y="258"/>
                  </a:cubicBezTo>
                  <a:cubicBezTo>
                    <a:pt x="854" y="164"/>
                    <a:pt x="895" y="93"/>
                    <a:pt x="936" y="10"/>
                  </a:cubicBezTo>
                  <a:cubicBezTo>
                    <a:pt x="936" y="10"/>
                    <a:pt x="936" y="10"/>
                    <a:pt x="936" y="10"/>
                  </a:cubicBezTo>
                  <a:cubicBezTo>
                    <a:pt x="938" y="5"/>
                    <a:pt x="935" y="0"/>
                    <a:pt x="929" y="0"/>
                  </a:cubicBezTo>
                  <a:cubicBezTo>
                    <a:pt x="77" y="0"/>
                    <a:pt x="77" y="0"/>
                    <a:pt x="77" y="0"/>
                  </a:cubicBezTo>
                  <a:cubicBezTo>
                    <a:pt x="75" y="0"/>
                    <a:pt x="73" y="1"/>
                    <a:pt x="71" y="3"/>
                  </a:cubicBezTo>
                  <a:cubicBezTo>
                    <a:pt x="39" y="39"/>
                    <a:pt x="3" y="78"/>
                    <a:pt x="2" y="10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3" name="Google Shape;1023;p56"/>
            <p:cNvSpPr/>
            <p:nvPr/>
          </p:nvSpPr>
          <p:spPr>
            <a:xfrm>
              <a:off x="661721" y="1191460"/>
              <a:ext cx="533444" cy="154135"/>
            </a:xfrm>
            <a:custGeom>
              <a:avLst/>
              <a:gdLst/>
              <a:ahLst/>
              <a:cxnLst/>
              <a:rect l="l" t="t" r="r" b="b"/>
              <a:pathLst>
                <a:path w="891" h="258" extrusionOk="0">
                  <a:moveTo>
                    <a:pt x="8" y="98"/>
                  </a:moveTo>
                  <a:cubicBezTo>
                    <a:pt x="2" y="142"/>
                    <a:pt x="31" y="174"/>
                    <a:pt x="28" y="199"/>
                  </a:cubicBezTo>
                  <a:cubicBezTo>
                    <a:pt x="26" y="213"/>
                    <a:pt x="17" y="230"/>
                    <a:pt x="3" y="247"/>
                  </a:cubicBezTo>
                  <a:cubicBezTo>
                    <a:pt x="0" y="252"/>
                    <a:pt x="3" y="258"/>
                    <a:pt x="9" y="258"/>
                  </a:cubicBezTo>
                  <a:cubicBezTo>
                    <a:pt x="849" y="258"/>
                    <a:pt x="849" y="258"/>
                    <a:pt x="849" y="258"/>
                  </a:cubicBezTo>
                  <a:cubicBezTo>
                    <a:pt x="852" y="258"/>
                    <a:pt x="855" y="256"/>
                    <a:pt x="856" y="254"/>
                  </a:cubicBezTo>
                  <a:cubicBezTo>
                    <a:pt x="875" y="195"/>
                    <a:pt x="891" y="98"/>
                    <a:pt x="873" y="5"/>
                  </a:cubicBezTo>
                  <a:cubicBezTo>
                    <a:pt x="872" y="2"/>
                    <a:pt x="869" y="0"/>
                    <a:pt x="866" y="0"/>
                  </a:cubicBezTo>
                  <a:cubicBezTo>
                    <a:pt x="34" y="0"/>
                    <a:pt x="34" y="0"/>
                    <a:pt x="34" y="0"/>
                  </a:cubicBezTo>
                  <a:cubicBezTo>
                    <a:pt x="31" y="0"/>
                    <a:pt x="28" y="2"/>
                    <a:pt x="27" y="5"/>
                  </a:cubicBezTo>
                  <a:cubicBezTo>
                    <a:pt x="17" y="38"/>
                    <a:pt x="11" y="70"/>
                    <a:pt x="8" y="9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4" name="Google Shape;1024;p56"/>
            <p:cNvSpPr/>
            <p:nvPr/>
          </p:nvSpPr>
          <p:spPr>
            <a:xfrm>
              <a:off x="683367" y="1011196"/>
              <a:ext cx="497368" cy="171394"/>
            </a:xfrm>
            <a:custGeom>
              <a:avLst/>
              <a:gdLst/>
              <a:ahLst/>
              <a:cxnLst/>
              <a:rect l="l" t="t" r="r" b="b"/>
              <a:pathLst>
                <a:path w="831" h="287" extrusionOk="0">
                  <a:moveTo>
                    <a:pt x="690" y="102"/>
                  </a:moveTo>
                  <a:cubicBezTo>
                    <a:pt x="488" y="0"/>
                    <a:pt x="287" y="19"/>
                    <a:pt x="180" y="75"/>
                  </a:cubicBezTo>
                  <a:cubicBezTo>
                    <a:pt x="84" y="125"/>
                    <a:pt x="31" y="203"/>
                    <a:pt x="2" y="278"/>
                  </a:cubicBezTo>
                  <a:cubicBezTo>
                    <a:pt x="0" y="282"/>
                    <a:pt x="3" y="287"/>
                    <a:pt x="8" y="287"/>
                  </a:cubicBezTo>
                  <a:cubicBezTo>
                    <a:pt x="823" y="287"/>
                    <a:pt x="823" y="287"/>
                    <a:pt x="823" y="287"/>
                  </a:cubicBezTo>
                  <a:cubicBezTo>
                    <a:pt x="828" y="287"/>
                    <a:pt x="831" y="283"/>
                    <a:pt x="830" y="278"/>
                  </a:cubicBezTo>
                  <a:cubicBezTo>
                    <a:pt x="810" y="207"/>
                    <a:pt x="768" y="141"/>
                    <a:pt x="690" y="10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25" name="Google Shape;1025;p56"/>
          <p:cNvGrpSpPr/>
          <p:nvPr/>
        </p:nvGrpSpPr>
        <p:grpSpPr>
          <a:xfrm>
            <a:off x="7622791" y="843111"/>
            <a:ext cx="298405" cy="445762"/>
            <a:chOff x="11033597" y="1011159"/>
            <a:chExt cx="482075" cy="720133"/>
          </a:xfrm>
        </p:grpSpPr>
        <p:sp>
          <p:nvSpPr>
            <p:cNvPr id="1026" name="Google Shape;1026;p56"/>
            <p:cNvSpPr/>
            <p:nvPr/>
          </p:nvSpPr>
          <p:spPr>
            <a:xfrm>
              <a:off x="11033597" y="1414369"/>
              <a:ext cx="482075" cy="151349"/>
            </a:xfrm>
            <a:custGeom>
              <a:avLst/>
              <a:gdLst/>
              <a:ahLst/>
              <a:cxnLst/>
              <a:rect l="l" t="t" r="r" b="b"/>
              <a:pathLst>
                <a:path w="724" h="227" extrusionOk="0">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27" name="Google Shape;1027;p56"/>
            <p:cNvSpPr/>
            <p:nvPr/>
          </p:nvSpPr>
          <p:spPr>
            <a:xfrm>
              <a:off x="11142821" y="1011159"/>
              <a:ext cx="263627" cy="229006"/>
            </a:xfrm>
            <a:custGeom>
              <a:avLst/>
              <a:gdLst/>
              <a:ahLst/>
              <a:cxnLst/>
              <a:rect l="l" t="t" r="r" b="b"/>
              <a:pathLst>
                <a:path w="396" h="343" extrusionOk="0">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28" name="Google Shape;1028;p56"/>
            <p:cNvSpPr/>
            <p:nvPr/>
          </p:nvSpPr>
          <p:spPr>
            <a:xfrm>
              <a:off x="11052228" y="1576445"/>
              <a:ext cx="444813" cy="154847"/>
            </a:xfrm>
            <a:custGeom>
              <a:avLst/>
              <a:gdLst/>
              <a:ahLst/>
              <a:cxnLst/>
              <a:rect l="l" t="t" r="r" b="b"/>
              <a:pathLst>
                <a:path w="668" h="232" extrusionOk="0">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29" name="Google Shape;1029;p56"/>
            <p:cNvSpPr/>
            <p:nvPr/>
          </p:nvSpPr>
          <p:spPr>
            <a:xfrm>
              <a:off x="11051762" y="1251592"/>
              <a:ext cx="446676" cy="151349"/>
            </a:xfrm>
            <a:custGeom>
              <a:avLst/>
              <a:gdLst/>
              <a:ahLst/>
              <a:cxnLst/>
              <a:rect l="l" t="t" r="r" b="b"/>
              <a:pathLst>
                <a:path w="671" h="227" extrusionOk="0">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30" name="Google Shape;1030;p56"/>
          <p:cNvGrpSpPr/>
          <p:nvPr/>
        </p:nvGrpSpPr>
        <p:grpSpPr>
          <a:xfrm>
            <a:off x="6221656" y="797418"/>
            <a:ext cx="460705" cy="491455"/>
            <a:chOff x="8770051" y="937343"/>
            <a:chExt cx="744273" cy="793950"/>
          </a:xfrm>
        </p:grpSpPr>
        <p:sp>
          <p:nvSpPr>
            <p:cNvPr id="1031" name="Google Shape;1031;p56"/>
            <p:cNvSpPr/>
            <p:nvPr/>
          </p:nvSpPr>
          <p:spPr>
            <a:xfrm>
              <a:off x="8968558" y="1402926"/>
              <a:ext cx="348361" cy="98539"/>
            </a:xfrm>
            <a:custGeom>
              <a:avLst/>
              <a:gdLst/>
              <a:ahLst/>
              <a:cxnLst/>
              <a:rect l="l" t="t" r="r" b="b"/>
              <a:pathLst>
                <a:path w="1741804" h="492696" extrusionOk="0">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32" name="Google Shape;1032;p56"/>
            <p:cNvSpPr/>
            <p:nvPr/>
          </p:nvSpPr>
          <p:spPr>
            <a:xfrm>
              <a:off x="8960465" y="1079360"/>
              <a:ext cx="362496" cy="102351"/>
            </a:xfrm>
            <a:custGeom>
              <a:avLst/>
              <a:gdLst/>
              <a:ahLst/>
              <a:cxnLst/>
              <a:rect l="l" t="t" r="r" b="b"/>
              <a:pathLst>
                <a:path w="1812480" h="511754" extrusionOk="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33" name="Google Shape;1033;p56"/>
            <p:cNvSpPr/>
            <p:nvPr/>
          </p:nvSpPr>
          <p:spPr>
            <a:xfrm>
              <a:off x="8930121" y="1189758"/>
              <a:ext cx="422643" cy="98539"/>
            </a:xfrm>
            <a:custGeom>
              <a:avLst/>
              <a:gdLst/>
              <a:ahLst/>
              <a:cxnLst/>
              <a:rect l="l" t="t" r="r" b="b"/>
              <a:pathLst>
                <a:path w="2113216" h="492696" extrusionOk="0">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34" name="Google Shape;1034;p56"/>
            <p:cNvSpPr/>
            <p:nvPr/>
          </p:nvSpPr>
          <p:spPr>
            <a:xfrm>
              <a:off x="8930847" y="1296342"/>
              <a:ext cx="421894" cy="98539"/>
            </a:xfrm>
            <a:custGeom>
              <a:avLst/>
              <a:gdLst/>
              <a:ahLst/>
              <a:cxnLst/>
              <a:rect l="l" t="t" r="r" b="b"/>
              <a:pathLst>
                <a:path w="2109469" h="492696" extrusionOk="0">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35" name="Google Shape;1035;p56"/>
            <p:cNvSpPr/>
            <p:nvPr/>
          </p:nvSpPr>
          <p:spPr>
            <a:xfrm>
              <a:off x="9031006" y="1509510"/>
              <a:ext cx="223837" cy="102349"/>
            </a:xfrm>
            <a:custGeom>
              <a:avLst/>
              <a:gdLst/>
              <a:ahLst/>
              <a:cxnLst/>
              <a:rect l="l" t="t" r="r" b="b"/>
              <a:pathLst>
                <a:path w="1119187" h="511746" extrusionOk="0">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36" name="Google Shape;1036;p56"/>
            <p:cNvGrpSpPr/>
            <p:nvPr/>
          </p:nvGrpSpPr>
          <p:grpSpPr>
            <a:xfrm>
              <a:off x="8770051" y="937343"/>
              <a:ext cx="744273" cy="793950"/>
              <a:chOff x="6565437" y="1588001"/>
              <a:chExt cx="744273" cy="793950"/>
            </a:xfrm>
          </p:grpSpPr>
          <p:sp>
            <p:nvSpPr>
              <p:cNvPr id="1037" name="Google Shape;1037;p56"/>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8" name="Google Shape;1038;p56"/>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9" name="Google Shape;1039;p56"/>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0" name="Google Shape;1040;p56"/>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1" name="Google Shape;1041;p56"/>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2" name="Google Shape;1042;p56"/>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3" name="Google Shape;1043;p56"/>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4" name="Google Shape;1044;p56"/>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5" name="Google Shape;1045;p56"/>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6" name="Google Shape;1046;p56"/>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047" name="Google Shape;1047;p56"/>
          <p:cNvGrpSpPr/>
          <p:nvPr/>
        </p:nvGrpSpPr>
        <p:grpSpPr>
          <a:xfrm>
            <a:off x="4820520" y="797418"/>
            <a:ext cx="460705" cy="491455"/>
            <a:chOff x="6506504" y="937343"/>
            <a:chExt cx="744273" cy="793950"/>
          </a:xfrm>
        </p:grpSpPr>
        <p:sp>
          <p:nvSpPr>
            <p:cNvPr id="1048" name="Google Shape;1048;p56"/>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49" name="Google Shape;1049;p56"/>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0" name="Google Shape;1050;p56"/>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51" name="Google Shape;1051;p56"/>
            <p:cNvGrpSpPr/>
            <p:nvPr/>
          </p:nvGrpSpPr>
          <p:grpSpPr>
            <a:xfrm>
              <a:off x="6506504" y="937343"/>
              <a:ext cx="744273" cy="793950"/>
              <a:chOff x="6565437" y="1588001"/>
              <a:chExt cx="744273" cy="793950"/>
            </a:xfrm>
          </p:grpSpPr>
          <p:sp>
            <p:nvSpPr>
              <p:cNvPr id="1052" name="Google Shape;1052;p56"/>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3" name="Google Shape;1053;p56"/>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4" name="Google Shape;1054;p56"/>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5" name="Google Shape;1055;p56"/>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6" name="Google Shape;1056;p56"/>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7" name="Google Shape;1057;p56"/>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8" name="Google Shape;1058;p56"/>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9" name="Google Shape;1059;p56"/>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0" name="Google Shape;1060;p56"/>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1" name="Google Shape;1061;p56"/>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062" name="Google Shape;1062;p56"/>
          <p:cNvGrpSpPr/>
          <p:nvPr/>
        </p:nvGrpSpPr>
        <p:grpSpPr>
          <a:xfrm>
            <a:off x="5521088" y="797418"/>
            <a:ext cx="460705" cy="491455"/>
            <a:chOff x="7638277" y="937343"/>
            <a:chExt cx="744273" cy="793950"/>
          </a:xfrm>
        </p:grpSpPr>
        <p:sp>
          <p:nvSpPr>
            <p:cNvPr id="1063" name="Google Shape;1063;p56"/>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4" name="Google Shape;1064;p56"/>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5" name="Google Shape;1065;p56"/>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6" name="Google Shape;1066;p56"/>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67" name="Google Shape;1067;p56"/>
            <p:cNvGrpSpPr/>
            <p:nvPr/>
          </p:nvGrpSpPr>
          <p:grpSpPr>
            <a:xfrm>
              <a:off x="7638277" y="937343"/>
              <a:ext cx="744273" cy="793950"/>
              <a:chOff x="6565437" y="1588001"/>
              <a:chExt cx="744273" cy="793950"/>
            </a:xfrm>
          </p:grpSpPr>
          <p:sp>
            <p:nvSpPr>
              <p:cNvPr id="1068" name="Google Shape;1068;p56"/>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9" name="Google Shape;1069;p56"/>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0" name="Google Shape;1070;p56"/>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1" name="Google Shape;1071;p56"/>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2" name="Google Shape;1072;p56"/>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3" name="Google Shape;1073;p56"/>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4" name="Google Shape;1074;p56"/>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5" name="Google Shape;1075;p56"/>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6" name="Google Shape;1076;p56"/>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7" name="Google Shape;1077;p56"/>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078" name="Google Shape;1078;p56"/>
          <p:cNvGrpSpPr/>
          <p:nvPr/>
        </p:nvGrpSpPr>
        <p:grpSpPr>
          <a:xfrm>
            <a:off x="3061198" y="2986973"/>
            <a:ext cx="445779" cy="400764"/>
            <a:chOff x="3778727" y="4460423"/>
            <a:chExt cx="720160" cy="647438"/>
          </a:xfrm>
        </p:grpSpPr>
        <p:sp>
          <p:nvSpPr>
            <p:cNvPr id="1079" name="Google Shape;1079;p56"/>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0" name="Google Shape;1080;p56"/>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1" name="Google Shape;1081;p56"/>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2" name="Google Shape;1082;p56"/>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3" name="Google Shape;1083;p56"/>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4" name="Google Shape;1084;p56"/>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5" name="Google Shape;1085;p56"/>
            <p:cNvSpPr/>
            <p:nvPr/>
          </p:nvSpPr>
          <p:spPr>
            <a:xfrm>
              <a:off x="3778727" y="4460423"/>
              <a:ext cx="719100" cy="792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86" name="Google Shape;1086;p56"/>
          <p:cNvGrpSpPr/>
          <p:nvPr/>
        </p:nvGrpSpPr>
        <p:grpSpPr>
          <a:xfrm>
            <a:off x="1138083" y="2972048"/>
            <a:ext cx="445680" cy="430613"/>
            <a:chOff x="557494" y="4436312"/>
            <a:chExt cx="720000" cy="695660"/>
          </a:xfrm>
        </p:grpSpPr>
        <p:sp>
          <p:nvSpPr>
            <p:cNvPr id="1087" name="Google Shape;1087;p56"/>
            <p:cNvSpPr/>
            <p:nvPr/>
          </p:nvSpPr>
          <p:spPr>
            <a:xfrm>
              <a:off x="557494" y="4436312"/>
              <a:ext cx="720000" cy="1446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8" name="Google Shape;1088;p56"/>
            <p:cNvSpPr/>
            <p:nvPr/>
          </p:nvSpPr>
          <p:spPr>
            <a:xfrm>
              <a:off x="651816" y="4730082"/>
              <a:ext cx="533789" cy="218575"/>
            </a:xfrm>
            <a:custGeom>
              <a:avLst/>
              <a:gdLst/>
              <a:ahLst/>
              <a:cxnLst/>
              <a:rect l="l" t="t"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9" name="Google Shape;1089;p56"/>
            <p:cNvSpPr/>
            <p:nvPr/>
          </p:nvSpPr>
          <p:spPr>
            <a:xfrm>
              <a:off x="564298" y="4539996"/>
              <a:ext cx="709060" cy="225815"/>
            </a:xfrm>
            <a:custGeom>
              <a:avLst/>
              <a:gdLst/>
              <a:ahLst/>
              <a:cxnLst/>
              <a:rect l="l" t="t"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0" name="Google Shape;1090;p56"/>
            <p:cNvSpPr/>
            <p:nvPr/>
          </p:nvSpPr>
          <p:spPr>
            <a:xfrm>
              <a:off x="739569" y="4921102"/>
              <a:ext cx="357815" cy="210870"/>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91" name="Google Shape;1091;p56"/>
          <p:cNvGrpSpPr/>
          <p:nvPr/>
        </p:nvGrpSpPr>
        <p:grpSpPr>
          <a:xfrm>
            <a:off x="4343305" y="2964459"/>
            <a:ext cx="445833" cy="445792"/>
            <a:chOff x="5926265" y="4424051"/>
            <a:chExt cx="720246" cy="720181"/>
          </a:xfrm>
        </p:grpSpPr>
        <p:sp>
          <p:nvSpPr>
            <p:cNvPr id="1092" name="Google Shape;1092;p56"/>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3" name="Google Shape;1093;p56"/>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4" name="Google Shape;1094;p56"/>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5" name="Google Shape;1095;p56"/>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96" name="Google Shape;1096;p56"/>
          <p:cNvGrpSpPr/>
          <p:nvPr/>
        </p:nvGrpSpPr>
        <p:grpSpPr>
          <a:xfrm>
            <a:off x="1779066" y="2984013"/>
            <a:ext cx="445680" cy="406684"/>
            <a:chOff x="1631150" y="4455641"/>
            <a:chExt cx="720000" cy="657002"/>
          </a:xfrm>
        </p:grpSpPr>
        <p:sp>
          <p:nvSpPr>
            <p:cNvPr id="1097" name="Google Shape;1097;p56"/>
            <p:cNvSpPr/>
            <p:nvPr/>
          </p:nvSpPr>
          <p:spPr>
            <a:xfrm>
              <a:off x="1631150" y="4455641"/>
              <a:ext cx="720000" cy="1077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8" name="Google Shape;1098;p56"/>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9" name="Google Shape;1099;p56"/>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0" name="Google Shape;1100;p56"/>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1" name="Google Shape;1101;p56"/>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02" name="Google Shape;1102;p56"/>
          <p:cNvGrpSpPr/>
          <p:nvPr/>
        </p:nvGrpSpPr>
        <p:grpSpPr>
          <a:xfrm>
            <a:off x="2420095" y="2983429"/>
            <a:ext cx="445680" cy="407853"/>
            <a:chOff x="2704878" y="4454697"/>
            <a:chExt cx="720000" cy="658889"/>
          </a:xfrm>
        </p:grpSpPr>
        <p:sp>
          <p:nvSpPr>
            <p:cNvPr id="1103" name="Google Shape;1103;p56"/>
            <p:cNvSpPr/>
            <p:nvPr/>
          </p:nvSpPr>
          <p:spPr>
            <a:xfrm>
              <a:off x="2704878" y="4454697"/>
              <a:ext cx="720000" cy="864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4" name="Google Shape;1104;p56"/>
            <p:cNvSpPr/>
            <p:nvPr/>
          </p:nvSpPr>
          <p:spPr>
            <a:xfrm>
              <a:off x="2824150" y="4749732"/>
              <a:ext cx="484183" cy="135418"/>
            </a:xfrm>
            <a:custGeom>
              <a:avLst/>
              <a:gdLst/>
              <a:ahLst/>
              <a:cxnLst/>
              <a:rect l="l" t="t" r="r" b="b"/>
              <a:pathLst>
                <a:path w="735" h="205" extrusionOk="0">
                  <a:moveTo>
                    <a:pt x="0" y="0"/>
                  </a:moveTo>
                  <a:cubicBezTo>
                    <a:pt x="75" y="153"/>
                    <a:pt x="75" y="153"/>
                    <a:pt x="75" y="153"/>
                  </a:cubicBezTo>
                  <a:cubicBezTo>
                    <a:pt x="104" y="179"/>
                    <a:pt x="216" y="205"/>
                    <a:pt x="368" y="205"/>
                  </a:cubicBezTo>
                  <a:cubicBezTo>
                    <a:pt x="519" y="205"/>
                    <a:pt x="632" y="179"/>
                    <a:pt x="660" y="153"/>
                  </a:cubicBezTo>
                  <a:cubicBezTo>
                    <a:pt x="735" y="0"/>
                    <a:pt x="735" y="0"/>
                    <a:pt x="735" y="0"/>
                  </a:cubicBezTo>
                  <a:cubicBezTo>
                    <a:pt x="668" y="31"/>
                    <a:pt x="515" y="47"/>
                    <a:pt x="368" y="47"/>
                  </a:cubicBezTo>
                  <a:cubicBezTo>
                    <a:pt x="221" y="47"/>
                    <a:pt x="67" y="31"/>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5" name="Google Shape;1105;p56"/>
            <p:cNvSpPr/>
            <p:nvPr/>
          </p:nvSpPr>
          <p:spPr>
            <a:xfrm>
              <a:off x="2939432" y="4986160"/>
              <a:ext cx="253620" cy="127427"/>
            </a:xfrm>
            <a:custGeom>
              <a:avLst/>
              <a:gdLst/>
              <a:ahLst/>
              <a:cxnLst/>
              <a:rect l="l" t="t" r="r" b="b"/>
              <a:pathLst>
                <a:path w="385" h="193" extrusionOk="0">
                  <a:moveTo>
                    <a:pt x="0" y="0"/>
                  </a:moveTo>
                  <a:cubicBezTo>
                    <a:pt x="76" y="157"/>
                    <a:pt x="76" y="157"/>
                    <a:pt x="76" y="157"/>
                  </a:cubicBezTo>
                  <a:cubicBezTo>
                    <a:pt x="98" y="178"/>
                    <a:pt x="143" y="193"/>
                    <a:pt x="193" y="193"/>
                  </a:cubicBezTo>
                  <a:cubicBezTo>
                    <a:pt x="243" y="193"/>
                    <a:pt x="287" y="178"/>
                    <a:pt x="309" y="157"/>
                  </a:cubicBezTo>
                  <a:cubicBezTo>
                    <a:pt x="385" y="0"/>
                    <a:pt x="385" y="0"/>
                    <a:pt x="385" y="0"/>
                  </a:cubicBezTo>
                  <a:cubicBezTo>
                    <a:pt x="344" y="21"/>
                    <a:pt x="274" y="35"/>
                    <a:pt x="193" y="35"/>
                  </a:cubicBezTo>
                  <a:cubicBezTo>
                    <a:pt x="112" y="35"/>
                    <a:pt x="41" y="21"/>
                    <a:pt x="0" y="0"/>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6" name="Google Shape;1106;p56"/>
            <p:cNvSpPr/>
            <p:nvPr/>
          </p:nvSpPr>
          <p:spPr>
            <a:xfrm>
              <a:off x="2882012" y="4868057"/>
              <a:ext cx="368237" cy="131423"/>
            </a:xfrm>
            <a:custGeom>
              <a:avLst/>
              <a:gdLst/>
              <a:ahLst/>
              <a:cxnLst/>
              <a:rect l="l" t="t" r="r" b="b"/>
              <a:pathLst>
                <a:path w="559" h="199" extrusionOk="0">
                  <a:moveTo>
                    <a:pt x="0" y="0"/>
                  </a:moveTo>
                  <a:cubicBezTo>
                    <a:pt x="3" y="8"/>
                    <a:pt x="3" y="8"/>
                    <a:pt x="3" y="8"/>
                  </a:cubicBezTo>
                  <a:cubicBezTo>
                    <a:pt x="65" y="133"/>
                    <a:pt x="65" y="133"/>
                    <a:pt x="65" y="133"/>
                  </a:cubicBezTo>
                  <a:cubicBezTo>
                    <a:pt x="65" y="133"/>
                    <a:pt x="65" y="133"/>
                    <a:pt x="65" y="133"/>
                  </a:cubicBezTo>
                  <a:cubicBezTo>
                    <a:pt x="65" y="133"/>
                    <a:pt x="65" y="133"/>
                    <a:pt x="65" y="133"/>
                  </a:cubicBezTo>
                  <a:cubicBezTo>
                    <a:pt x="73" y="151"/>
                    <a:pt x="73" y="151"/>
                    <a:pt x="73" y="151"/>
                  </a:cubicBezTo>
                  <a:cubicBezTo>
                    <a:pt x="102" y="180"/>
                    <a:pt x="195" y="199"/>
                    <a:pt x="280" y="199"/>
                  </a:cubicBezTo>
                  <a:cubicBezTo>
                    <a:pt x="364" y="199"/>
                    <a:pt x="457" y="180"/>
                    <a:pt x="486" y="151"/>
                  </a:cubicBezTo>
                  <a:cubicBezTo>
                    <a:pt x="494" y="133"/>
                    <a:pt x="494" y="133"/>
                    <a:pt x="494" y="133"/>
                  </a:cubicBezTo>
                  <a:cubicBezTo>
                    <a:pt x="494" y="133"/>
                    <a:pt x="494" y="133"/>
                    <a:pt x="494" y="133"/>
                  </a:cubicBezTo>
                  <a:cubicBezTo>
                    <a:pt x="494" y="133"/>
                    <a:pt x="494" y="133"/>
                    <a:pt x="494" y="133"/>
                  </a:cubicBezTo>
                  <a:cubicBezTo>
                    <a:pt x="556" y="8"/>
                    <a:pt x="556" y="8"/>
                    <a:pt x="556" y="8"/>
                  </a:cubicBezTo>
                  <a:cubicBezTo>
                    <a:pt x="559" y="0"/>
                    <a:pt x="559" y="0"/>
                    <a:pt x="559" y="0"/>
                  </a:cubicBezTo>
                  <a:cubicBezTo>
                    <a:pt x="502" y="27"/>
                    <a:pt x="389" y="41"/>
                    <a:pt x="280" y="41"/>
                  </a:cubicBezTo>
                  <a:cubicBezTo>
                    <a:pt x="171" y="41"/>
                    <a:pt x="57" y="27"/>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7" name="Google Shape;1107;p56"/>
            <p:cNvSpPr/>
            <p:nvPr/>
          </p:nvSpPr>
          <p:spPr>
            <a:xfrm>
              <a:off x="2710863" y="4516635"/>
              <a:ext cx="710756" cy="140081"/>
            </a:xfrm>
            <a:custGeom>
              <a:avLst/>
              <a:gdLst/>
              <a:ahLst/>
              <a:cxnLst/>
              <a:rect l="l" t="t" r="r" b="b"/>
              <a:pathLst>
                <a:path w="1079" h="212" extrusionOk="0">
                  <a:moveTo>
                    <a:pt x="540" y="54"/>
                  </a:moveTo>
                  <a:cubicBezTo>
                    <a:pt x="350" y="54"/>
                    <a:pt x="85" y="39"/>
                    <a:pt x="0" y="0"/>
                  </a:cubicBezTo>
                  <a:cubicBezTo>
                    <a:pt x="72" y="146"/>
                    <a:pt x="72" y="146"/>
                    <a:pt x="72" y="146"/>
                  </a:cubicBezTo>
                  <a:cubicBezTo>
                    <a:pt x="72" y="146"/>
                    <a:pt x="72" y="146"/>
                    <a:pt x="72" y="146"/>
                  </a:cubicBezTo>
                  <a:cubicBezTo>
                    <a:pt x="72" y="147"/>
                    <a:pt x="72" y="147"/>
                    <a:pt x="72" y="147"/>
                  </a:cubicBezTo>
                  <a:cubicBezTo>
                    <a:pt x="75" y="152"/>
                    <a:pt x="75" y="152"/>
                    <a:pt x="75" y="152"/>
                  </a:cubicBezTo>
                  <a:cubicBezTo>
                    <a:pt x="98" y="179"/>
                    <a:pt x="271" y="212"/>
                    <a:pt x="540" y="212"/>
                  </a:cubicBezTo>
                  <a:cubicBezTo>
                    <a:pt x="808" y="212"/>
                    <a:pt x="981" y="179"/>
                    <a:pt x="1005" y="152"/>
                  </a:cubicBezTo>
                  <a:cubicBezTo>
                    <a:pt x="1007" y="147"/>
                    <a:pt x="1007" y="147"/>
                    <a:pt x="1007" y="147"/>
                  </a:cubicBezTo>
                  <a:cubicBezTo>
                    <a:pt x="1007" y="146"/>
                    <a:pt x="1007" y="146"/>
                    <a:pt x="1007" y="146"/>
                  </a:cubicBezTo>
                  <a:cubicBezTo>
                    <a:pt x="1008" y="146"/>
                    <a:pt x="1008" y="146"/>
                    <a:pt x="1008" y="146"/>
                  </a:cubicBezTo>
                  <a:cubicBezTo>
                    <a:pt x="1079" y="0"/>
                    <a:pt x="1079" y="0"/>
                    <a:pt x="1079" y="0"/>
                  </a:cubicBezTo>
                  <a:cubicBezTo>
                    <a:pt x="995" y="39"/>
                    <a:pt x="729" y="54"/>
                    <a:pt x="540" y="5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8" name="Google Shape;1108;p56"/>
            <p:cNvSpPr/>
            <p:nvPr/>
          </p:nvSpPr>
          <p:spPr>
            <a:xfrm>
              <a:off x="2768061" y="4634293"/>
              <a:ext cx="596361" cy="136528"/>
            </a:xfrm>
            <a:custGeom>
              <a:avLst/>
              <a:gdLst/>
              <a:ahLst/>
              <a:cxnLst/>
              <a:rect l="l" t="t" r="r" b="b"/>
              <a:pathLst>
                <a:path w="905" h="207" extrusionOk="0">
                  <a:moveTo>
                    <a:pt x="453" y="49"/>
                  </a:moveTo>
                  <a:cubicBezTo>
                    <a:pt x="325" y="49"/>
                    <a:pt x="205" y="41"/>
                    <a:pt x="114" y="28"/>
                  </a:cubicBezTo>
                  <a:cubicBezTo>
                    <a:pt x="62" y="20"/>
                    <a:pt x="24" y="10"/>
                    <a:pt x="0" y="0"/>
                  </a:cubicBezTo>
                  <a:cubicBezTo>
                    <a:pt x="69" y="141"/>
                    <a:pt x="69" y="141"/>
                    <a:pt x="69" y="141"/>
                  </a:cubicBezTo>
                  <a:cubicBezTo>
                    <a:pt x="69" y="141"/>
                    <a:pt x="69" y="141"/>
                    <a:pt x="69" y="141"/>
                  </a:cubicBezTo>
                  <a:cubicBezTo>
                    <a:pt x="69" y="142"/>
                    <a:pt x="70" y="142"/>
                    <a:pt x="70" y="143"/>
                  </a:cubicBezTo>
                  <a:cubicBezTo>
                    <a:pt x="72" y="148"/>
                    <a:pt x="72" y="148"/>
                    <a:pt x="72" y="148"/>
                  </a:cubicBezTo>
                  <a:cubicBezTo>
                    <a:pt x="93" y="174"/>
                    <a:pt x="234" y="207"/>
                    <a:pt x="453" y="207"/>
                  </a:cubicBezTo>
                  <a:cubicBezTo>
                    <a:pt x="557" y="207"/>
                    <a:pt x="654" y="199"/>
                    <a:pt x="728" y="186"/>
                  </a:cubicBezTo>
                  <a:cubicBezTo>
                    <a:pt x="794" y="173"/>
                    <a:pt x="825" y="158"/>
                    <a:pt x="833" y="147"/>
                  </a:cubicBezTo>
                  <a:cubicBezTo>
                    <a:pt x="836" y="143"/>
                    <a:pt x="836" y="143"/>
                    <a:pt x="836" y="143"/>
                  </a:cubicBezTo>
                  <a:cubicBezTo>
                    <a:pt x="836" y="142"/>
                    <a:pt x="836" y="142"/>
                    <a:pt x="836" y="141"/>
                  </a:cubicBezTo>
                  <a:cubicBezTo>
                    <a:pt x="836" y="141"/>
                    <a:pt x="836" y="141"/>
                    <a:pt x="836" y="141"/>
                  </a:cubicBezTo>
                  <a:cubicBezTo>
                    <a:pt x="905" y="0"/>
                    <a:pt x="905" y="0"/>
                    <a:pt x="905" y="0"/>
                  </a:cubicBezTo>
                  <a:cubicBezTo>
                    <a:pt x="881" y="10"/>
                    <a:pt x="843" y="20"/>
                    <a:pt x="791" y="28"/>
                  </a:cubicBezTo>
                  <a:cubicBezTo>
                    <a:pt x="701" y="41"/>
                    <a:pt x="580" y="49"/>
                    <a:pt x="453"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09" name="Google Shape;1109;p56"/>
          <p:cNvGrpSpPr/>
          <p:nvPr/>
        </p:nvGrpSpPr>
        <p:grpSpPr>
          <a:xfrm>
            <a:off x="3702366" y="2985387"/>
            <a:ext cx="445549" cy="403935"/>
            <a:chOff x="4852681" y="4457861"/>
            <a:chExt cx="719788" cy="652561"/>
          </a:xfrm>
        </p:grpSpPr>
        <p:sp>
          <p:nvSpPr>
            <p:cNvPr id="1110" name="Google Shape;1110;p56"/>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1" name="Google Shape;1111;p56"/>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2" name="Google Shape;1112;p56"/>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13" name="Google Shape;1113;p56"/>
          <p:cNvGrpSpPr/>
          <p:nvPr/>
        </p:nvGrpSpPr>
        <p:grpSpPr>
          <a:xfrm>
            <a:off x="4984527" y="2975824"/>
            <a:ext cx="445818" cy="423063"/>
            <a:chOff x="7000306" y="4442411"/>
            <a:chExt cx="720224" cy="683463"/>
          </a:xfrm>
        </p:grpSpPr>
        <p:sp>
          <p:nvSpPr>
            <p:cNvPr id="1114" name="Google Shape;1114;p56"/>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5" name="Google Shape;1115;p56"/>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6" name="Google Shape;1116;p56"/>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7" name="Google Shape;1117;p56"/>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8" name="Google Shape;1118;p56"/>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19" name="Google Shape;1119;p56"/>
          <p:cNvGrpSpPr/>
          <p:nvPr/>
        </p:nvGrpSpPr>
        <p:grpSpPr>
          <a:xfrm>
            <a:off x="5625735" y="2973621"/>
            <a:ext cx="445779" cy="427468"/>
            <a:chOff x="8074325" y="4438852"/>
            <a:chExt cx="720160" cy="690579"/>
          </a:xfrm>
        </p:grpSpPr>
        <p:sp>
          <p:nvSpPr>
            <p:cNvPr id="1120" name="Google Shape;1120;p56"/>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21" name="Google Shape;1121;p56"/>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22" name="Google Shape;1122;p56"/>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23" name="Google Shape;1123;p56"/>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24" name="Google Shape;1124;p56"/>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25" name="Google Shape;1125;p56"/>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26" name="Google Shape;1126;p56"/>
          <p:cNvGrpSpPr/>
          <p:nvPr/>
        </p:nvGrpSpPr>
        <p:grpSpPr>
          <a:xfrm>
            <a:off x="6908080" y="2987570"/>
            <a:ext cx="445629" cy="399565"/>
            <a:chOff x="9878975" y="4425243"/>
            <a:chExt cx="719918" cy="645502"/>
          </a:xfrm>
        </p:grpSpPr>
        <p:sp>
          <p:nvSpPr>
            <p:cNvPr id="1127" name="Google Shape;1127;p56"/>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8" name="Google Shape;1128;p56"/>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9" name="Google Shape;1129;p56"/>
            <p:cNvSpPr/>
            <p:nvPr/>
          </p:nvSpPr>
          <p:spPr>
            <a:xfrm>
              <a:off x="9878975"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30" name="Google Shape;1130;p56"/>
          <p:cNvGrpSpPr/>
          <p:nvPr/>
        </p:nvGrpSpPr>
        <p:grpSpPr>
          <a:xfrm>
            <a:off x="7549097" y="2976371"/>
            <a:ext cx="445785" cy="421964"/>
            <a:chOff x="10914544" y="4407150"/>
            <a:chExt cx="720170" cy="681687"/>
          </a:xfrm>
        </p:grpSpPr>
        <p:sp>
          <p:nvSpPr>
            <p:cNvPr id="1131" name="Google Shape;1131;p56"/>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2" name="Google Shape;1132;p56"/>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3" name="Google Shape;1133;p56"/>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4" name="Google Shape;1134;p56"/>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35" name="Google Shape;1135;p56"/>
          <p:cNvGrpSpPr/>
          <p:nvPr/>
        </p:nvGrpSpPr>
        <p:grpSpPr>
          <a:xfrm>
            <a:off x="6266887" y="2984485"/>
            <a:ext cx="445805" cy="405735"/>
            <a:chOff x="8843122" y="4420259"/>
            <a:chExt cx="720202" cy="655469"/>
          </a:xfrm>
        </p:grpSpPr>
        <p:sp>
          <p:nvSpPr>
            <p:cNvPr id="1136" name="Google Shape;1136;p56"/>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7" name="Google Shape;1137;p56"/>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8" name="Google Shape;1138;p56"/>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9" name="Google Shape;1139;p56"/>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0" name="Google Shape;1140;p56"/>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1" name="Google Shape;1141;p56"/>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42" name="Google Shape;1142;p56"/>
          <p:cNvGrpSpPr/>
          <p:nvPr/>
        </p:nvGrpSpPr>
        <p:grpSpPr>
          <a:xfrm>
            <a:off x="3069757" y="2283047"/>
            <a:ext cx="445812" cy="394518"/>
            <a:chOff x="1510757" y="3225422"/>
            <a:chExt cx="720214" cy="637347"/>
          </a:xfrm>
        </p:grpSpPr>
        <p:sp>
          <p:nvSpPr>
            <p:cNvPr id="1143" name="Google Shape;1143;p56"/>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4" name="Google Shape;1144;p56"/>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5" name="Google Shape;1145;p56"/>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6" name="Google Shape;1146;p56"/>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7" name="Google Shape;1147;p56"/>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8" name="Google Shape;1148;p56"/>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9" name="Google Shape;1149;p56"/>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50" name="Google Shape;1150;p56"/>
          <p:cNvGrpSpPr/>
          <p:nvPr/>
        </p:nvGrpSpPr>
        <p:grpSpPr>
          <a:xfrm>
            <a:off x="3761148" y="2300567"/>
            <a:ext cx="445767" cy="359478"/>
            <a:chOff x="2595501" y="3253725"/>
            <a:chExt cx="720141" cy="580739"/>
          </a:xfrm>
        </p:grpSpPr>
        <p:sp>
          <p:nvSpPr>
            <p:cNvPr id="1151" name="Google Shape;1151;p56"/>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2" name="Google Shape;1152;p56"/>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3" name="Google Shape;1153;p56"/>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4" name="Google Shape;1154;p56"/>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55" name="Google Shape;1155;p56"/>
          <p:cNvGrpSpPr/>
          <p:nvPr/>
        </p:nvGrpSpPr>
        <p:grpSpPr>
          <a:xfrm>
            <a:off x="5143819" y="2257535"/>
            <a:ext cx="443879" cy="445541"/>
            <a:chOff x="4764809" y="3184208"/>
            <a:chExt cx="717090" cy="719775"/>
          </a:xfrm>
        </p:grpSpPr>
        <p:sp>
          <p:nvSpPr>
            <p:cNvPr id="1156" name="Google Shape;1156;p56"/>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7" name="Google Shape;1157;p56"/>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8" name="Google Shape;1158;p56"/>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59" name="Google Shape;1159;p56"/>
          <p:cNvGrpSpPr/>
          <p:nvPr/>
        </p:nvGrpSpPr>
        <p:grpSpPr>
          <a:xfrm>
            <a:off x="4452495" y="2286500"/>
            <a:ext cx="445746" cy="387612"/>
            <a:chOff x="3680173" y="3231000"/>
            <a:chExt cx="720106" cy="626190"/>
          </a:xfrm>
        </p:grpSpPr>
        <p:sp>
          <p:nvSpPr>
            <p:cNvPr id="1160" name="Google Shape;1160;p56"/>
            <p:cNvSpPr/>
            <p:nvPr/>
          </p:nvSpPr>
          <p:spPr>
            <a:xfrm>
              <a:off x="3680173" y="3232386"/>
              <a:ext cx="468746" cy="451568"/>
            </a:xfrm>
            <a:custGeom>
              <a:avLst/>
              <a:gdLst/>
              <a:ahLst/>
              <a:cxnLst/>
              <a:rect l="l" t="t" r="r" b="b"/>
              <a:pathLst>
                <a:path w="341" h="326" extrusionOk="0">
                  <a:moveTo>
                    <a:pt x="337" y="79"/>
                  </a:moveTo>
                  <a:cubicBezTo>
                    <a:pt x="332" y="73"/>
                    <a:pt x="325" y="65"/>
                    <a:pt x="312" y="52"/>
                  </a:cubicBezTo>
                  <a:cubicBezTo>
                    <a:pt x="290" y="31"/>
                    <a:pt x="264" y="16"/>
                    <a:pt x="261" y="15"/>
                  </a:cubicBezTo>
                  <a:cubicBezTo>
                    <a:pt x="237" y="5"/>
                    <a:pt x="211" y="0"/>
                    <a:pt x="184" y="0"/>
                  </a:cubicBezTo>
                  <a:cubicBezTo>
                    <a:pt x="180" y="0"/>
                    <a:pt x="180" y="0"/>
                    <a:pt x="180" y="0"/>
                  </a:cubicBezTo>
                  <a:cubicBezTo>
                    <a:pt x="124" y="2"/>
                    <a:pt x="76" y="24"/>
                    <a:pt x="44" y="61"/>
                  </a:cubicBezTo>
                  <a:cubicBezTo>
                    <a:pt x="13" y="97"/>
                    <a:pt x="0" y="144"/>
                    <a:pt x="5" y="195"/>
                  </a:cubicBezTo>
                  <a:cubicBezTo>
                    <a:pt x="10" y="237"/>
                    <a:pt x="24" y="275"/>
                    <a:pt x="47" y="308"/>
                  </a:cubicBezTo>
                  <a:cubicBezTo>
                    <a:pt x="51" y="314"/>
                    <a:pt x="56" y="320"/>
                    <a:pt x="61" y="326"/>
                  </a:cubicBezTo>
                  <a:cubicBezTo>
                    <a:pt x="50" y="296"/>
                    <a:pt x="39" y="251"/>
                    <a:pt x="47" y="200"/>
                  </a:cubicBezTo>
                  <a:cubicBezTo>
                    <a:pt x="62" y="106"/>
                    <a:pt x="151" y="88"/>
                    <a:pt x="162" y="86"/>
                  </a:cubicBezTo>
                  <a:cubicBezTo>
                    <a:pt x="162" y="86"/>
                    <a:pt x="162" y="86"/>
                    <a:pt x="162" y="86"/>
                  </a:cubicBezTo>
                  <a:cubicBezTo>
                    <a:pt x="169" y="85"/>
                    <a:pt x="176" y="84"/>
                    <a:pt x="183" y="83"/>
                  </a:cubicBezTo>
                  <a:cubicBezTo>
                    <a:pt x="184" y="83"/>
                    <a:pt x="184" y="83"/>
                    <a:pt x="184" y="83"/>
                  </a:cubicBezTo>
                  <a:cubicBezTo>
                    <a:pt x="210" y="83"/>
                    <a:pt x="234" y="91"/>
                    <a:pt x="257" y="107"/>
                  </a:cubicBezTo>
                  <a:cubicBezTo>
                    <a:pt x="259" y="109"/>
                    <a:pt x="261" y="109"/>
                    <a:pt x="262" y="109"/>
                  </a:cubicBezTo>
                  <a:cubicBezTo>
                    <a:pt x="264" y="109"/>
                    <a:pt x="266" y="108"/>
                    <a:pt x="269" y="107"/>
                  </a:cubicBezTo>
                  <a:cubicBezTo>
                    <a:pt x="295" y="91"/>
                    <a:pt x="318" y="84"/>
                    <a:pt x="341" y="83"/>
                  </a:cubicBezTo>
                  <a:cubicBezTo>
                    <a:pt x="339" y="82"/>
                    <a:pt x="338" y="80"/>
                    <a:pt x="337" y="7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1" name="Google Shape;1161;p56"/>
            <p:cNvSpPr/>
            <p:nvPr/>
          </p:nvSpPr>
          <p:spPr>
            <a:xfrm>
              <a:off x="3743529" y="3408162"/>
              <a:ext cx="548171" cy="449028"/>
            </a:xfrm>
            <a:custGeom>
              <a:avLst/>
              <a:gdLst/>
              <a:ahLst/>
              <a:cxnLst/>
              <a:rect l="l" t="t" r="r" b="b"/>
              <a:pathLst>
                <a:path w="399" h="324" extrusionOk="0">
                  <a:moveTo>
                    <a:pt x="399" y="221"/>
                  </a:moveTo>
                  <a:cubicBezTo>
                    <a:pt x="381" y="231"/>
                    <a:pt x="357" y="241"/>
                    <a:pt x="329" y="246"/>
                  </a:cubicBezTo>
                  <a:cubicBezTo>
                    <a:pt x="315" y="249"/>
                    <a:pt x="299" y="250"/>
                    <a:pt x="284" y="250"/>
                  </a:cubicBezTo>
                  <a:cubicBezTo>
                    <a:pt x="244" y="250"/>
                    <a:pt x="214" y="241"/>
                    <a:pt x="209" y="239"/>
                  </a:cubicBezTo>
                  <a:cubicBezTo>
                    <a:pt x="208" y="239"/>
                    <a:pt x="206" y="239"/>
                    <a:pt x="204" y="238"/>
                  </a:cubicBezTo>
                  <a:cubicBezTo>
                    <a:pt x="143" y="209"/>
                    <a:pt x="100" y="176"/>
                    <a:pt x="70" y="133"/>
                  </a:cubicBezTo>
                  <a:cubicBezTo>
                    <a:pt x="55" y="111"/>
                    <a:pt x="46" y="86"/>
                    <a:pt x="43" y="59"/>
                  </a:cubicBezTo>
                  <a:cubicBezTo>
                    <a:pt x="40" y="36"/>
                    <a:pt x="44" y="16"/>
                    <a:pt x="53" y="0"/>
                  </a:cubicBezTo>
                  <a:cubicBezTo>
                    <a:pt x="35" y="16"/>
                    <a:pt x="18" y="39"/>
                    <a:pt x="12" y="75"/>
                  </a:cubicBezTo>
                  <a:cubicBezTo>
                    <a:pt x="0" y="154"/>
                    <a:pt x="37" y="221"/>
                    <a:pt x="41" y="228"/>
                  </a:cubicBezTo>
                  <a:cubicBezTo>
                    <a:pt x="74" y="261"/>
                    <a:pt x="116" y="289"/>
                    <a:pt x="169" y="314"/>
                  </a:cubicBezTo>
                  <a:cubicBezTo>
                    <a:pt x="183" y="320"/>
                    <a:pt x="199" y="324"/>
                    <a:pt x="215" y="324"/>
                  </a:cubicBezTo>
                  <a:cubicBezTo>
                    <a:pt x="233" y="324"/>
                    <a:pt x="252" y="319"/>
                    <a:pt x="268" y="312"/>
                  </a:cubicBezTo>
                  <a:cubicBezTo>
                    <a:pt x="312" y="291"/>
                    <a:pt x="350" y="266"/>
                    <a:pt x="383" y="236"/>
                  </a:cubicBezTo>
                  <a:cubicBezTo>
                    <a:pt x="389" y="231"/>
                    <a:pt x="394" y="226"/>
                    <a:pt x="399" y="22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2" name="Google Shape;1162;p56"/>
            <p:cNvSpPr/>
            <p:nvPr/>
          </p:nvSpPr>
          <p:spPr>
            <a:xfrm>
              <a:off x="4061000" y="3231000"/>
              <a:ext cx="339279" cy="508390"/>
            </a:xfrm>
            <a:custGeom>
              <a:avLst/>
              <a:gdLst/>
              <a:ahLst/>
              <a:cxnLst/>
              <a:rect l="l" t="t" r="r" b="b"/>
              <a:pathLst>
                <a:path w="247" h="367" extrusionOk="0">
                  <a:moveTo>
                    <a:pt x="53" y="367"/>
                  </a:moveTo>
                  <a:cubicBezTo>
                    <a:pt x="68" y="367"/>
                    <a:pt x="82" y="365"/>
                    <a:pt x="96" y="363"/>
                  </a:cubicBezTo>
                  <a:cubicBezTo>
                    <a:pt x="150" y="353"/>
                    <a:pt x="191" y="320"/>
                    <a:pt x="195" y="316"/>
                  </a:cubicBezTo>
                  <a:cubicBezTo>
                    <a:pt x="221" y="279"/>
                    <a:pt x="237" y="239"/>
                    <a:pt x="242" y="195"/>
                  </a:cubicBezTo>
                  <a:cubicBezTo>
                    <a:pt x="247" y="155"/>
                    <a:pt x="239" y="116"/>
                    <a:pt x="221" y="85"/>
                  </a:cubicBezTo>
                  <a:cubicBezTo>
                    <a:pt x="201" y="51"/>
                    <a:pt x="170" y="26"/>
                    <a:pt x="130" y="12"/>
                  </a:cubicBezTo>
                  <a:cubicBezTo>
                    <a:pt x="110" y="4"/>
                    <a:pt x="88" y="0"/>
                    <a:pt x="66" y="0"/>
                  </a:cubicBezTo>
                  <a:cubicBezTo>
                    <a:pt x="44" y="0"/>
                    <a:pt x="22" y="4"/>
                    <a:pt x="0" y="11"/>
                  </a:cubicBezTo>
                  <a:cubicBezTo>
                    <a:pt x="11" y="18"/>
                    <a:pt x="28" y="30"/>
                    <a:pt x="43" y="44"/>
                  </a:cubicBezTo>
                  <a:cubicBezTo>
                    <a:pt x="57" y="58"/>
                    <a:pt x="64" y="66"/>
                    <a:pt x="69" y="72"/>
                  </a:cubicBezTo>
                  <a:cubicBezTo>
                    <a:pt x="71" y="74"/>
                    <a:pt x="72" y="76"/>
                    <a:pt x="74" y="78"/>
                  </a:cubicBezTo>
                  <a:cubicBezTo>
                    <a:pt x="80" y="85"/>
                    <a:pt x="89" y="87"/>
                    <a:pt x="89" y="87"/>
                  </a:cubicBezTo>
                  <a:cubicBezTo>
                    <a:pt x="102" y="91"/>
                    <a:pt x="102" y="91"/>
                    <a:pt x="102" y="91"/>
                  </a:cubicBezTo>
                  <a:cubicBezTo>
                    <a:pt x="102" y="91"/>
                    <a:pt x="102" y="91"/>
                    <a:pt x="102" y="91"/>
                  </a:cubicBezTo>
                  <a:cubicBezTo>
                    <a:pt x="143" y="106"/>
                    <a:pt x="164" y="140"/>
                    <a:pt x="159" y="185"/>
                  </a:cubicBezTo>
                  <a:cubicBezTo>
                    <a:pt x="154" y="230"/>
                    <a:pt x="133" y="268"/>
                    <a:pt x="96" y="302"/>
                  </a:cubicBezTo>
                  <a:cubicBezTo>
                    <a:pt x="70" y="326"/>
                    <a:pt x="40" y="345"/>
                    <a:pt x="5" y="362"/>
                  </a:cubicBezTo>
                  <a:cubicBezTo>
                    <a:pt x="18" y="365"/>
                    <a:pt x="34" y="367"/>
                    <a:pt x="53" y="367"/>
                  </a:cubicBezTo>
                  <a:cubicBezTo>
                    <a:pt x="53" y="367"/>
                    <a:pt x="53" y="367"/>
                    <a:pt x="53" y="367"/>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63" name="Google Shape;1163;p56"/>
          <p:cNvGrpSpPr/>
          <p:nvPr/>
        </p:nvGrpSpPr>
        <p:grpSpPr>
          <a:xfrm>
            <a:off x="6524582" y="2257496"/>
            <a:ext cx="443283" cy="445620"/>
            <a:chOff x="6931035" y="3184144"/>
            <a:chExt cx="716128" cy="719903"/>
          </a:xfrm>
        </p:grpSpPr>
        <p:sp>
          <p:nvSpPr>
            <p:cNvPr id="1164" name="Google Shape;1164;p56"/>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5" name="Google Shape;1165;p56"/>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6" name="Google Shape;1166;p56"/>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7" name="Google Shape;1167;p56"/>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68" name="Google Shape;1168;p56"/>
          <p:cNvGrpSpPr/>
          <p:nvPr/>
        </p:nvGrpSpPr>
        <p:grpSpPr>
          <a:xfrm>
            <a:off x="5833276" y="2257448"/>
            <a:ext cx="445727" cy="445714"/>
            <a:chOff x="5846429" y="3184067"/>
            <a:chExt cx="720076" cy="720055"/>
          </a:xfrm>
        </p:grpSpPr>
        <p:sp>
          <p:nvSpPr>
            <p:cNvPr id="1169" name="Google Shape;1169;p56"/>
            <p:cNvSpPr/>
            <p:nvPr/>
          </p:nvSpPr>
          <p:spPr>
            <a:xfrm>
              <a:off x="6207893" y="3184067"/>
              <a:ext cx="355998" cy="422879"/>
            </a:xfrm>
            <a:custGeom>
              <a:avLst/>
              <a:gdLst/>
              <a:ahLst/>
              <a:cxnLst/>
              <a:rect l="l" t="t" r="r" b="b"/>
              <a:pathLst>
                <a:path w="540" h="642" extrusionOk="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0" name="Google Shape;1170;p56"/>
            <p:cNvSpPr/>
            <p:nvPr/>
          </p:nvSpPr>
          <p:spPr>
            <a:xfrm>
              <a:off x="5846429" y="3186676"/>
              <a:ext cx="423253" cy="355759"/>
            </a:xfrm>
            <a:custGeom>
              <a:avLst/>
              <a:gdLst/>
              <a:ahLst/>
              <a:cxnLst/>
              <a:rect l="l" t="t" r="r" b="b"/>
              <a:pathLst>
                <a:path w="642" h="540" extrusionOk="0">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1" name="Google Shape;1171;p56"/>
            <p:cNvSpPr/>
            <p:nvPr/>
          </p:nvSpPr>
          <p:spPr>
            <a:xfrm>
              <a:off x="5849043" y="3481007"/>
              <a:ext cx="355998" cy="423115"/>
            </a:xfrm>
            <a:custGeom>
              <a:avLst/>
              <a:gdLst/>
              <a:ahLst/>
              <a:cxnLst/>
              <a:rect l="l" t="t" r="r" b="b"/>
              <a:pathLst>
                <a:path w="540" h="642" extrusionOk="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2" name="Google Shape;1172;p56"/>
            <p:cNvSpPr/>
            <p:nvPr/>
          </p:nvSpPr>
          <p:spPr>
            <a:xfrm>
              <a:off x="6143252" y="3545755"/>
              <a:ext cx="423253" cy="355759"/>
            </a:xfrm>
            <a:custGeom>
              <a:avLst/>
              <a:gdLst/>
              <a:ahLst/>
              <a:cxnLst/>
              <a:rect l="l" t="t" r="r" b="b"/>
              <a:pathLst>
                <a:path w="642" h="540" extrusionOk="0">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73" name="Google Shape;1173;p56"/>
          <p:cNvGrpSpPr/>
          <p:nvPr/>
        </p:nvGrpSpPr>
        <p:grpSpPr>
          <a:xfrm>
            <a:off x="2520481" y="2257393"/>
            <a:ext cx="303698" cy="445825"/>
            <a:chOff x="655600" y="3183978"/>
            <a:chExt cx="490627" cy="720234"/>
          </a:xfrm>
        </p:grpSpPr>
        <p:sp>
          <p:nvSpPr>
            <p:cNvPr id="1174" name="Google Shape;1174;p56"/>
            <p:cNvSpPr/>
            <p:nvPr/>
          </p:nvSpPr>
          <p:spPr>
            <a:xfrm>
              <a:off x="781315" y="3461564"/>
              <a:ext cx="274086" cy="162243"/>
            </a:xfrm>
            <a:custGeom>
              <a:avLst/>
              <a:gdLst/>
              <a:ahLst/>
              <a:cxnLst/>
              <a:rect l="l" t="t" r="r" b="b"/>
              <a:pathLst>
                <a:path w="513" h="302" extrusionOk="0">
                  <a:moveTo>
                    <a:pt x="447" y="170"/>
                  </a:moveTo>
                  <a:cubicBezTo>
                    <a:pt x="454" y="167"/>
                    <a:pt x="462" y="168"/>
                    <a:pt x="468" y="172"/>
                  </a:cubicBezTo>
                  <a:cubicBezTo>
                    <a:pt x="474" y="175"/>
                    <a:pt x="478" y="182"/>
                    <a:pt x="479" y="189"/>
                  </a:cubicBezTo>
                  <a:cubicBezTo>
                    <a:pt x="511" y="137"/>
                    <a:pt x="511" y="137"/>
                    <a:pt x="511" y="137"/>
                  </a:cubicBezTo>
                  <a:cubicBezTo>
                    <a:pt x="513" y="133"/>
                    <a:pt x="511" y="127"/>
                    <a:pt x="507" y="125"/>
                  </a:cubicBezTo>
                  <a:cubicBezTo>
                    <a:pt x="466" y="104"/>
                    <a:pt x="418" y="87"/>
                    <a:pt x="363" y="73"/>
                  </a:cubicBezTo>
                  <a:cubicBezTo>
                    <a:pt x="339" y="68"/>
                    <a:pt x="220" y="38"/>
                    <a:pt x="197" y="31"/>
                  </a:cubicBezTo>
                  <a:cubicBezTo>
                    <a:pt x="153" y="20"/>
                    <a:pt x="118" y="10"/>
                    <a:pt x="89" y="1"/>
                  </a:cubicBezTo>
                  <a:cubicBezTo>
                    <a:pt x="85" y="0"/>
                    <a:pt x="80" y="2"/>
                    <a:pt x="78" y="6"/>
                  </a:cubicBezTo>
                  <a:cubicBezTo>
                    <a:pt x="55" y="75"/>
                    <a:pt x="55" y="75"/>
                    <a:pt x="55" y="75"/>
                  </a:cubicBezTo>
                  <a:cubicBezTo>
                    <a:pt x="54" y="76"/>
                    <a:pt x="51" y="78"/>
                    <a:pt x="49" y="77"/>
                  </a:cubicBezTo>
                  <a:cubicBezTo>
                    <a:pt x="45" y="76"/>
                    <a:pt x="41" y="74"/>
                    <a:pt x="39" y="69"/>
                  </a:cubicBezTo>
                  <a:cubicBezTo>
                    <a:pt x="38" y="67"/>
                    <a:pt x="38" y="64"/>
                    <a:pt x="37" y="61"/>
                  </a:cubicBezTo>
                  <a:cubicBezTo>
                    <a:pt x="35" y="52"/>
                    <a:pt x="27" y="48"/>
                    <a:pt x="19" y="53"/>
                  </a:cubicBezTo>
                  <a:cubicBezTo>
                    <a:pt x="12" y="58"/>
                    <a:pt x="7" y="66"/>
                    <a:pt x="4" y="74"/>
                  </a:cubicBezTo>
                  <a:cubicBezTo>
                    <a:pt x="1" y="83"/>
                    <a:pt x="0" y="93"/>
                    <a:pt x="3" y="101"/>
                  </a:cubicBezTo>
                  <a:cubicBezTo>
                    <a:pt x="6" y="109"/>
                    <a:pt x="15" y="111"/>
                    <a:pt x="22" y="106"/>
                  </a:cubicBezTo>
                  <a:cubicBezTo>
                    <a:pt x="24" y="104"/>
                    <a:pt x="26" y="102"/>
                    <a:pt x="29" y="100"/>
                  </a:cubicBezTo>
                  <a:cubicBezTo>
                    <a:pt x="33" y="97"/>
                    <a:pt x="37" y="98"/>
                    <a:pt x="41" y="100"/>
                  </a:cubicBezTo>
                  <a:cubicBezTo>
                    <a:pt x="44" y="101"/>
                    <a:pt x="44" y="103"/>
                    <a:pt x="45" y="106"/>
                  </a:cubicBezTo>
                  <a:cubicBezTo>
                    <a:pt x="20" y="179"/>
                    <a:pt x="20" y="179"/>
                    <a:pt x="20" y="179"/>
                  </a:cubicBezTo>
                  <a:cubicBezTo>
                    <a:pt x="18" y="183"/>
                    <a:pt x="21" y="188"/>
                    <a:pt x="25" y="189"/>
                  </a:cubicBezTo>
                  <a:cubicBezTo>
                    <a:pt x="53" y="198"/>
                    <a:pt x="81" y="206"/>
                    <a:pt x="111" y="214"/>
                  </a:cubicBezTo>
                  <a:cubicBezTo>
                    <a:pt x="135" y="220"/>
                    <a:pt x="278" y="256"/>
                    <a:pt x="301" y="261"/>
                  </a:cubicBezTo>
                  <a:cubicBezTo>
                    <a:pt x="346" y="272"/>
                    <a:pt x="380" y="285"/>
                    <a:pt x="404" y="299"/>
                  </a:cubicBezTo>
                  <a:cubicBezTo>
                    <a:pt x="408" y="302"/>
                    <a:pt x="414" y="300"/>
                    <a:pt x="416" y="296"/>
                  </a:cubicBezTo>
                  <a:cubicBezTo>
                    <a:pt x="446" y="245"/>
                    <a:pt x="446" y="245"/>
                    <a:pt x="446" y="245"/>
                  </a:cubicBezTo>
                  <a:cubicBezTo>
                    <a:pt x="439" y="248"/>
                    <a:pt x="432" y="247"/>
                    <a:pt x="425" y="243"/>
                  </a:cubicBezTo>
                  <a:cubicBezTo>
                    <a:pt x="419" y="240"/>
                    <a:pt x="415" y="234"/>
                    <a:pt x="414" y="226"/>
                  </a:cubicBezTo>
                  <a:cubicBezTo>
                    <a:pt x="412" y="216"/>
                    <a:pt x="415" y="204"/>
                    <a:pt x="422" y="193"/>
                  </a:cubicBezTo>
                  <a:cubicBezTo>
                    <a:pt x="428" y="182"/>
                    <a:pt x="437" y="173"/>
                    <a:pt x="447" y="17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5" name="Google Shape;1175;p56"/>
            <p:cNvSpPr/>
            <p:nvPr/>
          </p:nvSpPr>
          <p:spPr>
            <a:xfrm>
              <a:off x="850087" y="3183978"/>
              <a:ext cx="259850" cy="244775"/>
            </a:xfrm>
            <a:custGeom>
              <a:avLst/>
              <a:gdLst/>
              <a:ahLst/>
              <a:cxnLst/>
              <a:rect l="l" t="t" r="r" b="b"/>
              <a:pathLst>
                <a:path w="486" h="456" extrusionOk="0">
                  <a:moveTo>
                    <a:pt x="0" y="212"/>
                  </a:moveTo>
                  <a:cubicBezTo>
                    <a:pt x="4" y="206"/>
                    <a:pt x="11" y="203"/>
                    <a:pt x="18" y="203"/>
                  </a:cubicBezTo>
                  <a:cubicBezTo>
                    <a:pt x="26" y="203"/>
                    <a:pt x="32" y="206"/>
                    <a:pt x="37" y="212"/>
                  </a:cubicBezTo>
                  <a:cubicBezTo>
                    <a:pt x="44" y="220"/>
                    <a:pt x="48" y="232"/>
                    <a:pt x="47" y="245"/>
                  </a:cubicBezTo>
                  <a:cubicBezTo>
                    <a:pt x="48" y="258"/>
                    <a:pt x="44" y="269"/>
                    <a:pt x="37" y="277"/>
                  </a:cubicBezTo>
                  <a:cubicBezTo>
                    <a:pt x="32" y="283"/>
                    <a:pt x="26" y="286"/>
                    <a:pt x="18" y="286"/>
                  </a:cubicBezTo>
                  <a:cubicBezTo>
                    <a:pt x="11" y="286"/>
                    <a:pt x="4" y="283"/>
                    <a:pt x="0" y="277"/>
                  </a:cubicBezTo>
                  <a:cubicBezTo>
                    <a:pt x="0" y="331"/>
                    <a:pt x="0" y="331"/>
                    <a:pt x="0" y="331"/>
                  </a:cubicBezTo>
                  <a:cubicBezTo>
                    <a:pt x="0" y="336"/>
                    <a:pt x="4" y="340"/>
                    <a:pt x="9" y="340"/>
                  </a:cubicBezTo>
                  <a:cubicBezTo>
                    <a:pt x="31" y="337"/>
                    <a:pt x="55" y="336"/>
                    <a:pt x="83" y="336"/>
                  </a:cubicBezTo>
                  <a:cubicBezTo>
                    <a:pt x="202" y="336"/>
                    <a:pt x="321" y="425"/>
                    <a:pt x="321" y="425"/>
                  </a:cubicBezTo>
                  <a:cubicBezTo>
                    <a:pt x="368" y="456"/>
                    <a:pt x="397" y="454"/>
                    <a:pt x="436" y="417"/>
                  </a:cubicBezTo>
                  <a:cubicBezTo>
                    <a:pt x="436" y="417"/>
                    <a:pt x="486" y="374"/>
                    <a:pt x="486" y="334"/>
                  </a:cubicBezTo>
                  <a:cubicBezTo>
                    <a:pt x="486" y="273"/>
                    <a:pt x="343" y="186"/>
                    <a:pt x="190" y="155"/>
                  </a:cubicBezTo>
                  <a:cubicBezTo>
                    <a:pt x="190" y="49"/>
                    <a:pt x="190" y="49"/>
                    <a:pt x="190" y="49"/>
                  </a:cubicBezTo>
                  <a:cubicBezTo>
                    <a:pt x="190" y="22"/>
                    <a:pt x="163" y="0"/>
                    <a:pt x="130" y="0"/>
                  </a:cubicBezTo>
                  <a:cubicBezTo>
                    <a:pt x="60" y="0"/>
                    <a:pt x="60" y="0"/>
                    <a:pt x="60" y="0"/>
                  </a:cubicBezTo>
                  <a:cubicBezTo>
                    <a:pt x="27" y="0"/>
                    <a:pt x="0" y="22"/>
                    <a:pt x="0" y="49"/>
                  </a:cubicBezTo>
                  <a:cubicBezTo>
                    <a:pt x="0" y="148"/>
                    <a:pt x="0" y="148"/>
                    <a:pt x="0" y="148"/>
                  </a:cubicBezTo>
                  <a:cubicBezTo>
                    <a:pt x="0" y="148"/>
                    <a:pt x="0" y="148"/>
                    <a:pt x="0" y="148"/>
                  </a:cubicBezTo>
                  <a:lnTo>
                    <a:pt x="0" y="2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6" name="Google Shape;1176;p56"/>
            <p:cNvSpPr/>
            <p:nvPr/>
          </p:nvSpPr>
          <p:spPr>
            <a:xfrm>
              <a:off x="655600" y="3264496"/>
              <a:ext cx="213333" cy="294294"/>
            </a:xfrm>
            <a:custGeom>
              <a:avLst/>
              <a:gdLst/>
              <a:ahLst/>
              <a:cxnLst/>
              <a:rect l="l" t="t" r="r" b="b"/>
              <a:pathLst>
                <a:path w="399" h="548" extrusionOk="0">
                  <a:moveTo>
                    <a:pt x="242" y="541"/>
                  </a:moveTo>
                  <a:cubicBezTo>
                    <a:pt x="262" y="483"/>
                    <a:pt x="262" y="483"/>
                    <a:pt x="262" y="483"/>
                  </a:cubicBezTo>
                  <a:cubicBezTo>
                    <a:pt x="255" y="488"/>
                    <a:pt x="248" y="489"/>
                    <a:pt x="241" y="486"/>
                  </a:cubicBezTo>
                  <a:cubicBezTo>
                    <a:pt x="234" y="484"/>
                    <a:pt x="229" y="479"/>
                    <a:pt x="226" y="472"/>
                  </a:cubicBezTo>
                  <a:cubicBezTo>
                    <a:pt x="222" y="462"/>
                    <a:pt x="223" y="450"/>
                    <a:pt x="227" y="437"/>
                  </a:cubicBezTo>
                  <a:cubicBezTo>
                    <a:pt x="231" y="425"/>
                    <a:pt x="238" y="415"/>
                    <a:pt x="247" y="410"/>
                  </a:cubicBezTo>
                  <a:cubicBezTo>
                    <a:pt x="254" y="406"/>
                    <a:pt x="261" y="405"/>
                    <a:pt x="268" y="407"/>
                  </a:cubicBezTo>
                  <a:cubicBezTo>
                    <a:pt x="275" y="409"/>
                    <a:pt x="280" y="415"/>
                    <a:pt x="283" y="422"/>
                  </a:cubicBezTo>
                  <a:cubicBezTo>
                    <a:pt x="301" y="369"/>
                    <a:pt x="301" y="369"/>
                    <a:pt x="301" y="369"/>
                  </a:cubicBezTo>
                  <a:cubicBezTo>
                    <a:pt x="302" y="364"/>
                    <a:pt x="300" y="359"/>
                    <a:pt x="296" y="358"/>
                  </a:cubicBezTo>
                  <a:cubicBezTo>
                    <a:pt x="238" y="335"/>
                    <a:pt x="219" y="315"/>
                    <a:pt x="219" y="287"/>
                  </a:cubicBezTo>
                  <a:cubicBezTo>
                    <a:pt x="219" y="250"/>
                    <a:pt x="254" y="211"/>
                    <a:pt x="343" y="194"/>
                  </a:cubicBezTo>
                  <a:cubicBezTo>
                    <a:pt x="347" y="193"/>
                    <a:pt x="350" y="190"/>
                    <a:pt x="350" y="186"/>
                  </a:cubicBezTo>
                  <a:cubicBezTo>
                    <a:pt x="350" y="111"/>
                    <a:pt x="350" y="111"/>
                    <a:pt x="350" y="111"/>
                  </a:cubicBezTo>
                  <a:cubicBezTo>
                    <a:pt x="351" y="109"/>
                    <a:pt x="353" y="107"/>
                    <a:pt x="355" y="107"/>
                  </a:cubicBezTo>
                  <a:cubicBezTo>
                    <a:pt x="360" y="106"/>
                    <a:pt x="364" y="107"/>
                    <a:pt x="367" y="111"/>
                  </a:cubicBezTo>
                  <a:cubicBezTo>
                    <a:pt x="369" y="113"/>
                    <a:pt x="370" y="116"/>
                    <a:pt x="371" y="118"/>
                  </a:cubicBezTo>
                  <a:cubicBezTo>
                    <a:pt x="376" y="126"/>
                    <a:pt x="385" y="127"/>
                    <a:pt x="391" y="120"/>
                  </a:cubicBezTo>
                  <a:cubicBezTo>
                    <a:pt x="397" y="113"/>
                    <a:pt x="399" y="104"/>
                    <a:pt x="399" y="95"/>
                  </a:cubicBezTo>
                  <a:cubicBezTo>
                    <a:pt x="399" y="86"/>
                    <a:pt x="397" y="76"/>
                    <a:pt x="391" y="69"/>
                  </a:cubicBezTo>
                  <a:cubicBezTo>
                    <a:pt x="385" y="63"/>
                    <a:pt x="376" y="63"/>
                    <a:pt x="371" y="71"/>
                  </a:cubicBezTo>
                  <a:cubicBezTo>
                    <a:pt x="370" y="73"/>
                    <a:pt x="369" y="76"/>
                    <a:pt x="367" y="78"/>
                  </a:cubicBezTo>
                  <a:cubicBezTo>
                    <a:pt x="364" y="83"/>
                    <a:pt x="360" y="83"/>
                    <a:pt x="355" y="83"/>
                  </a:cubicBezTo>
                  <a:cubicBezTo>
                    <a:pt x="353" y="82"/>
                    <a:pt x="351" y="80"/>
                    <a:pt x="350" y="78"/>
                  </a:cubicBezTo>
                  <a:cubicBezTo>
                    <a:pt x="350" y="9"/>
                    <a:pt x="350" y="9"/>
                    <a:pt x="350" y="9"/>
                  </a:cubicBezTo>
                  <a:cubicBezTo>
                    <a:pt x="350" y="4"/>
                    <a:pt x="346" y="0"/>
                    <a:pt x="341" y="1"/>
                  </a:cubicBezTo>
                  <a:cubicBezTo>
                    <a:pt x="117" y="30"/>
                    <a:pt x="0" y="150"/>
                    <a:pt x="0" y="292"/>
                  </a:cubicBezTo>
                  <a:cubicBezTo>
                    <a:pt x="0" y="428"/>
                    <a:pt x="100" y="499"/>
                    <a:pt x="231" y="546"/>
                  </a:cubicBezTo>
                  <a:cubicBezTo>
                    <a:pt x="236" y="548"/>
                    <a:pt x="240" y="546"/>
                    <a:pt x="242" y="54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7" name="Google Shape;1177;p56"/>
            <p:cNvSpPr/>
            <p:nvPr/>
          </p:nvSpPr>
          <p:spPr>
            <a:xfrm>
              <a:off x="673846" y="3654405"/>
              <a:ext cx="303960" cy="249807"/>
            </a:xfrm>
            <a:custGeom>
              <a:avLst/>
              <a:gdLst/>
              <a:ahLst/>
              <a:cxnLst/>
              <a:rect l="l" t="t" r="r" b="b"/>
              <a:pathLst>
                <a:path w="569" h="465" extrusionOk="0">
                  <a:moveTo>
                    <a:pt x="520" y="368"/>
                  </a:moveTo>
                  <a:cubicBezTo>
                    <a:pt x="520" y="233"/>
                    <a:pt x="520" y="233"/>
                    <a:pt x="520" y="233"/>
                  </a:cubicBezTo>
                  <a:cubicBezTo>
                    <a:pt x="521" y="231"/>
                    <a:pt x="523" y="229"/>
                    <a:pt x="525" y="229"/>
                  </a:cubicBezTo>
                  <a:cubicBezTo>
                    <a:pt x="530" y="229"/>
                    <a:pt x="534" y="229"/>
                    <a:pt x="537" y="233"/>
                  </a:cubicBezTo>
                  <a:cubicBezTo>
                    <a:pt x="539" y="236"/>
                    <a:pt x="540" y="238"/>
                    <a:pt x="542" y="241"/>
                  </a:cubicBezTo>
                  <a:cubicBezTo>
                    <a:pt x="546" y="248"/>
                    <a:pt x="556" y="249"/>
                    <a:pt x="561" y="242"/>
                  </a:cubicBezTo>
                  <a:cubicBezTo>
                    <a:pt x="567" y="236"/>
                    <a:pt x="569" y="226"/>
                    <a:pt x="569" y="217"/>
                  </a:cubicBezTo>
                  <a:cubicBezTo>
                    <a:pt x="569" y="208"/>
                    <a:pt x="567" y="199"/>
                    <a:pt x="561" y="192"/>
                  </a:cubicBezTo>
                  <a:cubicBezTo>
                    <a:pt x="556" y="185"/>
                    <a:pt x="546" y="186"/>
                    <a:pt x="542" y="194"/>
                  </a:cubicBezTo>
                  <a:cubicBezTo>
                    <a:pt x="540" y="196"/>
                    <a:pt x="539" y="199"/>
                    <a:pt x="537" y="201"/>
                  </a:cubicBezTo>
                  <a:cubicBezTo>
                    <a:pt x="534" y="205"/>
                    <a:pt x="530" y="205"/>
                    <a:pt x="525" y="205"/>
                  </a:cubicBezTo>
                  <a:cubicBezTo>
                    <a:pt x="523" y="205"/>
                    <a:pt x="521" y="203"/>
                    <a:pt x="520" y="201"/>
                  </a:cubicBezTo>
                  <a:cubicBezTo>
                    <a:pt x="520" y="133"/>
                    <a:pt x="520" y="133"/>
                    <a:pt x="520" y="133"/>
                  </a:cubicBezTo>
                  <a:cubicBezTo>
                    <a:pt x="520" y="128"/>
                    <a:pt x="516" y="124"/>
                    <a:pt x="511" y="124"/>
                  </a:cubicBezTo>
                  <a:cubicBezTo>
                    <a:pt x="489" y="127"/>
                    <a:pt x="464" y="129"/>
                    <a:pt x="436" y="129"/>
                  </a:cubicBezTo>
                  <a:cubicBezTo>
                    <a:pt x="317" y="129"/>
                    <a:pt x="154" y="29"/>
                    <a:pt x="154" y="29"/>
                  </a:cubicBezTo>
                  <a:cubicBezTo>
                    <a:pt x="110" y="0"/>
                    <a:pt x="67" y="8"/>
                    <a:pt x="30" y="51"/>
                  </a:cubicBezTo>
                  <a:cubicBezTo>
                    <a:pt x="30" y="51"/>
                    <a:pt x="0" y="88"/>
                    <a:pt x="0" y="130"/>
                  </a:cubicBezTo>
                  <a:cubicBezTo>
                    <a:pt x="0" y="194"/>
                    <a:pt x="169" y="278"/>
                    <a:pt x="330" y="309"/>
                  </a:cubicBezTo>
                  <a:cubicBezTo>
                    <a:pt x="330" y="416"/>
                    <a:pt x="330" y="416"/>
                    <a:pt x="330" y="416"/>
                  </a:cubicBezTo>
                  <a:cubicBezTo>
                    <a:pt x="330" y="443"/>
                    <a:pt x="357" y="465"/>
                    <a:pt x="390" y="465"/>
                  </a:cubicBezTo>
                  <a:cubicBezTo>
                    <a:pt x="460" y="465"/>
                    <a:pt x="460" y="465"/>
                    <a:pt x="460" y="465"/>
                  </a:cubicBezTo>
                  <a:cubicBezTo>
                    <a:pt x="493" y="465"/>
                    <a:pt x="520" y="443"/>
                    <a:pt x="520" y="416"/>
                  </a:cubicBezTo>
                  <a:cubicBezTo>
                    <a:pt x="520" y="368"/>
                    <a:pt x="520" y="368"/>
                    <a:pt x="520" y="3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8" name="Google Shape;1178;p56"/>
            <p:cNvSpPr/>
            <p:nvPr/>
          </p:nvSpPr>
          <p:spPr>
            <a:xfrm>
              <a:off x="959159" y="3535238"/>
              <a:ext cx="187068" cy="287248"/>
            </a:xfrm>
            <a:custGeom>
              <a:avLst/>
              <a:gdLst/>
              <a:ahLst/>
              <a:cxnLst/>
              <a:rect l="l" t="t" r="r" b="b"/>
              <a:pathLst>
                <a:path w="350" h="535" extrusionOk="0">
                  <a:moveTo>
                    <a:pt x="201" y="3"/>
                  </a:moveTo>
                  <a:cubicBezTo>
                    <a:pt x="197" y="0"/>
                    <a:pt x="192" y="2"/>
                    <a:pt x="190" y="6"/>
                  </a:cubicBezTo>
                  <a:cubicBezTo>
                    <a:pt x="150" y="73"/>
                    <a:pt x="150" y="73"/>
                    <a:pt x="150" y="73"/>
                  </a:cubicBezTo>
                  <a:cubicBezTo>
                    <a:pt x="148" y="74"/>
                    <a:pt x="146" y="75"/>
                    <a:pt x="143" y="74"/>
                  </a:cubicBezTo>
                  <a:cubicBezTo>
                    <a:pt x="139" y="72"/>
                    <a:pt x="135" y="70"/>
                    <a:pt x="135" y="64"/>
                  </a:cubicBezTo>
                  <a:cubicBezTo>
                    <a:pt x="135" y="62"/>
                    <a:pt x="135" y="59"/>
                    <a:pt x="135" y="56"/>
                  </a:cubicBezTo>
                  <a:cubicBezTo>
                    <a:pt x="135" y="47"/>
                    <a:pt x="127" y="41"/>
                    <a:pt x="119" y="44"/>
                  </a:cubicBezTo>
                  <a:cubicBezTo>
                    <a:pt x="111" y="47"/>
                    <a:pt x="104" y="55"/>
                    <a:pt x="100" y="62"/>
                  </a:cubicBezTo>
                  <a:cubicBezTo>
                    <a:pt x="95" y="70"/>
                    <a:pt x="92" y="79"/>
                    <a:pt x="93" y="88"/>
                  </a:cubicBezTo>
                  <a:cubicBezTo>
                    <a:pt x="95" y="96"/>
                    <a:pt x="103" y="101"/>
                    <a:pt x="111" y="97"/>
                  </a:cubicBezTo>
                  <a:cubicBezTo>
                    <a:pt x="114" y="95"/>
                    <a:pt x="116" y="94"/>
                    <a:pt x="119" y="92"/>
                  </a:cubicBezTo>
                  <a:cubicBezTo>
                    <a:pt x="123" y="90"/>
                    <a:pt x="127" y="92"/>
                    <a:pt x="131" y="95"/>
                  </a:cubicBezTo>
                  <a:cubicBezTo>
                    <a:pt x="133" y="96"/>
                    <a:pt x="133" y="99"/>
                    <a:pt x="133" y="101"/>
                  </a:cubicBezTo>
                  <a:cubicBezTo>
                    <a:pt x="94" y="168"/>
                    <a:pt x="94" y="168"/>
                    <a:pt x="94" y="168"/>
                  </a:cubicBezTo>
                  <a:cubicBezTo>
                    <a:pt x="91" y="171"/>
                    <a:pt x="92" y="176"/>
                    <a:pt x="96" y="179"/>
                  </a:cubicBezTo>
                  <a:cubicBezTo>
                    <a:pt x="123" y="201"/>
                    <a:pt x="131" y="223"/>
                    <a:pt x="131" y="240"/>
                  </a:cubicBezTo>
                  <a:cubicBezTo>
                    <a:pt x="131" y="283"/>
                    <a:pt x="96" y="324"/>
                    <a:pt x="7" y="342"/>
                  </a:cubicBezTo>
                  <a:cubicBezTo>
                    <a:pt x="3" y="342"/>
                    <a:pt x="0" y="346"/>
                    <a:pt x="0" y="350"/>
                  </a:cubicBezTo>
                  <a:cubicBezTo>
                    <a:pt x="0" y="407"/>
                    <a:pt x="0" y="407"/>
                    <a:pt x="0" y="407"/>
                  </a:cubicBezTo>
                  <a:cubicBezTo>
                    <a:pt x="4" y="401"/>
                    <a:pt x="11" y="397"/>
                    <a:pt x="19" y="397"/>
                  </a:cubicBezTo>
                  <a:cubicBezTo>
                    <a:pt x="26" y="397"/>
                    <a:pt x="33" y="401"/>
                    <a:pt x="37" y="406"/>
                  </a:cubicBezTo>
                  <a:cubicBezTo>
                    <a:pt x="44" y="415"/>
                    <a:pt x="48" y="426"/>
                    <a:pt x="48" y="439"/>
                  </a:cubicBezTo>
                  <a:cubicBezTo>
                    <a:pt x="48" y="452"/>
                    <a:pt x="44" y="464"/>
                    <a:pt x="37" y="472"/>
                  </a:cubicBezTo>
                  <a:cubicBezTo>
                    <a:pt x="33" y="478"/>
                    <a:pt x="26" y="481"/>
                    <a:pt x="19" y="481"/>
                  </a:cubicBezTo>
                  <a:cubicBezTo>
                    <a:pt x="11" y="481"/>
                    <a:pt x="4" y="478"/>
                    <a:pt x="0" y="472"/>
                  </a:cubicBezTo>
                  <a:cubicBezTo>
                    <a:pt x="0" y="526"/>
                    <a:pt x="0" y="526"/>
                    <a:pt x="0" y="526"/>
                  </a:cubicBezTo>
                  <a:cubicBezTo>
                    <a:pt x="0" y="531"/>
                    <a:pt x="4" y="535"/>
                    <a:pt x="9" y="535"/>
                  </a:cubicBezTo>
                  <a:cubicBezTo>
                    <a:pt x="245" y="503"/>
                    <a:pt x="350" y="374"/>
                    <a:pt x="350" y="237"/>
                  </a:cubicBezTo>
                  <a:cubicBezTo>
                    <a:pt x="350" y="143"/>
                    <a:pt x="301" y="62"/>
                    <a:pt x="201" y="3"/>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79" name="Google Shape;1179;p56"/>
          <p:cNvGrpSpPr/>
          <p:nvPr/>
        </p:nvGrpSpPr>
        <p:grpSpPr>
          <a:xfrm>
            <a:off x="7213443" y="2257509"/>
            <a:ext cx="189785" cy="445592"/>
            <a:chOff x="8011692" y="3184166"/>
            <a:chExt cx="306600" cy="719859"/>
          </a:xfrm>
        </p:grpSpPr>
        <p:sp>
          <p:nvSpPr>
            <p:cNvPr id="1180" name="Google Shape;1180;p56"/>
            <p:cNvSpPr/>
            <p:nvPr/>
          </p:nvSpPr>
          <p:spPr>
            <a:xfrm>
              <a:off x="8011692" y="3885096"/>
              <a:ext cx="306496" cy="18928"/>
            </a:xfrm>
            <a:custGeom>
              <a:avLst/>
              <a:gdLst/>
              <a:ahLst/>
              <a:cxnLst/>
              <a:rect l="l" t="t" r="r" b="b"/>
              <a:pathLst>
                <a:path w="569" h="35" extrusionOk="0">
                  <a:moveTo>
                    <a:pt x="569" y="13"/>
                  </a:moveTo>
                  <a:cubicBezTo>
                    <a:pt x="569" y="19"/>
                    <a:pt x="562" y="23"/>
                    <a:pt x="554" y="24"/>
                  </a:cubicBezTo>
                  <a:cubicBezTo>
                    <a:pt x="520" y="28"/>
                    <a:pt x="430" y="35"/>
                    <a:pt x="284" y="35"/>
                  </a:cubicBezTo>
                  <a:cubicBezTo>
                    <a:pt x="134" y="35"/>
                    <a:pt x="47" y="28"/>
                    <a:pt x="14" y="24"/>
                  </a:cubicBezTo>
                  <a:cubicBezTo>
                    <a:pt x="6" y="23"/>
                    <a:pt x="0" y="19"/>
                    <a:pt x="0" y="13"/>
                  </a:cubicBezTo>
                  <a:cubicBezTo>
                    <a:pt x="0" y="0"/>
                    <a:pt x="0" y="0"/>
                    <a:pt x="0" y="0"/>
                  </a:cubicBezTo>
                  <a:cubicBezTo>
                    <a:pt x="569" y="0"/>
                    <a:pt x="569" y="0"/>
                    <a:pt x="569" y="0"/>
                  </a:cubicBezTo>
                  <a:lnTo>
                    <a:pt x="569" y="13"/>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1" name="Google Shape;1181;p56"/>
            <p:cNvSpPr/>
            <p:nvPr/>
          </p:nvSpPr>
          <p:spPr>
            <a:xfrm>
              <a:off x="8011692" y="3184166"/>
              <a:ext cx="306496" cy="40025"/>
            </a:xfrm>
            <a:custGeom>
              <a:avLst/>
              <a:gdLst/>
              <a:ahLst/>
              <a:cxnLst/>
              <a:rect l="l" t="t" r="r" b="b"/>
              <a:pathLst>
                <a:path w="569" h="74" extrusionOk="0">
                  <a:moveTo>
                    <a:pt x="372" y="32"/>
                  </a:moveTo>
                  <a:cubicBezTo>
                    <a:pt x="372" y="24"/>
                    <a:pt x="372" y="24"/>
                    <a:pt x="372" y="24"/>
                  </a:cubicBezTo>
                  <a:cubicBezTo>
                    <a:pt x="372" y="14"/>
                    <a:pt x="360" y="6"/>
                    <a:pt x="345" y="4"/>
                  </a:cubicBezTo>
                  <a:cubicBezTo>
                    <a:pt x="325" y="2"/>
                    <a:pt x="316" y="0"/>
                    <a:pt x="287" y="0"/>
                  </a:cubicBezTo>
                  <a:cubicBezTo>
                    <a:pt x="255" y="0"/>
                    <a:pt x="247" y="2"/>
                    <a:pt x="228" y="4"/>
                  </a:cubicBezTo>
                  <a:cubicBezTo>
                    <a:pt x="212" y="5"/>
                    <a:pt x="201" y="14"/>
                    <a:pt x="201" y="24"/>
                  </a:cubicBezTo>
                  <a:cubicBezTo>
                    <a:pt x="201" y="32"/>
                    <a:pt x="201" y="32"/>
                    <a:pt x="201" y="32"/>
                  </a:cubicBezTo>
                  <a:cubicBezTo>
                    <a:pt x="201" y="36"/>
                    <a:pt x="195" y="40"/>
                    <a:pt x="188" y="41"/>
                  </a:cubicBezTo>
                  <a:cubicBezTo>
                    <a:pt x="108" y="43"/>
                    <a:pt x="36" y="48"/>
                    <a:pt x="13" y="50"/>
                  </a:cubicBezTo>
                  <a:cubicBezTo>
                    <a:pt x="6" y="51"/>
                    <a:pt x="0" y="55"/>
                    <a:pt x="0" y="60"/>
                  </a:cubicBezTo>
                  <a:cubicBezTo>
                    <a:pt x="0" y="74"/>
                    <a:pt x="0" y="74"/>
                    <a:pt x="0" y="74"/>
                  </a:cubicBezTo>
                  <a:cubicBezTo>
                    <a:pt x="569" y="74"/>
                    <a:pt x="569" y="74"/>
                    <a:pt x="569" y="74"/>
                  </a:cubicBezTo>
                  <a:cubicBezTo>
                    <a:pt x="569" y="60"/>
                    <a:pt x="569" y="60"/>
                    <a:pt x="569" y="60"/>
                  </a:cubicBezTo>
                  <a:cubicBezTo>
                    <a:pt x="569" y="55"/>
                    <a:pt x="563" y="51"/>
                    <a:pt x="555" y="50"/>
                  </a:cubicBezTo>
                  <a:cubicBezTo>
                    <a:pt x="533" y="47"/>
                    <a:pt x="464" y="43"/>
                    <a:pt x="385" y="41"/>
                  </a:cubicBezTo>
                  <a:cubicBezTo>
                    <a:pt x="378" y="40"/>
                    <a:pt x="372" y="36"/>
                    <a:pt x="372" y="32"/>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2" name="Google Shape;1182;p56"/>
            <p:cNvSpPr txBox="1"/>
            <p:nvPr/>
          </p:nvSpPr>
          <p:spPr>
            <a:xfrm>
              <a:off x="8011692" y="3395332"/>
              <a:ext cx="306600" cy="1572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3" name="Google Shape;1183;p56"/>
            <p:cNvSpPr txBox="1"/>
            <p:nvPr/>
          </p:nvSpPr>
          <p:spPr>
            <a:xfrm>
              <a:off x="8011692" y="3231683"/>
              <a:ext cx="306600" cy="1593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4" name="Google Shape;1184;p56"/>
            <p:cNvSpPr txBox="1"/>
            <p:nvPr/>
          </p:nvSpPr>
          <p:spPr>
            <a:xfrm>
              <a:off x="8011692" y="3718293"/>
              <a:ext cx="306600" cy="1593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5" name="Google Shape;1185;p56"/>
            <p:cNvSpPr txBox="1"/>
            <p:nvPr/>
          </p:nvSpPr>
          <p:spPr>
            <a:xfrm>
              <a:off x="8011692" y="3556812"/>
              <a:ext cx="306600" cy="15720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86" name="Google Shape;1186;p56"/>
          <p:cNvGrpSpPr/>
          <p:nvPr/>
        </p:nvGrpSpPr>
        <p:grpSpPr>
          <a:xfrm>
            <a:off x="7648230" y="2257259"/>
            <a:ext cx="246199" cy="445516"/>
            <a:chOff x="4556125" y="630237"/>
            <a:chExt cx="3081338" cy="5568950"/>
          </a:xfrm>
        </p:grpSpPr>
        <p:sp>
          <p:nvSpPr>
            <p:cNvPr id="1187" name="Google Shape;1187;p56"/>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8" name="Google Shape;1188;p56"/>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89" name="Google Shape;1189;p56"/>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90" name="Google Shape;1190;p56"/>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91" name="Google Shape;1191;p56"/>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92" name="Google Shape;1192;p56"/>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93" name="Google Shape;1193;p56"/>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94" name="Google Shape;1194;p56"/>
          <p:cNvGrpSpPr/>
          <p:nvPr/>
        </p:nvGrpSpPr>
        <p:grpSpPr>
          <a:xfrm>
            <a:off x="1829253" y="2257459"/>
            <a:ext cx="445768" cy="445697"/>
            <a:chOff x="1674084" y="3214987"/>
            <a:chExt cx="720142" cy="720027"/>
          </a:xfrm>
        </p:grpSpPr>
        <p:sp>
          <p:nvSpPr>
            <p:cNvPr id="1195" name="Google Shape;1195;p56"/>
            <p:cNvSpPr/>
            <p:nvPr/>
          </p:nvSpPr>
          <p:spPr>
            <a:xfrm>
              <a:off x="1674084" y="3354958"/>
              <a:ext cx="179880" cy="21321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6" name="Google Shape;1196;p56"/>
            <p:cNvSpPr/>
            <p:nvPr/>
          </p:nvSpPr>
          <p:spPr>
            <a:xfrm>
              <a:off x="1674084" y="3534654"/>
              <a:ext cx="179880" cy="21352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7" name="Google Shape;1197;p56"/>
            <p:cNvSpPr/>
            <p:nvPr/>
          </p:nvSpPr>
          <p:spPr>
            <a:xfrm>
              <a:off x="1861110" y="3214987"/>
              <a:ext cx="212190" cy="179696"/>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8" name="Google Shape;1198;p56"/>
            <p:cNvSpPr/>
            <p:nvPr/>
          </p:nvSpPr>
          <p:spPr>
            <a:xfrm>
              <a:off x="2040679" y="3214987"/>
              <a:ext cx="213433" cy="179696"/>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9" name="Google Shape;1199;p56"/>
            <p:cNvSpPr/>
            <p:nvPr/>
          </p:nvSpPr>
          <p:spPr>
            <a:xfrm>
              <a:off x="1674084" y="3714660"/>
              <a:ext cx="173666" cy="220353"/>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0" name="Google Shape;1200;p56"/>
            <p:cNvSpPr/>
            <p:nvPr/>
          </p:nvSpPr>
          <p:spPr>
            <a:xfrm>
              <a:off x="1674084" y="3214987"/>
              <a:ext cx="219646" cy="173489"/>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1" name="Google Shape;1201;p56"/>
            <p:cNvSpPr/>
            <p:nvPr/>
          </p:nvSpPr>
          <p:spPr>
            <a:xfrm>
              <a:off x="1995010" y="3754076"/>
              <a:ext cx="212501" cy="180938"/>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2" name="Google Shape;1202;p56"/>
            <p:cNvSpPr/>
            <p:nvPr/>
          </p:nvSpPr>
          <p:spPr>
            <a:xfrm>
              <a:off x="2220560" y="3214987"/>
              <a:ext cx="173666" cy="21942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3" name="Google Shape;1203;p56"/>
            <p:cNvSpPr/>
            <p:nvPr/>
          </p:nvSpPr>
          <p:spPr>
            <a:xfrm>
              <a:off x="2214346" y="3400890"/>
              <a:ext cx="179880" cy="213215"/>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4" name="Google Shape;1204;p56"/>
            <p:cNvSpPr/>
            <p:nvPr/>
          </p:nvSpPr>
          <p:spPr>
            <a:xfrm>
              <a:off x="1814198" y="3754076"/>
              <a:ext cx="213433" cy="180938"/>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5" name="Google Shape;1205;p56"/>
            <p:cNvSpPr/>
            <p:nvPr/>
          </p:nvSpPr>
          <p:spPr>
            <a:xfrm>
              <a:off x="2214346" y="3580587"/>
              <a:ext cx="179880" cy="213215"/>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6" name="Google Shape;1206;p56"/>
            <p:cNvSpPr/>
            <p:nvPr/>
          </p:nvSpPr>
          <p:spPr>
            <a:xfrm>
              <a:off x="2174890" y="3760283"/>
              <a:ext cx="219335" cy="174731"/>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07" name="Google Shape;1207;p56"/>
          <p:cNvGrpSpPr/>
          <p:nvPr/>
        </p:nvGrpSpPr>
        <p:grpSpPr>
          <a:xfrm>
            <a:off x="1138094" y="2257421"/>
            <a:ext cx="445578" cy="445773"/>
            <a:chOff x="557511" y="3214925"/>
            <a:chExt cx="719836" cy="720150"/>
          </a:xfrm>
        </p:grpSpPr>
        <p:sp>
          <p:nvSpPr>
            <p:cNvPr id="1208" name="Google Shape;1208;p56"/>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9" name="Google Shape;1209;p56"/>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0" name="Google Shape;1210;p56"/>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1" name="Google Shape;1211;p56"/>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12" name="Google Shape;1212;p56"/>
          <p:cNvGrpSpPr/>
          <p:nvPr/>
        </p:nvGrpSpPr>
        <p:grpSpPr>
          <a:xfrm>
            <a:off x="1081977" y="3693756"/>
            <a:ext cx="445905" cy="400522"/>
            <a:chOff x="1147762" y="1131887"/>
            <a:chExt cx="5137150" cy="4619626"/>
          </a:xfrm>
        </p:grpSpPr>
        <p:sp>
          <p:nvSpPr>
            <p:cNvPr id="1213" name="Google Shape;1213;p56"/>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4" name="Google Shape;1214;p56"/>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5" name="Google Shape;1215;p56"/>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16" name="Google Shape;1216;p56"/>
          <p:cNvGrpSpPr/>
          <p:nvPr/>
        </p:nvGrpSpPr>
        <p:grpSpPr>
          <a:xfrm>
            <a:off x="1879306" y="3687410"/>
            <a:ext cx="445901" cy="413282"/>
            <a:chOff x="1570037" y="1341437"/>
            <a:chExt cx="4943475" cy="4576762"/>
          </a:xfrm>
        </p:grpSpPr>
        <p:sp>
          <p:nvSpPr>
            <p:cNvPr id="1217" name="Google Shape;1217;p56"/>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18" name="Google Shape;1218;p56"/>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19" name="Google Shape;1219;p56"/>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20" name="Google Shape;1220;p56"/>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21" name="Google Shape;1221;p56"/>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22" name="Google Shape;1222;p56"/>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223" name="Google Shape;1223;p56"/>
          <p:cNvGrpSpPr/>
          <p:nvPr/>
        </p:nvGrpSpPr>
        <p:grpSpPr>
          <a:xfrm>
            <a:off x="4364629" y="3671511"/>
            <a:ext cx="441332" cy="445721"/>
            <a:chOff x="5770007" y="5489899"/>
            <a:chExt cx="712976" cy="720067"/>
          </a:xfrm>
        </p:grpSpPr>
        <p:sp>
          <p:nvSpPr>
            <p:cNvPr id="1224" name="Google Shape;1224;p56"/>
            <p:cNvSpPr/>
            <p:nvPr/>
          </p:nvSpPr>
          <p:spPr>
            <a:xfrm>
              <a:off x="6229483" y="5489899"/>
              <a:ext cx="253500" cy="2553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5" name="Google Shape;1225;p56"/>
            <p:cNvSpPr/>
            <p:nvPr/>
          </p:nvSpPr>
          <p:spPr>
            <a:xfrm>
              <a:off x="5770007" y="5489899"/>
              <a:ext cx="252900" cy="2553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6" name="Google Shape;1226;p56"/>
            <p:cNvSpPr/>
            <p:nvPr/>
          </p:nvSpPr>
          <p:spPr>
            <a:xfrm>
              <a:off x="6229483" y="5954666"/>
              <a:ext cx="253500" cy="2553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7" name="Google Shape;1227;p56"/>
            <p:cNvSpPr/>
            <p:nvPr/>
          </p:nvSpPr>
          <p:spPr>
            <a:xfrm>
              <a:off x="5770007" y="5954666"/>
              <a:ext cx="252900" cy="2553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8" name="Google Shape;1228;p56"/>
            <p:cNvSpPr/>
            <p:nvPr/>
          </p:nvSpPr>
          <p:spPr>
            <a:xfrm>
              <a:off x="6011100" y="5535496"/>
              <a:ext cx="228017" cy="163872"/>
            </a:xfrm>
            <a:custGeom>
              <a:avLst/>
              <a:gdLst/>
              <a:ahLst/>
              <a:cxnLst/>
              <a:rect l="l" t="t" r="r" b="b"/>
              <a:pathLst>
                <a:path w="362" h="258" extrusionOk="0">
                  <a:moveTo>
                    <a:pt x="362" y="0"/>
                  </a:moveTo>
                  <a:cubicBezTo>
                    <a:pt x="220" y="71"/>
                    <a:pt x="142" y="71"/>
                    <a:pt x="0" y="0"/>
                  </a:cubicBezTo>
                  <a:cubicBezTo>
                    <a:pt x="26" y="37"/>
                    <a:pt x="41" y="81"/>
                    <a:pt x="41" y="129"/>
                  </a:cubicBezTo>
                  <a:cubicBezTo>
                    <a:pt x="41" y="177"/>
                    <a:pt x="26" y="222"/>
                    <a:pt x="0" y="258"/>
                  </a:cubicBezTo>
                  <a:cubicBezTo>
                    <a:pt x="142" y="188"/>
                    <a:pt x="220" y="188"/>
                    <a:pt x="362" y="258"/>
                  </a:cubicBezTo>
                  <a:cubicBezTo>
                    <a:pt x="336" y="222"/>
                    <a:pt x="321" y="177"/>
                    <a:pt x="321" y="129"/>
                  </a:cubicBezTo>
                  <a:cubicBezTo>
                    <a:pt x="321" y="81"/>
                    <a:pt x="336" y="37"/>
                    <a:pt x="362"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9" name="Google Shape;1229;p56"/>
            <p:cNvSpPr/>
            <p:nvPr/>
          </p:nvSpPr>
          <p:spPr>
            <a:xfrm>
              <a:off x="6011100" y="6000263"/>
              <a:ext cx="228017" cy="164103"/>
            </a:xfrm>
            <a:custGeom>
              <a:avLst/>
              <a:gdLst/>
              <a:ahLst/>
              <a:cxnLst/>
              <a:rect l="l" t="t" r="r" b="b"/>
              <a:pathLst>
                <a:path w="362" h="258" extrusionOk="0">
                  <a:moveTo>
                    <a:pt x="321" y="129"/>
                  </a:moveTo>
                  <a:cubicBezTo>
                    <a:pt x="321" y="81"/>
                    <a:pt x="336" y="36"/>
                    <a:pt x="362" y="0"/>
                  </a:cubicBezTo>
                  <a:cubicBezTo>
                    <a:pt x="220" y="70"/>
                    <a:pt x="142" y="70"/>
                    <a:pt x="0" y="0"/>
                  </a:cubicBezTo>
                  <a:cubicBezTo>
                    <a:pt x="26" y="36"/>
                    <a:pt x="41" y="81"/>
                    <a:pt x="41" y="129"/>
                  </a:cubicBezTo>
                  <a:cubicBezTo>
                    <a:pt x="41" y="177"/>
                    <a:pt x="26" y="221"/>
                    <a:pt x="0" y="258"/>
                  </a:cubicBezTo>
                  <a:cubicBezTo>
                    <a:pt x="142" y="188"/>
                    <a:pt x="220" y="188"/>
                    <a:pt x="362" y="258"/>
                  </a:cubicBezTo>
                  <a:cubicBezTo>
                    <a:pt x="336" y="221"/>
                    <a:pt x="321" y="177"/>
                    <a:pt x="321" y="12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0" name="Google Shape;1230;p56"/>
            <p:cNvSpPr/>
            <p:nvPr/>
          </p:nvSpPr>
          <p:spPr>
            <a:xfrm>
              <a:off x="5814051" y="5734318"/>
              <a:ext cx="162411" cy="230995"/>
            </a:xfrm>
            <a:custGeom>
              <a:avLst/>
              <a:gdLst/>
              <a:ahLst/>
              <a:cxnLst/>
              <a:rect l="l" t="t" r="r" b="b"/>
              <a:pathLst>
                <a:path w="258" h="363" extrusionOk="0">
                  <a:moveTo>
                    <a:pt x="0" y="363"/>
                  </a:moveTo>
                  <a:cubicBezTo>
                    <a:pt x="36" y="337"/>
                    <a:pt x="81" y="322"/>
                    <a:pt x="129" y="322"/>
                  </a:cubicBezTo>
                  <a:cubicBezTo>
                    <a:pt x="177" y="322"/>
                    <a:pt x="221" y="337"/>
                    <a:pt x="258" y="363"/>
                  </a:cubicBezTo>
                  <a:cubicBezTo>
                    <a:pt x="188" y="221"/>
                    <a:pt x="188" y="142"/>
                    <a:pt x="258" y="0"/>
                  </a:cubicBezTo>
                  <a:cubicBezTo>
                    <a:pt x="221" y="26"/>
                    <a:pt x="177" y="41"/>
                    <a:pt x="129" y="41"/>
                  </a:cubicBezTo>
                  <a:cubicBezTo>
                    <a:pt x="81" y="41"/>
                    <a:pt x="36" y="26"/>
                    <a:pt x="0" y="0"/>
                  </a:cubicBezTo>
                  <a:cubicBezTo>
                    <a:pt x="70" y="142"/>
                    <a:pt x="70" y="221"/>
                    <a:pt x="0" y="363"/>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1" name="Google Shape;1231;p56"/>
            <p:cNvSpPr/>
            <p:nvPr/>
          </p:nvSpPr>
          <p:spPr>
            <a:xfrm>
              <a:off x="6273756" y="5735013"/>
              <a:ext cx="162411" cy="230300"/>
            </a:xfrm>
            <a:custGeom>
              <a:avLst/>
              <a:gdLst/>
              <a:ahLst/>
              <a:cxnLst/>
              <a:rect l="l" t="t" r="r" b="b"/>
              <a:pathLst>
                <a:path w="258" h="362" extrusionOk="0">
                  <a:moveTo>
                    <a:pt x="258" y="0"/>
                  </a:moveTo>
                  <a:cubicBezTo>
                    <a:pt x="222" y="25"/>
                    <a:pt x="177" y="40"/>
                    <a:pt x="129" y="40"/>
                  </a:cubicBezTo>
                  <a:cubicBezTo>
                    <a:pt x="81" y="40"/>
                    <a:pt x="37" y="25"/>
                    <a:pt x="0" y="0"/>
                  </a:cubicBezTo>
                  <a:cubicBezTo>
                    <a:pt x="70" y="142"/>
                    <a:pt x="70" y="220"/>
                    <a:pt x="0" y="362"/>
                  </a:cubicBezTo>
                  <a:cubicBezTo>
                    <a:pt x="37" y="336"/>
                    <a:pt x="81" y="321"/>
                    <a:pt x="129" y="321"/>
                  </a:cubicBezTo>
                  <a:cubicBezTo>
                    <a:pt x="177" y="321"/>
                    <a:pt x="222" y="336"/>
                    <a:pt x="258" y="362"/>
                  </a:cubicBezTo>
                  <a:cubicBezTo>
                    <a:pt x="188" y="220"/>
                    <a:pt x="188" y="142"/>
                    <a:pt x="25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32" name="Google Shape;1232;p56"/>
          <p:cNvGrpSpPr/>
          <p:nvPr/>
        </p:nvGrpSpPr>
        <p:grpSpPr>
          <a:xfrm>
            <a:off x="5157420" y="3693981"/>
            <a:ext cx="445651" cy="400824"/>
            <a:chOff x="7050768" y="5526199"/>
            <a:chExt cx="719953" cy="647534"/>
          </a:xfrm>
        </p:grpSpPr>
        <p:sp>
          <p:nvSpPr>
            <p:cNvPr id="1233" name="Google Shape;1233;p56"/>
            <p:cNvSpPr/>
            <p:nvPr/>
          </p:nvSpPr>
          <p:spPr>
            <a:xfrm>
              <a:off x="7465241" y="5526199"/>
              <a:ext cx="168000" cy="1689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4" name="Google Shape;1234;p56"/>
            <p:cNvSpPr/>
            <p:nvPr/>
          </p:nvSpPr>
          <p:spPr>
            <a:xfrm>
              <a:off x="7189726" y="5526199"/>
              <a:ext cx="168000" cy="1689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5" name="Google Shape;1235;p56"/>
            <p:cNvSpPr/>
            <p:nvPr/>
          </p:nvSpPr>
          <p:spPr>
            <a:xfrm>
              <a:off x="7465241" y="6004833"/>
              <a:ext cx="168000" cy="1689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6" name="Google Shape;1236;p56"/>
            <p:cNvSpPr/>
            <p:nvPr/>
          </p:nvSpPr>
          <p:spPr>
            <a:xfrm>
              <a:off x="7602721" y="5765701"/>
              <a:ext cx="168000" cy="1683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7" name="Google Shape;1237;p56"/>
            <p:cNvSpPr/>
            <p:nvPr/>
          </p:nvSpPr>
          <p:spPr>
            <a:xfrm>
              <a:off x="7050768" y="5765701"/>
              <a:ext cx="168600" cy="1683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8" name="Google Shape;1238;p56"/>
            <p:cNvSpPr/>
            <p:nvPr/>
          </p:nvSpPr>
          <p:spPr>
            <a:xfrm>
              <a:off x="7189726" y="6004833"/>
              <a:ext cx="168000" cy="1689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9" name="Google Shape;1239;p56"/>
            <p:cNvSpPr/>
            <p:nvPr/>
          </p:nvSpPr>
          <p:spPr>
            <a:xfrm>
              <a:off x="7134476" y="5655289"/>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0" name="Google Shape;1240;p56"/>
            <p:cNvSpPr/>
            <p:nvPr/>
          </p:nvSpPr>
          <p:spPr>
            <a:xfrm>
              <a:off x="7351783" y="5564482"/>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1" name="Google Shape;1241;p56"/>
            <p:cNvSpPr/>
            <p:nvPr/>
          </p:nvSpPr>
          <p:spPr>
            <a:xfrm>
              <a:off x="7548579" y="5894792"/>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2" name="Google Shape;1242;p56"/>
            <p:cNvSpPr/>
            <p:nvPr/>
          </p:nvSpPr>
          <p:spPr>
            <a:xfrm>
              <a:off x="7548579" y="5655844"/>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3" name="Google Shape;1243;p56"/>
            <p:cNvSpPr/>
            <p:nvPr/>
          </p:nvSpPr>
          <p:spPr>
            <a:xfrm>
              <a:off x="7134476" y="5894792"/>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4" name="Google Shape;1244;p56"/>
            <p:cNvSpPr/>
            <p:nvPr/>
          </p:nvSpPr>
          <p:spPr>
            <a:xfrm>
              <a:off x="7351783" y="6043117"/>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45" name="Google Shape;1245;p56"/>
          <p:cNvGrpSpPr/>
          <p:nvPr/>
        </p:nvGrpSpPr>
        <p:grpSpPr>
          <a:xfrm>
            <a:off x="6751936" y="3694051"/>
            <a:ext cx="445681" cy="400651"/>
            <a:chOff x="9626723" y="5526313"/>
            <a:chExt cx="720002" cy="647256"/>
          </a:xfrm>
        </p:grpSpPr>
        <p:sp>
          <p:nvSpPr>
            <p:cNvPr id="1246" name="Google Shape;1246;p56"/>
            <p:cNvSpPr/>
            <p:nvPr/>
          </p:nvSpPr>
          <p:spPr>
            <a:xfrm>
              <a:off x="10040990" y="5526313"/>
              <a:ext cx="168000" cy="1683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7" name="Google Shape;1247;p56"/>
            <p:cNvSpPr/>
            <p:nvPr/>
          </p:nvSpPr>
          <p:spPr>
            <a:xfrm>
              <a:off x="9765139" y="5526313"/>
              <a:ext cx="168300" cy="1683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8" name="Google Shape;1248;p56"/>
            <p:cNvSpPr/>
            <p:nvPr/>
          </p:nvSpPr>
          <p:spPr>
            <a:xfrm>
              <a:off x="10040990" y="6005269"/>
              <a:ext cx="168000" cy="1683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9" name="Google Shape;1249;p56"/>
            <p:cNvSpPr/>
            <p:nvPr/>
          </p:nvSpPr>
          <p:spPr>
            <a:xfrm>
              <a:off x="10178425" y="5765496"/>
              <a:ext cx="168300" cy="1689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0" name="Google Shape;1250;p56"/>
            <p:cNvSpPr/>
            <p:nvPr/>
          </p:nvSpPr>
          <p:spPr>
            <a:xfrm>
              <a:off x="9626723" y="5765496"/>
              <a:ext cx="168000" cy="1689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1" name="Google Shape;1251;p56"/>
            <p:cNvSpPr/>
            <p:nvPr/>
          </p:nvSpPr>
          <p:spPr>
            <a:xfrm>
              <a:off x="9765139" y="6005269"/>
              <a:ext cx="168300" cy="1683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2" name="Google Shape;1252;p56"/>
            <p:cNvSpPr/>
            <p:nvPr/>
          </p:nvSpPr>
          <p:spPr>
            <a:xfrm>
              <a:off x="10198227" y="5672808"/>
              <a:ext cx="47838" cy="83066"/>
            </a:xfrm>
            <a:custGeom>
              <a:avLst/>
              <a:gdLst/>
              <a:ahLst/>
              <a:cxnLst/>
              <a:rect l="l" t="t" r="r" b="b"/>
              <a:pathLst>
                <a:path w="94" h="163" extrusionOk="0">
                  <a:moveTo>
                    <a:pt x="0" y="0"/>
                  </a:moveTo>
                  <a:cubicBezTo>
                    <a:pt x="20" y="23"/>
                    <a:pt x="38" y="49"/>
                    <a:pt x="54" y="77"/>
                  </a:cubicBezTo>
                  <a:cubicBezTo>
                    <a:pt x="70" y="105"/>
                    <a:pt x="83" y="134"/>
                    <a:pt x="94"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3" name="Google Shape;1253;p56"/>
            <p:cNvSpPr/>
            <p:nvPr/>
          </p:nvSpPr>
          <p:spPr>
            <a:xfrm>
              <a:off x="10197835" y="5944589"/>
              <a:ext cx="48230" cy="83066"/>
            </a:xfrm>
            <a:custGeom>
              <a:avLst/>
              <a:gdLst/>
              <a:ahLst/>
              <a:cxnLst/>
              <a:rect l="l" t="t" r="r" b="b"/>
              <a:pathLst>
                <a:path w="95" h="163" extrusionOk="0">
                  <a:moveTo>
                    <a:pt x="95" y="0"/>
                  </a:moveTo>
                  <a:cubicBezTo>
                    <a:pt x="84" y="29"/>
                    <a:pt x="71" y="58"/>
                    <a:pt x="55" y="85"/>
                  </a:cubicBezTo>
                  <a:cubicBezTo>
                    <a:pt x="39" y="113"/>
                    <a:pt x="20" y="139"/>
                    <a:pt x="0"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4" name="Google Shape;1254;p56"/>
            <p:cNvSpPr/>
            <p:nvPr/>
          </p:nvSpPr>
          <p:spPr>
            <a:xfrm>
              <a:off x="9938649" y="6122111"/>
              <a:ext cx="96263" cy="4124"/>
            </a:xfrm>
            <a:custGeom>
              <a:avLst/>
              <a:gdLst/>
              <a:ahLst/>
              <a:cxnLst/>
              <a:rect l="l" t="t" r="r" b="b"/>
              <a:pathLst>
                <a:path w="189" h="8" extrusionOk="0">
                  <a:moveTo>
                    <a:pt x="189" y="0"/>
                  </a:moveTo>
                  <a:cubicBezTo>
                    <a:pt x="158" y="5"/>
                    <a:pt x="127" y="8"/>
                    <a:pt x="95" y="8"/>
                  </a:cubicBezTo>
                  <a:cubicBezTo>
                    <a:pt x="63" y="8"/>
                    <a:pt x="31" y="5"/>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5" name="Google Shape;1255;p56"/>
            <p:cNvSpPr/>
            <p:nvPr/>
          </p:nvSpPr>
          <p:spPr>
            <a:xfrm>
              <a:off x="9728084" y="5944196"/>
              <a:ext cx="47838" cy="83066"/>
            </a:xfrm>
            <a:custGeom>
              <a:avLst/>
              <a:gdLst/>
              <a:ahLst/>
              <a:cxnLst/>
              <a:rect l="l" t="t" r="r" b="b"/>
              <a:pathLst>
                <a:path w="94" h="163" extrusionOk="0">
                  <a:moveTo>
                    <a:pt x="94" y="163"/>
                  </a:moveTo>
                  <a:cubicBezTo>
                    <a:pt x="74" y="140"/>
                    <a:pt x="56" y="114"/>
                    <a:pt x="40" y="86"/>
                  </a:cubicBezTo>
                  <a:cubicBezTo>
                    <a:pt x="24" y="58"/>
                    <a:pt x="11" y="30"/>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6" name="Google Shape;1256;p56"/>
            <p:cNvSpPr/>
            <p:nvPr/>
          </p:nvSpPr>
          <p:spPr>
            <a:xfrm>
              <a:off x="9728084" y="5672219"/>
              <a:ext cx="48230" cy="83066"/>
            </a:xfrm>
            <a:custGeom>
              <a:avLst/>
              <a:gdLst/>
              <a:ahLst/>
              <a:cxnLst/>
              <a:rect l="l" t="t" r="r" b="b"/>
              <a:pathLst>
                <a:path w="95" h="163" extrusionOk="0">
                  <a:moveTo>
                    <a:pt x="0" y="163"/>
                  </a:moveTo>
                  <a:cubicBezTo>
                    <a:pt x="11" y="134"/>
                    <a:pt x="24" y="106"/>
                    <a:pt x="40" y="78"/>
                  </a:cubicBezTo>
                  <a:cubicBezTo>
                    <a:pt x="56" y="50"/>
                    <a:pt x="75" y="24"/>
                    <a:pt x="95"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7" name="Google Shape;1257;p56"/>
            <p:cNvSpPr/>
            <p:nvPr/>
          </p:nvSpPr>
          <p:spPr>
            <a:xfrm>
              <a:off x="9939237" y="5573835"/>
              <a:ext cx="96263" cy="4124"/>
            </a:xfrm>
            <a:custGeom>
              <a:avLst/>
              <a:gdLst/>
              <a:ahLst/>
              <a:cxnLst/>
              <a:rect l="l" t="t" r="r" b="b"/>
              <a:pathLst>
                <a:path w="189" h="8" extrusionOk="0">
                  <a:moveTo>
                    <a:pt x="0" y="8"/>
                  </a:moveTo>
                  <a:cubicBezTo>
                    <a:pt x="31" y="3"/>
                    <a:pt x="62" y="0"/>
                    <a:pt x="94" y="0"/>
                  </a:cubicBezTo>
                  <a:cubicBezTo>
                    <a:pt x="126" y="0"/>
                    <a:pt x="158" y="3"/>
                    <a:pt x="189" y="8"/>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58" name="Google Shape;1258;p56"/>
          <p:cNvGrpSpPr/>
          <p:nvPr/>
        </p:nvGrpSpPr>
        <p:grpSpPr>
          <a:xfrm>
            <a:off x="7549176" y="3671488"/>
            <a:ext cx="445582" cy="445743"/>
            <a:chOff x="10914672" y="5489861"/>
            <a:chExt cx="719842" cy="720102"/>
          </a:xfrm>
        </p:grpSpPr>
        <p:sp>
          <p:nvSpPr>
            <p:cNvPr id="1259" name="Google Shape;1259;p56"/>
            <p:cNvSpPr/>
            <p:nvPr/>
          </p:nvSpPr>
          <p:spPr>
            <a:xfrm>
              <a:off x="11420014" y="5489861"/>
              <a:ext cx="214500" cy="2151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0" name="Google Shape;1260;p56"/>
            <p:cNvSpPr/>
            <p:nvPr/>
          </p:nvSpPr>
          <p:spPr>
            <a:xfrm>
              <a:off x="11420014" y="5994863"/>
              <a:ext cx="214500" cy="2151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1" name="Google Shape;1261;p56"/>
            <p:cNvSpPr/>
            <p:nvPr/>
          </p:nvSpPr>
          <p:spPr>
            <a:xfrm>
              <a:off x="10914672" y="5489861"/>
              <a:ext cx="214500" cy="2151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2" name="Google Shape;1262;p56"/>
            <p:cNvSpPr/>
            <p:nvPr/>
          </p:nvSpPr>
          <p:spPr>
            <a:xfrm>
              <a:off x="10914672" y="5994863"/>
              <a:ext cx="214500" cy="2151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3" name="Google Shape;1263;p56"/>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4" name="Google Shape;1264;p56"/>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5" name="Google Shape;1265;p56"/>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6" name="Google Shape;1266;p56"/>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7" name="Google Shape;1267;p56"/>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8" name="Google Shape;1268;p56"/>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9" name="Google Shape;1269;p56"/>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0" name="Google Shape;1270;p56"/>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71" name="Google Shape;1271;p56"/>
          <p:cNvGrpSpPr/>
          <p:nvPr/>
        </p:nvGrpSpPr>
        <p:grpSpPr>
          <a:xfrm>
            <a:off x="5954636" y="3681752"/>
            <a:ext cx="445821" cy="425246"/>
            <a:chOff x="8338678" y="5506443"/>
            <a:chExt cx="720227" cy="686988"/>
          </a:xfrm>
        </p:grpSpPr>
        <p:sp>
          <p:nvSpPr>
            <p:cNvPr id="1272" name="Google Shape;1272;p56"/>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3" name="Google Shape;1273;p56"/>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4" name="Google Shape;1274;p56"/>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5" name="Google Shape;1275;p56"/>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6" name="Google Shape;1276;p56"/>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7" name="Google Shape;1277;p56"/>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78" name="Google Shape;1278;p56"/>
          <p:cNvGrpSpPr/>
          <p:nvPr/>
        </p:nvGrpSpPr>
        <p:grpSpPr>
          <a:xfrm>
            <a:off x="2676293" y="3736342"/>
            <a:ext cx="1336824" cy="316035"/>
            <a:chOff x="3042485" y="5594633"/>
            <a:chExt cx="2159652" cy="510557"/>
          </a:xfrm>
        </p:grpSpPr>
        <p:sp>
          <p:nvSpPr>
            <p:cNvPr id="1279" name="Google Shape;1279;p56"/>
            <p:cNvSpPr/>
            <p:nvPr/>
          </p:nvSpPr>
          <p:spPr>
            <a:xfrm>
              <a:off x="3042485" y="5869690"/>
              <a:ext cx="235200" cy="235500"/>
            </a:xfrm>
            <a:prstGeom prst="ellipse">
              <a:avLst/>
            </a:pr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0" name="Google Shape;1280;p56"/>
            <p:cNvSpPr/>
            <p:nvPr/>
          </p:nvSpPr>
          <p:spPr>
            <a:xfrm>
              <a:off x="3317231" y="5594633"/>
              <a:ext cx="235200" cy="235500"/>
            </a:xfrm>
            <a:prstGeom prst="ellipse">
              <a:avLst/>
            </a:pr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1" name="Google Shape;1281;p56"/>
            <p:cNvSpPr/>
            <p:nvPr/>
          </p:nvSpPr>
          <p:spPr>
            <a:xfrm>
              <a:off x="3591976" y="5869690"/>
              <a:ext cx="236100" cy="235500"/>
            </a:xfrm>
            <a:prstGeom prst="ellipse">
              <a:avLst/>
            </a:pr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2" name="Google Shape;1282;p56"/>
            <p:cNvSpPr/>
            <p:nvPr/>
          </p:nvSpPr>
          <p:spPr>
            <a:xfrm>
              <a:off x="3866722" y="5594633"/>
              <a:ext cx="236100" cy="235500"/>
            </a:xfrm>
            <a:prstGeom prst="ellipse">
              <a:avLst/>
            </a:pr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3" name="Google Shape;1283;p56"/>
            <p:cNvSpPr/>
            <p:nvPr/>
          </p:nvSpPr>
          <p:spPr>
            <a:xfrm>
              <a:off x="4141467" y="5869690"/>
              <a:ext cx="236100" cy="235500"/>
            </a:xfrm>
            <a:prstGeom prst="ellipse">
              <a:avLst/>
            </a:pr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4" name="Google Shape;1284;p56"/>
            <p:cNvSpPr/>
            <p:nvPr/>
          </p:nvSpPr>
          <p:spPr>
            <a:xfrm>
              <a:off x="4417146" y="5594633"/>
              <a:ext cx="235200" cy="235500"/>
            </a:xfrm>
            <a:prstGeom prst="ellipse">
              <a:avLst/>
            </a:pr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5" name="Google Shape;1285;p56"/>
            <p:cNvSpPr/>
            <p:nvPr/>
          </p:nvSpPr>
          <p:spPr>
            <a:xfrm>
              <a:off x="4691892" y="5869690"/>
              <a:ext cx="235500" cy="235500"/>
            </a:xfrm>
            <a:prstGeom prst="ellipse">
              <a:avLst/>
            </a:pr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6" name="Google Shape;1286;p56"/>
            <p:cNvSpPr/>
            <p:nvPr/>
          </p:nvSpPr>
          <p:spPr>
            <a:xfrm>
              <a:off x="4966637" y="5594633"/>
              <a:ext cx="235500" cy="235500"/>
            </a:xfrm>
            <a:prstGeom prst="ellipse">
              <a:avLst/>
            </a:pr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7" name="Google Shape;1287;p56"/>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8" name="Google Shape;1288;p56"/>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9" name="Google Shape;1289;p56"/>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0" name="Google Shape;1290;p56"/>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1" name="Google Shape;1291;p56"/>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2" name="Google Shape;1292;p56"/>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3" name="Google Shape;1293;p56"/>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94" name="Google Shape;1294;p56"/>
          <p:cNvGrpSpPr/>
          <p:nvPr/>
        </p:nvGrpSpPr>
        <p:grpSpPr>
          <a:xfrm>
            <a:off x="6788033" y="4378458"/>
            <a:ext cx="373053" cy="445791"/>
            <a:chOff x="8095060" y="5664590"/>
            <a:chExt cx="497404" cy="594389"/>
          </a:xfrm>
        </p:grpSpPr>
        <p:grpSp>
          <p:nvGrpSpPr>
            <p:cNvPr id="1295" name="Google Shape;1295;p56"/>
            <p:cNvGrpSpPr/>
            <p:nvPr/>
          </p:nvGrpSpPr>
          <p:grpSpPr>
            <a:xfrm>
              <a:off x="8095060" y="5969027"/>
              <a:ext cx="497404" cy="289951"/>
              <a:chOff x="8095060" y="5969027"/>
              <a:chExt cx="497404" cy="289951"/>
            </a:xfrm>
          </p:grpSpPr>
          <p:sp>
            <p:nvSpPr>
              <p:cNvPr id="1296" name="Google Shape;1296;p56"/>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7" name="Google Shape;1297;p56"/>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8" name="Google Shape;1298;p56"/>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99" name="Google Shape;1299;p56"/>
            <p:cNvGrpSpPr/>
            <p:nvPr/>
          </p:nvGrpSpPr>
          <p:grpSpPr>
            <a:xfrm>
              <a:off x="8095060" y="5867832"/>
              <a:ext cx="497404" cy="289312"/>
              <a:chOff x="8095060" y="5867832"/>
              <a:chExt cx="497404" cy="289312"/>
            </a:xfrm>
          </p:grpSpPr>
          <p:sp>
            <p:nvSpPr>
              <p:cNvPr id="1300" name="Google Shape;1300;p56"/>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1" name="Google Shape;1301;p56"/>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2" name="Google Shape;1302;p56"/>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03" name="Google Shape;1303;p56"/>
            <p:cNvGrpSpPr/>
            <p:nvPr/>
          </p:nvGrpSpPr>
          <p:grpSpPr>
            <a:xfrm>
              <a:off x="8095060" y="5765998"/>
              <a:ext cx="497404" cy="289312"/>
              <a:chOff x="8095060" y="5765998"/>
              <a:chExt cx="497404" cy="289312"/>
            </a:xfrm>
          </p:grpSpPr>
          <p:sp>
            <p:nvSpPr>
              <p:cNvPr id="1304" name="Google Shape;1304;p56"/>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5" name="Google Shape;1305;p56"/>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6" name="Google Shape;1306;p56"/>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07" name="Google Shape;1307;p56"/>
            <p:cNvGrpSpPr/>
            <p:nvPr/>
          </p:nvGrpSpPr>
          <p:grpSpPr>
            <a:xfrm>
              <a:off x="8095060" y="5664590"/>
              <a:ext cx="497404" cy="290164"/>
              <a:chOff x="8095060" y="5664590"/>
              <a:chExt cx="497404" cy="290164"/>
            </a:xfrm>
          </p:grpSpPr>
          <p:sp>
            <p:nvSpPr>
              <p:cNvPr id="1308" name="Google Shape;1308;p56"/>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9" name="Google Shape;1309;p56"/>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0" name="Google Shape;1310;p56"/>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311" name="Google Shape;1311;p56"/>
          <p:cNvGrpSpPr/>
          <p:nvPr/>
        </p:nvGrpSpPr>
        <p:grpSpPr>
          <a:xfrm>
            <a:off x="2870825" y="4378486"/>
            <a:ext cx="557162" cy="445734"/>
            <a:chOff x="4607809" y="5664627"/>
            <a:chExt cx="742883" cy="594312"/>
          </a:xfrm>
        </p:grpSpPr>
        <p:sp>
          <p:nvSpPr>
            <p:cNvPr id="1312" name="Google Shape;1312;p56"/>
            <p:cNvSpPr/>
            <p:nvPr/>
          </p:nvSpPr>
          <p:spPr>
            <a:xfrm>
              <a:off x="4607809" y="5824234"/>
              <a:ext cx="185166" cy="401151"/>
            </a:xfrm>
            <a:custGeom>
              <a:avLst/>
              <a:gdLst/>
              <a:ahLst/>
              <a:cxnLst/>
              <a:rect l="l" t="t" r="r" b="b"/>
              <a:pathLst>
                <a:path w="1083" h="2355" extrusionOk="0">
                  <a:moveTo>
                    <a:pt x="542" y="0"/>
                  </a:moveTo>
                  <a:lnTo>
                    <a:pt x="269" y="133"/>
                  </a:lnTo>
                  <a:lnTo>
                    <a:pt x="0" y="270"/>
                  </a:lnTo>
                  <a:lnTo>
                    <a:pt x="0" y="2355"/>
                  </a:lnTo>
                  <a:lnTo>
                    <a:pt x="1083" y="2355"/>
                  </a:lnTo>
                  <a:lnTo>
                    <a:pt x="1083" y="270"/>
                  </a:lnTo>
                  <a:lnTo>
                    <a:pt x="814" y="133"/>
                  </a:lnTo>
                  <a:lnTo>
                    <a:pt x="542"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3" name="Google Shape;1313;p56"/>
            <p:cNvSpPr/>
            <p:nvPr/>
          </p:nvSpPr>
          <p:spPr>
            <a:xfrm>
              <a:off x="4792974" y="5771259"/>
              <a:ext cx="185850" cy="454126"/>
            </a:xfrm>
            <a:custGeom>
              <a:avLst/>
              <a:gdLst/>
              <a:ahLst/>
              <a:cxnLst/>
              <a:rect l="l" t="t" r="r" b="b"/>
              <a:pathLst>
                <a:path w="1087" h="2666" extrusionOk="0">
                  <a:moveTo>
                    <a:pt x="545" y="0"/>
                  </a:moveTo>
                  <a:lnTo>
                    <a:pt x="273" y="133"/>
                  </a:lnTo>
                  <a:lnTo>
                    <a:pt x="0" y="266"/>
                  </a:lnTo>
                  <a:lnTo>
                    <a:pt x="0" y="2666"/>
                  </a:lnTo>
                  <a:lnTo>
                    <a:pt x="1087" y="2666"/>
                  </a:lnTo>
                  <a:lnTo>
                    <a:pt x="1087" y="266"/>
                  </a:lnTo>
                  <a:lnTo>
                    <a:pt x="814" y="133"/>
                  </a:lnTo>
                  <a:lnTo>
                    <a:pt x="545"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4" name="Google Shape;1314;p56"/>
            <p:cNvSpPr/>
            <p:nvPr/>
          </p:nvSpPr>
          <p:spPr>
            <a:xfrm>
              <a:off x="4978822" y="5717602"/>
              <a:ext cx="185679" cy="507784"/>
            </a:xfrm>
            <a:custGeom>
              <a:avLst/>
              <a:gdLst/>
              <a:ahLst/>
              <a:cxnLst/>
              <a:rect l="l" t="t" r="r" b="b"/>
              <a:pathLst>
                <a:path w="1086" h="2981" extrusionOk="0">
                  <a:moveTo>
                    <a:pt x="541" y="0"/>
                  </a:moveTo>
                  <a:lnTo>
                    <a:pt x="272" y="137"/>
                  </a:lnTo>
                  <a:lnTo>
                    <a:pt x="0" y="270"/>
                  </a:lnTo>
                  <a:lnTo>
                    <a:pt x="0" y="2981"/>
                  </a:lnTo>
                  <a:lnTo>
                    <a:pt x="1086" y="2981"/>
                  </a:lnTo>
                  <a:lnTo>
                    <a:pt x="1086" y="270"/>
                  </a:lnTo>
                  <a:lnTo>
                    <a:pt x="814" y="137"/>
                  </a:lnTo>
                  <a:lnTo>
                    <a:pt x="541"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5" name="Google Shape;1315;p56"/>
            <p:cNvSpPr/>
            <p:nvPr/>
          </p:nvSpPr>
          <p:spPr>
            <a:xfrm>
              <a:off x="5164499" y="5664627"/>
              <a:ext cx="185166" cy="560759"/>
            </a:xfrm>
            <a:custGeom>
              <a:avLst/>
              <a:gdLst/>
              <a:ahLst/>
              <a:cxnLst/>
              <a:rect l="l" t="t" r="r" b="b"/>
              <a:pathLst>
                <a:path w="1083" h="3292" extrusionOk="0">
                  <a:moveTo>
                    <a:pt x="269" y="133"/>
                  </a:moveTo>
                  <a:lnTo>
                    <a:pt x="0" y="267"/>
                  </a:lnTo>
                  <a:lnTo>
                    <a:pt x="0" y="3292"/>
                  </a:lnTo>
                  <a:lnTo>
                    <a:pt x="1083" y="3292"/>
                  </a:lnTo>
                  <a:lnTo>
                    <a:pt x="1083" y="267"/>
                  </a:lnTo>
                  <a:lnTo>
                    <a:pt x="814" y="133"/>
                  </a:lnTo>
                  <a:lnTo>
                    <a:pt x="542" y="0"/>
                  </a:lnTo>
                  <a:lnTo>
                    <a:pt x="269" y="133"/>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6" name="Google Shape;1316;p56"/>
            <p:cNvSpPr/>
            <p:nvPr/>
          </p:nvSpPr>
          <p:spPr>
            <a:xfrm>
              <a:off x="4607809" y="6225382"/>
              <a:ext cx="237484" cy="33556"/>
            </a:xfrm>
            <a:custGeom>
              <a:avLst/>
              <a:gdLst/>
              <a:ahLst/>
              <a:cxnLst/>
              <a:rect l="l" t="t" r="r" b="b"/>
              <a:pathLst>
                <a:path w="1389" h="197" extrusionOk="0">
                  <a:moveTo>
                    <a:pt x="0" y="0"/>
                  </a:moveTo>
                  <a:lnTo>
                    <a:pt x="608" y="197"/>
                  </a:lnTo>
                  <a:lnTo>
                    <a:pt x="1389" y="197"/>
                  </a:lnTo>
                  <a:lnTo>
                    <a:pt x="1083" y="0"/>
                  </a:lnTo>
                  <a:lnTo>
                    <a:pt x="0" y="0"/>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7" name="Google Shape;1317;p56"/>
            <p:cNvSpPr/>
            <p:nvPr/>
          </p:nvSpPr>
          <p:spPr>
            <a:xfrm>
              <a:off x="4792974" y="6225382"/>
              <a:ext cx="185850" cy="33556"/>
            </a:xfrm>
            <a:custGeom>
              <a:avLst/>
              <a:gdLst/>
              <a:ahLst/>
              <a:cxnLst/>
              <a:rect l="l" t="t" r="r" b="b"/>
              <a:pathLst>
                <a:path w="1087" h="197" extrusionOk="0">
                  <a:moveTo>
                    <a:pt x="1087" y="0"/>
                  </a:moveTo>
                  <a:lnTo>
                    <a:pt x="1087" y="197"/>
                  </a:lnTo>
                  <a:lnTo>
                    <a:pt x="306" y="197"/>
                  </a:lnTo>
                  <a:lnTo>
                    <a:pt x="0" y="0"/>
                  </a:lnTo>
                  <a:lnTo>
                    <a:pt x="1087" y="0"/>
                  </a:ln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8" name="Google Shape;1318;p56"/>
            <p:cNvSpPr/>
            <p:nvPr/>
          </p:nvSpPr>
          <p:spPr>
            <a:xfrm>
              <a:off x="5112694" y="6225382"/>
              <a:ext cx="237997" cy="33556"/>
            </a:xfrm>
            <a:custGeom>
              <a:avLst/>
              <a:gdLst/>
              <a:ahLst/>
              <a:cxnLst/>
              <a:rect l="l" t="t" r="r" b="b"/>
              <a:pathLst>
                <a:path w="1392" h="197" extrusionOk="0">
                  <a:moveTo>
                    <a:pt x="1392" y="0"/>
                  </a:moveTo>
                  <a:lnTo>
                    <a:pt x="781" y="197"/>
                  </a:lnTo>
                  <a:lnTo>
                    <a:pt x="0" y="197"/>
                  </a:lnTo>
                  <a:lnTo>
                    <a:pt x="306" y="0"/>
                  </a:lnTo>
                  <a:lnTo>
                    <a:pt x="1392" y="0"/>
                  </a:lnTo>
                  <a:close/>
                </a:path>
              </a:pathLst>
            </a:custGeom>
            <a:solidFill>
              <a:srgbClr val="351C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9" name="Google Shape;1319;p56"/>
            <p:cNvSpPr/>
            <p:nvPr/>
          </p:nvSpPr>
          <p:spPr>
            <a:xfrm>
              <a:off x="4978822" y="6225382"/>
              <a:ext cx="186192" cy="33556"/>
            </a:xfrm>
            <a:custGeom>
              <a:avLst/>
              <a:gdLst/>
              <a:ahLst/>
              <a:cxnLst/>
              <a:rect l="l" t="t" r="r" b="b"/>
              <a:pathLst>
                <a:path w="1089" h="197" extrusionOk="0">
                  <a:moveTo>
                    <a:pt x="0" y="0"/>
                  </a:moveTo>
                  <a:lnTo>
                    <a:pt x="0" y="197"/>
                  </a:lnTo>
                  <a:lnTo>
                    <a:pt x="783" y="197"/>
                  </a:lnTo>
                  <a:lnTo>
                    <a:pt x="1089" y="0"/>
                  </a:lnTo>
                  <a:lnTo>
                    <a:pt x="0" y="0"/>
                  </a:lnTo>
                  <a:close/>
                </a:path>
              </a:pathLst>
            </a:custGeom>
            <a:solidFill>
              <a:srgbClr val="1155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20" name="Google Shape;1320;p56"/>
          <p:cNvGrpSpPr/>
          <p:nvPr/>
        </p:nvGrpSpPr>
        <p:grpSpPr>
          <a:xfrm>
            <a:off x="3973890" y="4378543"/>
            <a:ext cx="1079865" cy="445620"/>
            <a:chOff x="2571250" y="5664711"/>
            <a:chExt cx="1439820" cy="594160"/>
          </a:xfrm>
        </p:grpSpPr>
        <p:sp>
          <p:nvSpPr>
            <p:cNvPr id="1321" name="Google Shape;1321;p56"/>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22" name="Google Shape;1322;p56"/>
            <p:cNvSpPr/>
            <p:nvPr/>
          </p:nvSpPr>
          <p:spPr>
            <a:xfrm>
              <a:off x="2765747" y="5713810"/>
              <a:ext cx="150600" cy="151500"/>
            </a:xfrm>
            <a:prstGeom prst="ellipse">
              <a:avLst/>
            </a:prstGeom>
            <a:solidFill>
              <a:srgbClr val="B45F0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23" name="Google Shape;1323;p56"/>
            <p:cNvSpPr/>
            <p:nvPr/>
          </p:nvSpPr>
          <p:spPr>
            <a:xfrm>
              <a:off x="2930895" y="5732455"/>
              <a:ext cx="180236" cy="476902"/>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24" name="Google Shape;1324;p56"/>
            <p:cNvSpPr/>
            <p:nvPr/>
          </p:nvSpPr>
          <p:spPr>
            <a:xfrm>
              <a:off x="2945363" y="5746957"/>
              <a:ext cx="151200" cy="151800"/>
            </a:xfrm>
            <a:prstGeom prst="ellipse">
              <a:avLst/>
            </a:pr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25" name="Google Shape;1325;p56"/>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26" name="Google Shape;1326;p56"/>
            <p:cNvSpPr/>
            <p:nvPr/>
          </p:nvSpPr>
          <p:spPr>
            <a:xfrm>
              <a:off x="3125392" y="5770782"/>
              <a:ext cx="151200" cy="151800"/>
            </a:xfrm>
            <a:prstGeom prst="ellipse">
              <a:avLst/>
            </a:prstGeom>
            <a:solidFill>
              <a:srgbClr val="3876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27" name="Google Shape;1327;p56"/>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28" name="Google Shape;1328;p56"/>
            <p:cNvSpPr/>
            <p:nvPr/>
          </p:nvSpPr>
          <p:spPr>
            <a:xfrm>
              <a:off x="3305628" y="5770782"/>
              <a:ext cx="151200" cy="151800"/>
            </a:xfrm>
            <a:prstGeom prst="ellipse">
              <a:avLst/>
            </a:prstGeom>
            <a:solidFill>
              <a:srgbClr val="134F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29" name="Google Shape;1329;p56"/>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0" name="Google Shape;1330;p56"/>
            <p:cNvSpPr/>
            <p:nvPr/>
          </p:nvSpPr>
          <p:spPr>
            <a:xfrm>
              <a:off x="3485657" y="5746957"/>
              <a:ext cx="151200" cy="151800"/>
            </a:xfrm>
            <a:prstGeom prst="ellipse">
              <a:avLst/>
            </a:prstGeom>
            <a:solidFill>
              <a:srgbClr val="1155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31" name="Google Shape;1331;p56"/>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2" name="Google Shape;1332;p56"/>
            <p:cNvSpPr/>
            <p:nvPr/>
          </p:nvSpPr>
          <p:spPr>
            <a:xfrm>
              <a:off x="3665893" y="5713810"/>
              <a:ext cx="150600" cy="151500"/>
            </a:xfrm>
            <a:prstGeom prst="ellipse">
              <a:avLst/>
            </a:prstGeom>
            <a:solidFill>
              <a:srgbClr val="351C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33" name="Google Shape;1333;p56"/>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4" name="Google Shape;1334;p56"/>
            <p:cNvSpPr/>
            <p:nvPr/>
          </p:nvSpPr>
          <p:spPr>
            <a:xfrm>
              <a:off x="3845302" y="5679213"/>
              <a:ext cx="151200" cy="151800"/>
            </a:xfrm>
            <a:prstGeom prst="ellipse">
              <a:avLst/>
            </a:prstGeom>
            <a:solidFill>
              <a:srgbClr val="741B4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35" name="Google Shape;1335;p56"/>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6" name="Google Shape;1336;p56"/>
            <p:cNvSpPr/>
            <p:nvPr/>
          </p:nvSpPr>
          <p:spPr>
            <a:xfrm>
              <a:off x="2585718" y="5679213"/>
              <a:ext cx="151200" cy="151800"/>
            </a:xfrm>
            <a:prstGeom prst="ellipse">
              <a:avLst/>
            </a:prstGeom>
            <a:solidFill>
              <a:srgbClr val="99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37" name="Google Shape;1337;p56"/>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8" name="Google Shape;1338;p56"/>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9" name="Google Shape;1339;p56"/>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0" name="Google Shape;1340;p56"/>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1" name="Google Shape;1341;p56"/>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2" name="Google Shape;1342;p56"/>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3" name="Google Shape;1343;p56"/>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4" name="Google Shape;1344;p56"/>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345" name="Google Shape;1345;p56"/>
          <p:cNvGrpSpPr/>
          <p:nvPr/>
        </p:nvGrpSpPr>
        <p:grpSpPr>
          <a:xfrm>
            <a:off x="5599659" y="4378335"/>
            <a:ext cx="642470" cy="446036"/>
            <a:chOff x="6332670" y="5663946"/>
            <a:chExt cx="856627" cy="594715"/>
          </a:xfrm>
        </p:grpSpPr>
        <p:grpSp>
          <p:nvGrpSpPr>
            <p:cNvPr id="1346" name="Google Shape;1346;p56"/>
            <p:cNvGrpSpPr/>
            <p:nvPr/>
          </p:nvGrpSpPr>
          <p:grpSpPr>
            <a:xfrm>
              <a:off x="6392364" y="5663946"/>
              <a:ext cx="796933" cy="185801"/>
              <a:chOff x="3321050" y="1066800"/>
              <a:chExt cx="6505573" cy="1508125"/>
            </a:xfrm>
          </p:grpSpPr>
          <p:sp>
            <p:nvSpPr>
              <p:cNvPr id="1347" name="Google Shape;1347;p56"/>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8" name="Google Shape;1348;p56"/>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49" name="Google Shape;1349;p56"/>
            <p:cNvGrpSpPr/>
            <p:nvPr/>
          </p:nvGrpSpPr>
          <p:grpSpPr>
            <a:xfrm flipH="1">
              <a:off x="6332670" y="5868403"/>
              <a:ext cx="796933" cy="185801"/>
              <a:chOff x="3321050" y="1066800"/>
              <a:chExt cx="6505573" cy="1508125"/>
            </a:xfrm>
          </p:grpSpPr>
          <p:sp>
            <p:nvSpPr>
              <p:cNvPr id="1350" name="Google Shape;1350;p56"/>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51" name="Google Shape;1351;p56"/>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52" name="Google Shape;1352;p56"/>
            <p:cNvGrpSpPr/>
            <p:nvPr/>
          </p:nvGrpSpPr>
          <p:grpSpPr>
            <a:xfrm>
              <a:off x="6392364" y="6072860"/>
              <a:ext cx="796933" cy="185801"/>
              <a:chOff x="3321050" y="1066800"/>
              <a:chExt cx="6505573" cy="1508125"/>
            </a:xfrm>
          </p:grpSpPr>
          <p:sp>
            <p:nvSpPr>
              <p:cNvPr id="1353" name="Google Shape;1353;p56"/>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54" name="Google Shape;1354;p56"/>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
        <p:nvSpPr>
          <p:cNvPr id="1355" name="Google Shape;1355;p56"/>
          <p:cNvSpPr txBox="1">
            <a:spLocks noGrp="1"/>
          </p:cNvSpPr>
          <p:nvPr>
            <p:ph type="title"/>
          </p:nvPr>
        </p:nvSpPr>
        <p:spPr>
          <a:xfrm>
            <a:off x="855300" y="249075"/>
            <a:ext cx="7433400" cy="39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a:t>Diagrams and infographics</a:t>
            </a:r>
            <a:endParaRPr sz="2000"/>
          </a:p>
        </p:txBody>
      </p:sp>
      <p:sp>
        <p:nvSpPr>
          <p:cNvPr id="1356" name="Google Shape;1356;p56"/>
          <p:cNvSpPr txBox="1">
            <a:spLocks noGrp="1"/>
          </p:cNvSpPr>
          <p:nvPr>
            <p:ph type="sldNum" idx="12"/>
          </p:nvPr>
        </p:nvSpPr>
        <p:spPr>
          <a:xfrm>
            <a:off x="4345650" y="47498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53</a:t>
            </a:fld>
            <a:endParaRPr/>
          </a:p>
        </p:txBody>
      </p:sp>
      <p:grpSp>
        <p:nvGrpSpPr>
          <p:cNvPr id="1357" name="Google Shape;1357;p56"/>
          <p:cNvGrpSpPr/>
          <p:nvPr/>
        </p:nvGrpSpPr>
        <p:grpSpPr>
          <a:xfrm>
            <a:off x="1879183" y="4379878"/>
            <a:ext cx="445738" cy="442950"/>
            <a:chOff x="1442627" y="5710929"/>
            <a:chExt cx="594318" cy="590600"/>
          </a:xfrm>
        </p:grpSpPr>
        <p:sp>
          <p:nvSpPr>
            <p:cNvPr id="1358" name="Google Shape;1358;p5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59" name="Google Shape;1359;p5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60" name="Google Shape;1360;p5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61" name="Google Shape;1361;p5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365"/>
        <p:cNvGrpSpPr/>
        <p:nvPr/>
      </p:nvGrpSpPr>
      <p:grpSpPr>
        <a:xfrm>
          <a:off x="0" y="0"/>
          <a:ext cx="0" cy="0"/>
          <a:chOff x="0" y="0"/>
          <a:chExt cx="0" cy="0"/>
        </a:xfrm>
      </p:grpSpPr>
      <p:sp>
        <p:nvSpPr>
          <p:cNvPr id="1366" name="Google Shape;1366;p57"/>
          <p:cNvSpPr txBox="1"/>
          <p:nvPr/>
        </p:nvSpPr>
        <p:spPr>
          <a:xfrm>
            <a:off x="884075" y="628550"/>
            <a:ext cx="7956600" cy="10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800" b="1">
                <a:solidFill>
                  <a:srgbClr val="FFFFFF"/>
                </a:solidFill>
                <a:latin typeface="Roboto"/>
                <a:ea typeface="Roboto"/>
                <a:cs typeface="Roboto"/>
                <a:sym typeface="Roboto"/>
              </a:rPr>
              <a:t>Now you can use any emoji as an icon!</a:t>
            </a:r>
            <a:endParaRPr sz="1800">
              <a:solidFill>
                <a:srgbClr val="FFFFF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1800">
                <a:solidFill>
                  <a:srgbClr val="FFFFFF"/>
                </a:solidFill>
                <a:latin typeface="Roboto"/>
                <a:ea typeface="Roboto"/>
                <a:cs typeface="Roboto"/>
                <a:sym typeface="Roboto"/>
              </a:rPr>
              <a:t>And of course it resizes without losing quality and you can change the color.</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 sz="1800">
                <a:solidFill>
                  <a:srgbClr val="FFFFFF"/>
                </a:solidFill>
                <a:latin typeface="Roboto"/>
                <a:ea typeface="Roboto"/>
                <a:cs typeface="Roboto"/>
                <a:sym typeface="Roboto"/>
              </a:rPr>
              <a:t>How? Follow Google instructions </a:t>
            </a:r>
            <a:r>
              <a:rPr lang="en" sz="1800" u="sng">
                <a:solidFill>
                  <a:srgbClr val="FFFFFF"/>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https://twitter.com/googledocs/status/730087240156643328</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p:txBody>
      </p:sp>
      <p:sp>
        <p:nvSpPr>
          <p:cNvPr id="1367" name="Google Shape;1367;p57"/>
          <p:cNvSpPr txBox="1"/>
          <p:nvPr/>
        </p:nvSpPr>
        <p:spPr>
          <a:xfrm>
            <a:off x="808100" y="2352188"/>
            <a:ext cx="7729800" cy="192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FFFF"/>
                </a:solidFill>
              </a:rPr>
              <a:t>✋👆👉👍👤👦👧👨👩👪💃🏃💑❤😂😉😋😒😭👶😸🐟🍒🍔💣📌📖🔨🎃🎈🎨🏈🏰🌏🔌🔑</a:t>
            </a:r>
            <a:r>
              <a:rPr lang="en" sz="3000">
                <a:solidFill>
                  <a:srgbClr val="FFFFFF"/>
                </a:solidFill>
                <a:highlight>
                  <a:schemeClr val="dk2"/>
                </a:highlight>
                <a:latin typeface="Roboto"/>
                <a:ea typeface="Roboto"/>
                <a:cs typeface="Roboto"/>
                <a:sym typeface="Roboto"/>
              </a:rPr>
              <a:t> and many more...</a:t>
            </a:r>
            <a:endParaRPr sz="3000">
              <a:solidFill>
                <a:srgbClr val="FFFFFF"/>
              </a:solidFill>
              <a:highlight>
                <a:schemeClr val="dk2"/>
              </a:highlight>
              <a:latin typeface="Roboto"/>
              <a:ea typeface="Roboto"/>
              <a:cs typeface="Roboto"/>
              <a:sym typeface="Roboto"/>
            </a:endParaRPr>
          </a:p>
        </p:txBody>
      </p:sp>
      <p:sp>
        <p:nvSpPr>
          <p:cNvPr id="1368" name="Google Shape;1368;p57"/>
          <p:cNvSpPr txBox="1">
            <a:spLocks noGrp="1"/>
          </p:cNvSpPr>
          <p:nvPr>
            <p:ph type="sldNum" idx="12"/>
          </p:nvPr>
        </p:nvSpPr>
        <p:spPr>
          <a:xfrm>
            <a:off x="4345650" y="4935488"/>
            <a:ext cx="452700" cy="2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gradFill>
          <a:gsLst>
            <a:gs pos="0">
              <a:srgbClr val="FFD966"/>
            </a:gs>
            <a:gs pos="100000">
              <a:srgbClr val="FF9900"/>
            </a:gs>
          </a:gsLst>
          <a:path path="circle">
            <a:fillToRect l="50000" t="50000" r="50000" b="50000"/>
          </a:path>
          <a:tileRect/>
        </a:gradFill>
        <a:effectLst/>
      </p:bgPr>
    </p:bg>
    <p:spTree>
      <p:nvGrpSpPr>
        <p:cNvPr id="1" name="Shape 1372"/>
        <p:cNvGrpSpPr/>
        <p:nvPr/>
      </p:nvGrpSpPr>
      <p:grpSpPr>
        <a:xfrm>
          <a:off x="0" y="0"/>
          <a:ext cx="0" cy="0"/>
          <a:chOff x="0" y="0"/>
          <a:chExt cx="0" cy="0"/>
        </a:xfrm>
      </p:grpSpPr>
      <p:pic>
        <p:nvPicPr>
          <p:cNvPr id="1373" name="Google Shape;1373;p58">
            <a:hlinkClick r:id="rId3"/>
          </p:cNvPr>
          <p:cNvPicPr preferRelativeResize="0"/>
          <p:nvPr/>
        </p:nvPicPr>
        <p:blipFill rotWithShape="1">
          <a:blip r:embed="rId4">
            <a:alphaModFix/>
          </a:blip>
          <a:srcRect/>
          <a:stretch/>
        </p:blipFill>
        <p:spPr>
          <a:xfrm>
            <a:off x="3426425" y="1451225"/>
            <a:ext cx="2291150" cy="550600"/>
          </a:xfrm>
          <a:prstGeom prst="rect">
            <a:avLst/>
          </a:prstGeom>
          <a:noFill/>
          <a:ln>
            <a:noFill/>
          </a:ln>
        </p:spPr>
      </p:pic>
      <p:sp>
        <p:nvSpPr>
          <p:cNvPr id="1374" name="Google Shape;1374;p58"/>
          <p:cNvSpPr txBox="1"/>
          <p:nvPr/>
        </p:nvSpPr>
        <p:spPr>
          <a:xfrm>
            <a:off x="1106100" y="2209500"/>
            <a:ext cx="6931800" cy="26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434343"/>
                </a:solidFill>
                <a:latin typeface="Montserrat"/>
                <a:ea typeface="Montserrat"/>
                <a:cs typeface="Montserrat"/>
                <a:sym typeface="Montserrat"/>
              </a:rPr>
              <a:t>Free templates for all your presentation needs</a:t>
            </a:r>
            <a:endParaRPr sz="1800" b="1">
              <a:solidFill>
                <a:srgbClr val="434343"/>
              </a:solidFill>
              <a:latin typeface="Montserrat"/>
              <a:ea typeface="Montserrat"/>
              <a:cs typeface="Montserrat"/>
              <a:sym typeface="Montserrat"/>
            </a:endParaRPr>
          </a:p>
        </p:txBody>
      </p:sp>
      <p:grpSp>
        <p:nvGrpSpPr>
          <p:cNvPr id="1375" name="Google Shape;1375;p58"/>
          <p:cNvGrpSpPr/>
          <p:nvPr/>
        </p:nvGrpSpPr>
        <p:grpSpPr>
          <a:xfrm>
            <a:off x="690575" y="3290132"/>
            <a:ext cx="7762851" cy="892418"/>
            <a:chOff x="801125" y="3213932"/>
            <a:chExt cx="7762851" cy="892418"/>
          </a:xfrm>
        </p:grpSpPr>
        <p:grpSp>
          <p:nvGrpSpPr>
            <p:cNvPr id="1376" name="Google Shape;1376;p58"/>
            <p:cNvGrpSpPr/>
            <p:nvPr/>
          </p:nvGrpSpPr>
          <p:grpSpPr>
            <a:xfrm>
              <a:off x="4845759" y="3213932"/>
              <a:ext cx="1695900" cy="892418"/>
              <a:chOff x="4845759" y="3213932"/>
              <a:chExt cx="1695900" cy="892418"/>
            </a:xfrm>
          </p:grpSpPr>
          <p:sp>
            <p:nvSpPr>
              <p:cNvPr id="1377" name="Google Shape;1377;p58"/>
              <p:cNvSpPr txBox="1"/>
              <p:nvPr/>
            </p:nvSpPr>
            <p:spPr>
              <a:xfrm>
                <a:off x="4845759"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Ready to use, professional and customizable</a:t>
                </a:r>
                <a:endParaRPr sz="1200">
                  <a:solidFill>
                    <a:srgbClr val="434343"/>
                  </a:solidFill>
                  <a:latin typeface="Montserrat"/>
                  <a:ea typeface="Montserrat"/>
                  <a:cs typeface="Montserrat"/>
                  <a:sym typeface="Montserrat"/>
                </a:endParaRPr>
              </a:p>
            </p:txBody>
          </p:sp>
          <p:sp>
            <p:nvSpPr>
              <p:cNvPr id="1378" name="Google Shape;1378;p58"/>
              <p:cNvSpPr/>
              <p:nvPr/>
            </p:nvSpPr>
            <p:spPr>
              <a:xfrm>
                <a:off x="5603395" y="3213932"/>
                <a:ext cx="180627" cy="181175"/>
              </a:xfrm>
              <a:custGeom>
                <a:avLst/>
                <a:gdLst/>
                <a:ahLst/>
                <a:cxnLst/>
                <a:rect l="l" t="t" r="r" b="b"/>
                <a:pathLst>
                  <a:path w="5929" h="5947" extrusionOk="0">
                    <a:moveTo>
                      <a:pt x="4679" y="0"/>
                    </a:moveTo>
                    <a:lnTo>
                      <a:pt x="4567" y="19"/>
                    </a:lnTo>
                    <a:lnTo>
                      <a:pt x="4474" y="37"/>
                    </a:lnTo>
                    <a:lnTo>
                      <a:pt x="4381" y="93"/>
                    </a:lnTo>
                    <a:lnTo>
                      <a:pt x="4288" y="168"/>
                    </a:lnTo>
                    <a:lnTo>
                      <a:pt x="3747" y="690"/>
                    </a:lnTo>
                    <a:lnTo>
                      <a:pt x="3729" y="746"/>
                    </a:lnTo>
                    <a:lnTo>
                      <a:pt x="3710" y="802"/>
                    </a:lnTo>
                    <a:lnTo>
                      <a:pt x="3729" y="857"/>
                    </a:lnTo>
                    <a:lnTo>
                      <a:pt x="3747" y="895"/>
                    </a:lnTo>
                    <a:lnTo>
                      <a:pt x="5033" y="2181"/>
                    </a:lnTo>
                    <a:lnTo>
                      <a:pt x="5089" y="2218"/>
                    </a:lnTo>
                    <a:lnTo>
                      <a:pt x="5182" y="2218"/>
                    </a:lnTo>
                    <a:lnTo>
                      <a:pt x="5238" y="2181"/>
                    </a:lnTo>
                    <a:lnTo>
                      <a:pt x="5779" y="1640"/>
                    </a:lnTo>
                    <a:lnTo>
                      <a:pt x="5835" y="1566"/>
                    </a:lnTo>
                    <a:lnTo>
                      <a:pt x="5891" y="1473"/>
                    </a:lnTo>
                    <a:lnTo>
                      <a:pt x="5928" y="1361"/>
                    </a:lnTo>
                    <a:lnTo>
                      <a:pt x="5928" y="1249"/>
                    </a:lnTo>
                    <a:lnTo>
                      <a:pt x="5928" y="1156"/>
                    </a:lnTo>
                    <a:lnTo>
                      <a:pt x="5891" y="1044"/>
                    </a:lnTo>
                    <a:lnTo>
                      <a:pt x="5835" y="951"/>
                    </a:lnTo>
                    <a:lnTo>
                      <a:pt x="5779" y="857"/>
                    </a:lnTo>
                    <a:lnTo>
                      <a:pt x="5071" y="168"/>
                    </a:lnTo>
                    <a:lnTo>
                      <a:pt x="4977" y="93"/>
                    </a:lnTo>
                    <a:lnTo>
                      <a:pt x="4884" y="37"/>
                    </a:lnTo>
                    <a:lnTo>
                      <a:pt x="4791" y="19"/>
                    </a:lnTo>
                    <a:lnTo>
                      <a:pt x="4679" y="0"/>
                    </a:lnTo>
                    <a:close/>
                    <a:moveTo>
                      <a:pt x="3393" y="1883"/>
                    </a:moveTo>
                    <a:lnTo>
                      <a:pt x="3449" y="1920"/>
                    </a:lnTo>
                    <a:lnTo>
                      <a:pt x="3486" y="1976"/>
                    </a:lnTo>
                    <a:lnTo>
                      <a:pt x="3505" y="2050"/>
                    </a:lnTo>
                    <a:lnTo>
                      <a:pt x="3486" y="2106"/>
                    </a:lnTo>
                    <a:lnTo>
                      <a:pt x="3449" y="2162"/>
                    </a:lnTo>
                    <a:lnTo>
                      <a:pt x="1660" y="3952"/>
                    </a:lnTo>
                    <a:lnTo>
                      <a:pt x="1604" y="3970"/>
                    </a:lnTo>
                    <a:lnTo>
                      <a:pt x="1548" y="3989"/>
                    </a:lnTo>
                    <a:lnTo>
                      <a:pt x="1492" y="3970"/>
                    </a:lnTo>
                    <a:lnTo>
                      <a:pt x="1436" y="3952"/>
                    </a:lnTo>
                    <a:lnTo>
                      <a:pt x="1399" y="3896"/>
                    </a:lnTo>
                    <a:lnTo>
                      <a:pt x="1380" y="3821"/>
                    </a:lnTo>
                    <a:lnTo>
                      <a:pt x="1399" y="3765"/>
                    </a:lnTo>
                    <a:lnTo>
                      <a:pt x="1436" y="3709"/>
                    </a:lnTo>
                    <a:lnTo>
                      <a:pt x="3225" y="1920"/>
                    </a:lnTo>
                    <a:lnTo>
                      <a:pt x="3281" y="1883"/>
                    </a:lnTo>
                    <a:close/>
                    <a:moveTo>
                      <a:pt x="1007" y="4362"/>
                    </a:moveTo>
                    <a:lnTo>
                      <a:pt x="1007" y="4921"/>
                    </a:lnTo>
                    <a:lnTo>
                      <a:pt x="1566" y="4921"/>
                    </a:lnTo>
                    <a:lnTo>
                      <a:pt x="1566" y="5331"/>
                    </a:lnTo>
                    <a:lnTo>
                      <a:pt x="821" y="5462"/>
                    </a:lnTo>
                    <a:lnTo>
                      <a:pt x="467" y="5107"/>
                    </a:lnTo>
                    <a:lnTo>
                      <a:pt x="597" y="4362"/>
                    </a:lnTo>
                    <a:close/>
                    <a:moveTo>
                      <a:pt x="3337" y="1118"/>
                    </a:moveTo>
                    <a:lnTo>
                      <a:pt x="3300" y="1156"/>
                    </a:lnTo>
                    <a:lnTo>
                      <a:pt x="243" y="4213"/>
                    </a:lnTo>
                    <a:lnTo>
                      <a:pt x="1" y="5611"/>
                    </a:lnTo>
                    <a:lnTo>
                      <a:pt x="1" y="5685"/>
                    </a:lnTo>
                    <a:lnTo>
                      <a:pt x="1" y="5741"/>
                    </a:lnTo>
                    <a:lnTo>
                      <a:pt x="38" y="5816"/>
                    </a:lnTo>
                    <a:lnTo>
                      <a:pt x="75" y="5853"/>
                    </a:lnTo>
                    <a:lnTo>
                      <a:pt x="131" y="5890"/>
                    </a:lnTo>
                    <a:lnTo>
                      <a:pt x="187" y="5928"/>
                    </a:lnTo>
                    <a:lnTo>
                      <a:pt x="243" y="5946"/>
                    </a:lnTo>
                    <a:lnTo>
                      <a:pt x="317" y="5928"/>
                    </a:lnTo>
                    <a:lnTo>
                      <a:pt x="1734" y="5685"/>
                    </a:lnTo>
                    <a:lnTo>
                      <a:pt x="4772" y="2647"/>
                    </a:lnTo>
                    <a:lnTo>
                      <a:pt x="4810" y="2591"/>
                    </a:lnTo>
                    <a:lnTo>
                      <a:pt x="4810" y="2535"/>
                    </a:lnTo>
                    <a:lnTo>
                      <a:pt x="4810" y="2498"/>
                    </a:lnTo>
                    <a:lnTo>
                      <a:pt x="4772" y="2442"/>
                    </a:lnTo>
                    <a:lnTo>
                      <a:pt x="3486" y="1156"/>
                    </a:lnTo>
                    <a:lnTo>
                      <a:pt x="3449" y="111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1379" name="Google Shape;1379;p58"/>
            <p:cNvGrpSpPr/>
            <p:nvPr/>
          </p:nvGrpSpPr>
          <p:grpSpPr>
            <a:xfrm>
              <a:off x="2823442" y="3214222"/>
              <a:ext cx="1695900" cy="892128"/>
              <a:chOff x="2823442" y="3214222"/>
              <a:chExt cx="1695900" cy="892128"/>
            </a:xfrm>
          </p:grpSpPr>
          <p:sp>
            <p:nvSpPr>
              <p:cNvPr id="1380" name="Google Shape;1380;p58"/>
              <p:cNvSpPr txBox="1"/>
              <p:nvPr/>
            </p:nvSpPr>
            <p:spPr>
              <a:xfrm>
                <a:off x="2823442"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100% free for personal or commercial use</a:t>
                </a:r>
                <a:endParaRPr sz="1200">
                  <a:solidFill>
                    <a:srgbClr val="434343"/>
                  </a:solidFill>
                  <a:latin typeface="Montserrat"/>
                  <a:ea typeface="Montserrat"/>
                  <a:cs typeface="Montserrat"/>
                  <a:sym typeface="Montserrat"/>
                </a:endParaRPr>
              </a:p>
            </p:txBody>
          </p:sp>
          <p:sp>
            <p:nvSpPr>
              <p:cNvPr id="1381" name="Google Shape;1381;p58"/>
              <p:cNvSpPr/>
              <p:nvPr/>
            </p:nvSpPr>
            <p:spPr>
              <a:xfrm>
                <a:off x="3569730" y="3214222"/>
                <a:ext cx="203323" cy="180597"/>
              </a:xfrm>
              <a:custGeom>
                <a:avLst/>
                <a:gdLst/>
                <a:ahLst/>
                <a:cxnLst/>
                <a:rect l="l" t="t" r="r" b="b"/>
                <a:pathLst>
                  <a:path w="6674" h="5928" extrusionOk="0">
                    <a:moveTo>
                      <a:pt x="2443" y="0"/>
                    </a:moveTo>
                    <a:lnTo>
                      <a:pt x="2275" y="37"/>
                    </a:lnTo>
                    <a:lnTo>
                      <a:pt x="2126" y="93"/>
                    </a:lnTo>
                    <a:lnTo>
                      <a:pt x="1995" y="187"/>
                    </a:lnTo>
                    <a:lnTo>
                      <a:pt x="1846" y="336"/>
                    </a:lnTo>
                    <a:lnTo>
                      <a:pt x="1753" y="503"/>
                    </a:lnTo>
                    <a:lnTo>
                      <a:pt x="1697" y="690"/>
                    </a:lnTo>
                    <a:lnTo>
                      <a:pt x="1660" y="876"/>
                    </a:lnTo>
                    <a:lnTo>
                      <a:pt x="1678" y="1063"/>
                    </a:lnTo>
                    <a:lnTo>
                      <a:pt x="1716" y="1249"/>
                    </a:lnTo>
                    <a:lnTo>
                      <a:pt x="1809" y="1417"/>
                    </a:lnTo>
                    <a:lnTo>
                      <a:pt x="1921" y="1566"/>
                    </a:lnTo>
                    <a:lnTo>
                      <a:pt x="3188" y="2889"/>
                    </a:lnTo>
                    <a:lnTo>
                      <a:pt x="3263" y="2945"/>
                    </a:lnTo>
                    <a:lnTo>
                      <a:pt x="3337" y="2964"/>
                    </a:lnTo>
                    <a:lnTo>
                      <a:pt x="3412" y="2945"/>
                    </a:lnTo>
                    <a:lnTo>
                      <a:pt x="3487" y="2889"/>
                    </a:lnTo>
                    <a:lnTo>
                      <a:pt x="4754" y="1566"/>
                    </a:lnTo>
                    <a:lnTo>
                      <a:pt x="4866" y="1417"/>
                    </a:lnTo>
                    <a:lnTo>
                      <a:pt x="4940" y="1249"/>
                    </a:lnTo>
                    <a:lnTo>
                      <a:pt x="4996" y="1063"/>
                    </a:lnTo>
                    <a:lnTo>
                      <a:pt x="5015" y="876"/>
                    </a:lnTo>
                    <a:lnTo>
                      <a:pt x="4978" y="690"/>
                    </a:lnTo>
                    <a:lnTo>
                      <a:pt x="4922" y="503"/>
                    </a:lnTo>
                    <a:lnTo>
                      <a:pt x="4810" y="336"/>
                    </a:lnTo>
                    <a:lnTo>
                      <a:pt x="4679" y="187"/>
                    </a:lnTo>
                    <a:lnTo>
                      <a:pt x="4549" y="93"/>
                    </a:lnTo>
                    <a:lnTo>
                      <a:pt x="4381" y="37"/>
                    </a:lnTo>
                    <a:lnTo>
                      <a:pt x="4232" y="0"/>
                    </a:lnTo>
                    <a:lnTo>
                      <a:pt x="4064" y="0"/>
                    </a:lnTo>
                    <a:lnTo>
                      <a:pt x="3897" y="19"/>
                    </a:lnTo>
                    <a:lnTo>
                      <a:pt x="3747" y="75"/>
                    </a:lnTo>
                    <a:lnTo>
                      <a:pt x="3598" y="168"/>
                    </a:lnTo>
                    <a:lnTo>
                      <a:pt x="3468" y="280"/>
                    </a:lnTo>
                    <a:lnTo>
                      <a:pt x="3337" y="429"/>
                    </a:lnTo>
                    <a:lnTo>
                      <a:pt x="3207" y="280"/>
                    </a:lnTo>
                    <a:lnTo>
                      <a:pt x="3076" y="168"/>
                    </a:lnTo>
                    <a:lnTo>
                      <a:pt x="2927" y="75"/>
                    </a:lnTo>
                    <a:lnTo>
                      <a:pt x="2778" y="19"/>
                    </a:lnTo>
                    <a:lnTo>
                      <a:pt x="2610" y="0"/>
                    </a:lnTo>
                    <a:close/>
                    <a:moveTo>
                      <a:pt x="2219" y="3691"/>
                    </a:moveTo>
                    <a:lnTo>
                      <a:pt x="1995" y="3728"/>
                    </a:lnTo>
                    <a:lnTo>
                      <a:pt x="1772" y="3784"/>
                    </a:lnTo>
                    <a:lnTo>
                      <a:pt x="1548" y="3877"/>
                    </a:lnTo>
                    <a:lnTo>
                      <a:pt x="1362" y="4008"/>
                    </a:lnTo>
                    <a:lnTo>
                      <a:pt x="821" y="4436"/>
                    </a:lnTo>
                    <a:lnTo>
                      <a:pt x="187" y="4436"/>
                    </a:lnTo>
                    <a:lnTo>
                      <a:pt x="113" y="4455"/>
                    </a:lnTo>
                    <a:lnTo>
                      <a:pt x="57" y="4492"/>
                    </a:lnTo>
                    <a:lnTo>
                      <a:pt x="1" y="4548"/>
                    </a:lnTo>
                    <a:lnTo>
                      <a:pt x="1" y="4623"/>
                    </a:lnTo>
                    <a:lnTo>
                      <a:pt x="1" y="5741"/>
                    </a:lnTo>
                    <a:lnTo>
                      <a:pt x="1" y="5816"/>
                    </a:lnTo>
                    <a:lnTo>
                      <a:pt x="57" y="5872"/>
                    </a:lnTo>
                    <a:lnTo>
                      <a:pt x="113" y="5909"/>
                    </a:lnTo>
                    <a:lnTo>
                      <a:pt x="187" y="5928"/>
                    </a:lnTo>
                    <a:lnTo>
                      <a:pt x="4325" y="5928"/>
                    </a:lnTo>
                    <a:lnTo>
                      <a:pt x="4437" y="5909"/>
                    </a:lnTo>
                    <a:lnTo>
                      <a:pt x="4568" y="5890"/>
                    </a:lnTo>
                    <a:lnTo>
                      <a:pt x="4679" y="5834"/>
                    </a:lnTo>
                    <a:lnTo>
                      <a:pt x="4791" y="5760"/>
                    </a:lnTo>
                    <a:lnTo>
                      <a:pt x="6543" y="4362"/>
                    </a:lnTo>
                    <a:lnTo>
                      <a:pt x="6599" y="4306"/>
                    </a:lnTo>
                    <a:lnTo>
                      <a:pt x="6637" y="4231"/>
                    </a:lnTo>
                    <a:lnTo>
                      <a:pt x="6674" y="4157"/>
                    </a:lnTo>
                    <a:lnTo>
                      <a:pt x="6674" y="4082"/>
                    </a:lnTo>
                    <a:lnTo>
                      <a:pt x="6674" y="4008"/>
                    </a:lnTo>
                    <a:lnTo>
                      <a:pt x="6655" y="3933"/>
                    </a:lnTo>
                    <a:lnTo>
                      <a:pt x="6618" y="3859"/>
                    </a:lnTo>
                    <a:lnTo>
                      <a:pt x="6543" y="3784"/>
                    </a:lnTo>
                    <a:lnTo>
                      <a:pt x="6506" y="3747"/>
                    </a:lnTo>
                    <a:lnTo>
                      <a:pt x="6432" y="3728"/>
                    </a:lnTo>
                    <a:lnTo>
                      <a:pt x="6376" y="3709"/>
                    </a:lnTo>
                    <a:lnTo>
                      <a:pt x="6301" y="3709"/>
                    </a:lnTo>
                    <a:lnTo>
                      <a:pt x="6171" y="3728"/>
                    </a:lnTo>
                    <a:lnTo>
                      <a:pt x="6115" y="3747"/>
                    </a:lnTo>
                    <a:lnTo>
                      <a:pt x="6059" y="3784"/>
                    </a:lnTo>
                    <a:lnTo>
                      <a:pt x="4978" y="4641"/>
                    </a:lnTo>
                    <a:lnTo>
                      <a:pt x="4885" y="4716"/>
                    </a:lnTo>
                    <a:lnTo>
                      <a:pt x="4773" y="4772"/>
                    </a:lnTo>
                    <a:lnTo>
                      <a:pt x="4642" y="4809"/>
                    </a:lnTo>
                    <a:lnTo>
                      <a:pt x="3095" y="4809"/>
                    </a:lnTo>
                    <a:lnTo>
                      <a:pt x="3039" y="4772"/>
                    </a:lnTo>
                    <a:lnTo>
                      <a:pt x="2983" y="4716"/>
                    </a:lnTo>
                    <a:lnTo>
                      <a:pt x="2965" y="4660"/>
                    </a:lnTo>
                    <a:lnTo>
                      <a:pt x="2965" y="4586"/>
                    </a:lnTo>
                    <a:lnTo>
                      <a:pt x="3002" y="4511"/>
                    </a:lnTo>
                    <a:lnTo>
                      <a:pt x="3076" y="4455"/>
                    </a:lnTo>
                    <a:lnTo>
                      <a:pt x="3151" y="4436"/>
                    </a:lnTo>
                    <a:lnTo>
                      <a:pt x="4120" y="4436"/>
                    </a:lnTo>
                    <a:lnTo>
                      <a:pt x="4195" y="4418"/>
                    </a:lnTo>
                    <a:lnTo>
                      <a:pt x="4307" y="4362"/>
                    </a:lnTo>
                    <a:lnTo>
                      <a:pt x="4363" y="4306"/>
                    </a:lnTo>
                    <a:lnTo>
                      <a:pt x="4400" y="4250"/>
                    </a:lnTo>
                    <a:lnTo>
                      <a:pt x="4419" y="4194"/>
                    </a:lnTo>
                    <a:lnTo>
                      <a:pt x="4437" y="4138"/>
                    </a:lnTo>
                    <a:lnTo>
                      <a:pt x="4456" y="4045"/>
                    </a:lnTo>
                    <a:lnTo>
                      <a:pt x="4437" y="3970"/>
                    </a:lnTo>
                    <a:lnTo>
                      <a:pt x="4400" y="3896"/>
                    </a:lnTo>
                    <a:lnTo>
                      <a:pt x="4363" y="3821"/>
                    </a:lnTo>
                    <a:lnTo>
                      <a:pt x="4307" y="3784"/>
                    </a:lnTo>
                    <a:lnTo>
                      <a:pt x="4232" y="3728"/>
                    </a:lnTo>
                    <a:lnTo>
                      <a:pt x="4158" y="3709"/>
                    </a:lnTo>
                    <a:lnTo>
                      <a:pt x="4083" y="369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1382" name="Google Shape;1382;p58"/>
            <p:cNvGrpSpPr/>
            <p:nvPr/>
          </p:nvGrpSpPr>
          <p:grpSpPr>
            <a:xfrm>
              <a:off x="6868076" y="3213932"/>
              <a:ext cx="1695900" cy="892418"/>
              <a:chOff x="6868076" y="3213932"/>
              <a:chExt cx="1695900" cy="892418"/>
            </a:xfrm>
          </p:grpSpPr>
          <p:sp>
            <p:nvSpPr>
              <p:cNvPr id="1383" name="Google Shape;1383;p58"/>
              <p:cNvSpPr txBox="1"/>
              <p:nvPr/>
            </p:nvSpPr>
            <p:spPr>
              <a:xfrm>
                <a:off x="6868076"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Blow your audience away with attractive visuals</a:t>
                </a:r>
                <a:endParaRPr sz="1200">
                  <a:solidFill>
                    <a:srgbClr val="434343"/>
                  </a:solidFill>
                  <a:latin typeface="Montserrat"/>
                  <a:ea typeface="Montserrat"/>
                  <a:cs typeface="Montserrat"/>
                  <a:sym typeface="Montserrat"/>
                </a:endParaRPr>
              </a:p>
            </p:txBody>
          </p:sp>
          <p:sp>
            <p:nvSpPr>
              <p:cNvPr id="1384" name="Google Shape;1384;p58"/>
              <p:cNvSpPr/>
              <p:nvPr/>
            </p:nvSpPr>
            <p:spPr>
              <a:xfrm>
                <a:off x="7625712" y="3213932"/>
                <a:ext cx="180627" cy="181175"/>
              </a:xfrm>
              <a:custGeom>
                <a:avLst/>
                <a:gdLst/>
                <a:ahLst/>
                <a:cxnLst/>
                <a:rect l="l" t="t" r="r" b="b"/>
                <a:pathLst>
                  <a:path w="5929" h="5947" extrusionOk="0">
                    <a:moveTo>
                      <a:pt x="784" y="4940"/>
                    </a:moveTo>
                    <a:lnTo>
                      <a:pt x="839" y="4958"/>
                    </a:lnTo>
                    <a:lnTo>
                      <a:pt x="933" y="5014"/>
                    </a:lnTo>
                    <a:lnTo>
                      <a:pt x="989" y="5107"/>
                    </a:lnTo>
                    <a:lnTo>
                      <a:pt x="1007" y="5145"/>
                    </a:lnTo>
                    <a:lnTo>
                      <a:pt x="1007" y="5201"/>
                    </a:lnTo>
                    <a:lnTo>
                      <a:pt x="1007" y="5257"/>
                    </a:lnTo>
                    <a:lnTo>
                      <a:pt x="989" y="5313"/>
                    </a:lnTo>
                    <a:lnTo>
                      <a:pt x="933" y="5406"/>
                    </a:lnTo>
                    <a:lnTo>
                      <a:pt x="839" y="5462"/>
                    </a:lnTo>
                    <a:lnTo>
                      <a:pt x="784" y="5480"/>
                    </a:lnTo>
                    <a:lnTo>
                      <a:pt x="672" y="5480"/>
                    </a:lnTo>
                    <a:lnTo>
                      <a:pt x="634" y="5462"/>
                    </a:lnTo>
                    <a:lnTo>
                      <a:pt x="541" y="5406"/>
                    </a:lnTo>
                    <a:lnTo>
                      <a:pt x="485" y="5313"/>
                    </a:lnTo>
                    <a:lnTo>
                      <a:pt x="467" y="5257"/>
                    </a:lnTo>
                    <a:lnTo>
                      <a:pt x="448" y="5201"/>
                    </a:lnTo>
                    <a:lnTo>
                      <a:pt x="467" y="5145"/>
                    </a:lnTo>
                    <a:lnTo>
                      <a:pt x="485" y="5107"/>
                    </a:lnTo>
                    <a:lnTo>
                      <a:pt x="541" y="5014"/>
                    </a:lnTo>
                    <a:lnTo>
                      <a:pt x="634" y="4958"/>
                    </a:lnTo>
                    <a:lnTo>
                      <a:pt x="672" y="4940"/>
                    </a:lnTo>
                    <a:close/>
                    <a:moveTo>
                      <a:pt x="206" y="2610"/>
                    </a:moveTo>
                    <a:lnTo>
                      <a:pt x="168" y="2628"/>
                    </a:lnTo>
                    <a:lnTo>
                      <a:pt x="75" y="2684"/>
                    </a:lnTo>
                    <a:lnTo>
                      <a:pt x="19" y="2777"/>
                    </a:lnTo>
                    <a:lnTo>
                      <a:pt x="1" y="2833"/>
                    </a:lnTo>
                    <a:lnTo>
                      <a:pt x="1" y="2889"/>
                    </a:lnTo>
                    <a:lnTo>
                      <a:pt x="1" y="5667"/>
                    </a:lnTo>
                    <a:lnTo>
                      <a:pt x="1" y="5723"/>
                    </a:lnTo>
                    <a:lnTo>
                      <a:pt x="19" y="5779"/>
                    </a:lnTo>
                    <a:lnTo>
                      <a:pt x="75" y="5872"/>
                    </a:lnTo>
                    <a:lnTo>
                      <a:pt x="168" y="5928"/>
                    </a:lnTo>
                    <a:lnTo>
                      <a:pt x="206" y="5946"/>
                    </a:lnTo>
                    <a:lnTo>
                      <a:pt x="1250" y="5946"/>
                    </a:lnTo>
                    <a:lnTo>
                      <a:pt x="1305" y="5928"/>
                    </a:lnTo>
                    <a:lnTo>
                      <a:pt x="1399" y="5872"/>
                    </a:lnTo>
                    <a:lnTo>
                      <a:pt x="1455" y="5779"/>
                    </a:lnTo>
                    <a:lnTo>
                      <a:pt x="1473" y="5723"/>
                    </a:lnTo>
                    <a:lnTo>
                      <a:pt x="1473" y="5667"/>
                    </a:lnTo>
                    <a:lnTo>
                      <a:pt x="1473" y="2889"/>
                    </a:lnTo>
                    <a:lnTo>
                      <a:pt x="1473" y="2833"/>
                    </a:lnTo>
                    <a:lnTo>
                      <a:pt x="1455" y="2777"/>
                    </a:lnTo>
                    <a:lnTo>
                      <a:pt x="1399" y="2684"/>
                    </a:lnTo>
                    <a:lnTo>
                      <a:pt x="1305" y="2628"/>
                    </a:lnTo>
                    <a:lnTo>
                      <a:pt x="1250" y="2610"/>
                    </a:lnTo>
                    <a:close/>
                    <a:moveTo>
                      <a:pt x="3617" y="0"/>
                    </a:moveTo>
                    <a:lnTo>
                      <a:pt x="3524" y="19"/>
                    </a:lnTo>
                    <a:lnTo>
                      <a:pt x="3468" y="75"/>
                    </a:lnTo>
                    <a:lnTo>
                      <a:pt x="3393" y="168"/>
                    </a:lnTo>
                    <a:lnTo>
                      <a:pt x="3337" y="261"/>
                    </a:lnTo>
                    <a:lnTo>
                      <a:pt x="3263" y="485"/>
                    </a:lnTo>
                    <a:lnTo>
                      <a:pt x="3225" y="671"/>
                    </a:lnTo>
                    <a:lnTo>
                      <a:pt x="3169" y="858"/>
                    </a:lnTo>
                    <a:lnTo>
                      <a:pt x="3114" y="1044"/>
                    </a:lnTo>
                    <a:lnTo>
                      <a:pt x="3039" y="1212"/>
                    </a:lnTo>
                    <a:lnTo>
                      <a:pt x="2983" y="1286"/>
                    </a:lnTo>
                    <a:lnTo>
                      <a:pt x="2927" y="1361"/>
                    </a:lnTo>
                    <a:lnTo>
                      <a:pt x="2797" y="1510"/>
                    </a:lnTo>
                    <a:lnTo>
                      <a:pt x="2666" y="1659"/>
                    </a:lnTo>
                    <a:lnTo>
                      <a:pt x="2442" y="1995"/>
                    </a:lnTo>
                    <a:lnTo>
                      <a:pt x="2200" y="2330"/>
                    </a:lnTo>
                    <a:lnTo>
                      <a:pt x="2051" y="2498"/>
                    </a:lnTo>
                    <a:lnTo>
                      <a:pt x="1883" y="2666"/>
                    </a:lnTo>
                    <a:lnTo>
                      <a:pt x="1865" y="2722"/>
                    </a:lnTo>
                    <a:lnTo>
                      <a:pt x="1846" y="2777"/>
                    </a:lnTo>
                    <a:lnTo>
                      <a:pt x="1846" y="5257"/>
                    </a:lnTo>
                    <a:lnTo>
                      <a:pt x="1865" y="5313"/>
                    </a:lnTo>
                    <a:lnTo>
                      <a:pt x="1883" y="5350"/>
                    </a:lnTo>
                    <a:lnTo>
                      <a:pt x="1939" y="5387"/>
                    </a:lnTo>
                    <a:lnTo>
                      <a:pt x="1995" y="5387"/>
                    </a:lnTo>
                    <a:lnTo>
                      <a:pt x="2126" y="5406"/>
                    </a:lnTo>
                    <a:lnTo>
                      <a:pt x="2293" y="5462"/>
                    </a:lnTo>
                    <a:lnTo>
                      <a:pt x="2592" y="5573"/>
                    </a:lnTo>
                    <a:lnTo>
                      <a:pt x="2890" y="5704"/>
                    </a:lnTo>
                    <a:lnTo>
                      <a:pt x="3225" y="5816"/>
                    </a:lnTo>
                    <a:lnTo>
                      <a:pt x="3393" y="5872"/>
                    </a:lnTo>
                    <a:lnTo>
                      <a:pt x="3580" y="5909"/>
                    </a:lnTo>
                    <a:lnTo>
                      <a:pt x="3785" y="5946"/>
                    </a:lnTo>
                    <a:lnTo>
                      <a:pt x="4400" y="5946"/>
                    </a:lnTo>
                    <a:lnTo>
                      <a:pt x="4586" y="5928"/>
                    </a:lnTo>
                    <a:lnTo>
                      <a:pt x="4772" y="5909"/>
                    </a:lnTo>
                    <a:lnTo>
                      <a:pt x="4940" y="5853"/>
                    </a:lnTo>
                    <a:lnTo>
                      <a:pt x="5108" y="5797"/>
                    </a:lnTo>
                    <a:lnTo>
                      <a:pt x="5238" y="5723"/>
                    </a:lnTo>
                    <a:lnTo>
                      <a:pt x="5332" y="5611"/>
                    </a:lnTo>
                    <a:lnTo>
                      <a:pt x="5388" y="5499"/>
                    </a:lnTo>
                    <a:lnTo>
                      <a:pt x="5425" y="5368"/>
                    </a:lnTo>
                    <a:lnTo>
                      <a:pt x="5425" y="5238"/>
                    </a:lnTo>
                    <a:lnTo>
                      <a:pt x="5406" y="5089"/>
                    </a:lnTo>
                    <a:lnTo>
                      <a:pt x="5481" y="4996"/>
                    </a:lnTo>
                    <a:lnTo>
                      <a:pt x="5537" y="4902"/>
                    </a:lnTo>
                    <a:lnTo>
                      <a:pt x="5574" y="4809"/>
                    </a:lnTo>
                    <a:lnTo>
                      <a:pt x="5611" y="4697"/>
                    </a:lnTo>
                    <a:lnTo>
                      <a:pt x="5630" y="4567"/>
                    </a:lnTo>
                    <a:lnTo>
                      <a:pt x="5630" y="4455"/>
                    </a:lnTo>
                    <a:lnTo>
                      <a:pt x="5630" y="4325"/>
                    </a:lnTo>
                    <a:lnTo>
                      <a:pt x="5593" y="4213"/>
                    </a:lnTo>
                    <a:lnTo>
                      <a:pt x="5667" y="4101"/>
                    </a:lnTo>
                    <a:lnTo>
                      <a:pt x="5723" y="3989"/>
                    </a:lnTo>
                    <a:lnTo>
                      <a:pt x="5742" y="3877"/>
                    </a:lnTo>
                    <a:lnTo>
                      <a:pt x="5779" y="3747"/>
                    </a:lnTo>
                    <a:lnTo>
                      <a:pt x="5779" y="3635"/>
                    </a:lnTo>
                    <a:lnTo>
                      <a:pt x="5760" y="3523"/>
                    </a:lnTo>
                    <a:lnTo>
                      <a:pt x="5742" y="3393"/>
                    </a:lnTo>
                    <a:lnTo>
                      <a:pt x="5704" y="3299"/>
                    </a:lnTo>
                    <a:lnTo>
                      <a:pt x="5798" y="3169"/>
                    </a:lnTo>
                    <a:lnTo>
                      <a:pt x="5872" y="3038"/>
                    </a:lnTo>
                    <a:lnTo>
                      <a:pt x="5909" y="2889"/>
                    </a:lnTo>
                    <a:lnTo>
                      <a:pt x="5928" y="2722"/>
                    </a:lnTo>
                    <a:lnTo>
                      <a:pt x="5909" y="2591"/>
                    </a:lnTo>
                    <a:lnTo>
                      <a:pt x="5872" y="2461"/>
                    </a:lnTo>
                    <a:lnTo>
                      <a:pt x="5816" y="2349"/>
                    </a:lnTo>
                    <a:lnTo>
                      <a:pt x="5723" y="2256"/>
                    </a:lnTo>
                    <a:lnTo>
                      <a:pt x="5630" y="2162"/>
                    </a:lnTo>
                    <a:lnTo>
                      <a:pt x="5518" y="2106"/>
                    </a:lnTo>
                    <a:lnTo>
                      <a:pt x="5388" y="2069"/>
                    </a:lnTo>
                    <a:lnTo>
                      <a:pt x="5238" y="2051"/>
                    </a:lnTo>
                    <a:lnTo>
                      <a:pt x="4064" y="2051"/>
                    </a:lnTo>
                    <a:lnTo>
                      <a:pt x="4101" y="1920"/>
                    </a:lnTo>
                    <a:lnTo>
                      <a:pt x="4157" y="1808"/>
                    </a:lnTo>
                    <a:lnTo>
                      <a:pt x="4288" y="1566"/>
                    </a:lnTo>
                    <a:lnTo>
                      <a:pt x="4344" y="1435"/>
                    </a:lnTo>
                    <a:lnTo>
                      <a:pt x="4400" y="1286"/>
                    </a:lnTo>
                    <a:lnTo>
                      <a:pt x="4437" y="1119"/>
                    </a:lnTo>
                    <a:lnTo>
                      <a:pt x="4456" y="951"/>
                    </a:lnTo>
                    <a:lnTo>
                      <a:pt x="4437" y="802"/>
                    </a:lnTo>
                    <a:lnTo>
                      <a:pt x="4418" y="671"/>
                    </a:lnTo>
                    <a:lnTo>
                      <a:pt x="4400" y="541"/>
                    </a:lnTo>
                    <a:lnTo>
                      <a:pt x="4362" y="447"/>
                    </a:lnTo>
                    <a:lnTo>
                      <a:pt x="4306" y="354"/>
                    </a:lnTo>
                    <a:lnTo>
                      <a:pt x="4251" y="280"/>
                    </a:lnTo>
                    <a:lnTo>
                      <a:pt x="4195" y="205"/>
                    </a:lnTo>
                    <a:lnTo>
                      <a:pt x="4139" y="168"/>
                    </a:lnTo>
                    <a:lnTo>
                      <a:pt x="3990" y="75"/>
                    </a:lnTo>
                    <a:lnTo>
                      <a:pt x="3859" y="37"/>
                    </a:lnTo>
                    <a:lnTo>
                      <a:pt x="3729" y="19"/>
                    </a:lnTo>
                    <a:lnTo>
                      <a:pt x="36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1385" name="Google Shape;1385;p58"/>
            <p:cNvGrpSpPr/>
            <p:nvPr/>
          </p:nvGrpSpPr>
          <p:grpSpPr>
            <a:xfrm>
              <a:off x="801125" y="3214206"/>
              <a:ext cx="1695900" cy="892144"/>
              <a:chOff x="801125" y="3214206"/>
              <a:chExt cx="1695900" cy="892144"/>
            </a:xfrm>
          </p:grpSpPr>
          <p:sp>
            <p:nvSpPr>
              <p:cNvPr id="1386" name="Google Shape;1386;p58"/>
              <p:cNvSpPr txBox="1"/>
              <p:nvPr/>
            </p:nvSpPr>
            <p:spPr>
              <a:xfrm>
                <a:off x="801125"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For PowerPoint and Google Slides</a:t>
                </a:r>
                <a:endParaRPr sz="1200">
                  <a:solidFill>
                    <a:srgbClr val="434343"/>
                  </a:solidFill>
                  <a:latin typeface="Montserrat"/>
                  <a:ea typeface="Montserrat"/>
                  <a:cs typeface="Montserrat"/>
                  <a:sym typeface="Montserrat"/>
                </a:endParaRPr>
              </a:p>
            </p:txBody>
          </p:sp>
          <p:sp>
            <p:nvSpPr>
              <p:cNvPr id="1387" name="Google Shape;1387;p58"/>
              <p:cNvSpPr/>
              <p:nvPr/>
            </p:nvSpPr>
            <p:spPr>
              <a:xfrm>
                <a:off x="1535764" y="3214206"/>
                <a:ext cx="226629" cy="180627"/>
              </a:xfrm>
              <a:custGeom>
                <a:avLst/>
                <a:gdLst/>
                <a:ahLst/>
                <a:cxnLst/>
                <a:rect l="l" t="t" r="r" b="b"/>
                <a:pathLst>
                  <a:path w="7439" h="5929" extrusionOk="0">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6" name="Google Shape;149;p25">
            <a:extLst>
              <a:ext uri="{FF2B5EF4-FFF2-40B4-BE49-F238E27FC236}">
                <a16:creationId xmlns:a16="http://schemas.microsoft.com/office/drawing/2014/main" id="{B654B7C6-0AD3-48A1-9689-8B7A76B31C7B}"/>
              </a:ext>
            </a:extLst>
          </p:cNvPr>
          <p:cNvSpPr txBox="1">
            <a:spLocks/>
          </p:cNvSpPr>
          <p:nvPr/>
        </p:nvSpPr>
        <p:spPr>
          <a:xfrm>
            <a:off x="2011121" y="584494"/>
            <a:ext cx="5184809" cy="758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4"/>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indent="-381000">
              <a:buSzPts val="2400"/>
            </a:pPr>
            <a:r>
              <a:rPr lang="fr-CA" sz="2400" b="1" dirty="0">
                <a:solidFill>
                  <a:schemeClr val="accent4"/>
                </a:solidFill>
                <a:latin typeface="Roboto Slab"/>
                <a:ea typeface="Roboto Slab"/>
                <a:sym typeface="Roboto Slab"/>
              </a:rPr>
              <a:t>Les opportunités à saisir ?</a:t>
            </a:r>
            <a:endParaRPr lang="en-US" sz="2400" b="1" dirty="0">
              <a:solidFill>
                <a:schemeClr val="accent4"/>
              </a:solidFill>
              <a:latin typeface="Roboto Slab"/>
              <a:ea typeface="Roboto Slab"/>
              <a:sym typeface="Roboto Slab"/>
            </a:endParaRPr>
          </a:p>
        </p:txBody>
      </p:sp>
      <p:sp>
        <p:nvSpPr>
          <p:cNvPr id="166" name="Google Shape;166;p27"/>
          <p:cNvSpPr txBox="1">
            <a:spLocks noGrp="1"/>
          </p:cNvSpPr>
          <p:nvPr>
            <p:ph type="sldNum" idx="12"/>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13" name="Text Placeholder 12">
            <a:extLst>
              <a:ext uri="{FF2B5EF4-FFF2-40B4-BE49-F238E27FC236}">
                <a16:creationId xmlns:a16="http://schemas.microsoft.com/office/drawing/2014/main" id="{E35649FD-F38E-4DDA-83FA-0655D0FEB533}"/>
              </a:ext>
            </a:extLst>
          </p:cNvPr>
          <p:cNvSpPr>
            <a:spLocks noGrp="1"/>
          </p:cNvSpPr>
          <p:nvPr>
            <p:ph type="body" idx="2"/>
          </p:nvPr>
        </p:nvSpPr>
        <p:spPr>
          <a:xfrm>
            <a:off x="878786" y="3004645"/>
            <a:ext cx="7601787" cy="1554361"/>
          </a:xfrm>
        </p:spPr>
        <p:txBody>
          <a:bodyPr/>
          <a:lstStyle/>
          <a:p>
            <a:r>
              <a:rPr lang="fr-CA" dirty="0"/>
              <a:t>En faire un atout et le tourner à son avantages sur le plan socio-économique</a:t>
            </a:r>
          </a:p>
          <a:p>
            <a:pPr lvl="1"/>
            <a:r>
              <a:rPr lang="fr-CA" dirty="0"/>
              <a:t>Devenir un leader positif</a:t>
            </a:r>
          </a:p>
          <a:p>
            <a:pPr lvl="1"/>
            <a:r>
              <a:rPr lang="fr-CA" dirty="0"/>
              <a:t>Potentiel carbone</a:t>
            </a:r>
          </a:p>
        </p:txBody>
      </p:sp>
      <p:sp>
        <p:nvSpPr>
          <p:cNvPr id="15" name="Text Placeholder 14">
            <a:extLst>
              <a:ext uri="{FF2B5EF4-FFF2-40B4-BE49-F238E27FC236}">
                <a16:creationId xmlns:a16="http://schemas.microsoft.com/office/drawing/2014/main" id="{93B20DB5-7AD1-4668-8B4F-DA882779C99B}"/>
              </a:ext>
            </a:extLst>
          </p:cNvPr>
          <p:cNvSpPr>
            <a:spLocks noGrp="1"/>
          </p:cNvSpPr>
          <p:nvPr>
            <p:ph type="body" idx="1"/>
          </p:nvPr>
        </p:nvSpPr>
        <p:spPr>
          <a:xfrm>
            <a:off x="878787" y="1744796"/>
            <a:ext cx="7601787" cy="600956"/>
          </a:xfrm>
        </p:spPr>
        <p:txBody>
          <a:bodyPr/>
          <a:lstStyle/>
          <a:p>
            <a:r>
              <a:rPr lang="fr-CA" sz="1800" b="0" i="1" dirty="0">
                <a:solidFill>
                  <a:srgbClr val="747474"/>
                </a:solidFill>
                <a:effectLst/>
                <a:latin typeface="Open Sans" panose="020B0606030504020204" pitchFamily="34" charset="0"/>
              </a:rPr>
              <a:t>Faire le plus possible avec, le moins possible contre. </a:t>
            </a:r>
            <a:r>
              <a:rPr lang="fr-CA" sz="1400" b="1" i="0" dirty="0">
                <a:solidFill>
                  <a:srgbClr val="747474"/>
                </a:solidFill>
                <a:effectLst/>
                <a:latin typeface="Open Sans" panose="020B0606030504020204" pitchFamily="34" charset="0"/>
              </a:rPr>
              <a:t>Gilles Clément</a:t>
            </a:r>
          </a:p>
          <a:p>
            <a:pPr lvl="1"/>
            <a:r>
              <a:rPr lang="fr-CA" b="1" dirty="0">
                <a:solidFill>
                  <a:srgbClr val="747474"/>
                </a:solidFill>
                <a:latin typeface="Open Sans" panose="020B0606030504020204" pitchFamily="34" charset="0"/>
              </a:rPr>
              <a:t>Valoriser au lieu de détourner</a:t>
            </a:r>
          </a:p>
          <a:p>
            <a:pPr lvl="1"/>
            <a:r>
              <a:rPr lang="fr-CA" b="1" dirty="0">
                <a:solidFill>
                  <a:srgbClr val="747474"/>
                </a:solidFill>
                <a:latin typeface="Open Sans" panose="020B0606030504020204" pitchFamily="34" charset="0"/>
              </a:rPr>
              <a:t>Potentiel </a:t>
            </a:r>
            <a:r>
              <a:rPr lang="fr-CA" b="1" dirty="0" err="1">
                <a:solidFill>
                  <a:srgbClr val="747474"/>
                </a:solidFill>
                <a:latin typeface="Open Sans" panose="020B0606030504020204" pitchFamily="34" charset="0"/>
              </a:rPr>
              <a:t>récréo-touristique</a:t>
            </a:r>
            <a:endParaRPr lang="fr-CA" dirty="0"/>
          </a:p>
          <a:p>
            <a:endParaRPr lang="fr-CA" sz="1800" b="1" dirty="0"/>
          </a:p>
          <a:p>
            <a:endParaRPr lang="fr-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142" name="Google Shape;142;p24"/>
          <p:cNvSpPr txBox="1">
            <a:spLocks noGrp="1"/>
          </p:cNvSpPr>
          <p:nvPr>
            <p:ph type="body" idx="1"/>
          </p:nvPr>
        </p:nvSpPr>
        <p:spPr>
          <a:xfrm>
            <a:off x="1789043" y="2384538"/>
            <a:ext cx="5565913" cy="819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fr-CA" sz="1800" b="0" i="1" dirty="0">
                <a:solidFill>
                  <a:srgbClr val="747474"/>
                </a:solidFill>
                <a:effectLst/>
                <a:latin typeface="Open Sans" panose="020B0606030504020204" pitchFamily="34" charset="0"/>
              </a:rPr>
              <a:t>Faire le plus possible avec, le moins possible contre.</a:t>
            </a:r>
            <a:endParaRPr sz="1800" b="1" dirty="0"/>
          </a:p>
        </p:txBody>
      </p:sp>
      <p:sp>
        <p:nvSpPr>
          <p:cNvPr id="143" name="Google Shape;143;p24"/>
          <p:cNvSpPr txBox="1">
            <a:spLocks noGrp="1"/>
          </p:cNvSpPr>
          <p:nvPr>
            <p:ph type="sldNum" idx="12"/>
          </p:nvPr>
        </p:nvSpPr>
        <p:spPr>
          <a:xfrm>
            <a:off x="4345650" y="4673644"/>
            <a:ext cx="452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7" name="TextBox 6">
            <a:extLst>
              <a:ext uri="{FF2B5EF4-FFF2-40B4-BE49-F238E27FC236}">
                <a16:creationId xmlns:a16="http://schemas.microsoft.com/office/drawing/2014/main" id="{68C4CA4B-EDEB-4D23-A642-5127155E4FB7}"/>
              </a:ext>
            </a:extLst>
          </p:cNvPr>
          <p:cNvSpPr txBox="1"/>
          <p:nvPr/>
        </p:nvSpPr>
        <p:spPr>
          <a:xfrm>
            <a:off x="3641034" y="3338059"/>
            <a:ext cx="1861930" cy="307777"/>
          </a:xfrm>
          <a:prstGeom prst="rect">
            <a:avLst/>
          </a:prstGeom>
          <a:noFill/>
        </p:spPr>
        <p:txBody>
          <a:bodyPr wrap="square">
            <a:spAutoFit/>
          </a:bodyPr>
          <a:lstStyle/>
          <a:p>
            <a:pPr algn="ctr"/>
            <a:r>
              <a:rPr lang="fr-CA" b="1" i="0" dirty="0">
                <a:solidFill>
                  <a:srgbClr val="747474"/>
                </a:solidFill>
                <a:effectLst/>
                <a:latin typeface="Open Sans" panose="020B0606030504020204" pitchFamily="34" charset="0"/>
              </a:rPr>
              <a:t>Gilles Clément</a:t>
            </a:r>
            <a:endParaRPr lang="fr-CA" dirty="0"/>
          </a:p>
        </p:txBody>
      </p:sp>
    </p:spTree>
    <p:extLst>
      <p:ext uri="{BB962C8B-B14F-4D97-AF65-F5344CB8AC3E}">
        <p14:creationId xmlns:p14="http://schemas.microsoft.com/office/powerpoint/2010/main" val="231634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ctrTitle"/>
          </p:nvPr>
        </p:nvSpPr>
        <p:spPr>
          <a:xfrm>
            <a:off x="789709" y="2166316"/>
            <a:ext cx="7959436" cy="6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 La conservation en 33 nuances</a:t>
            </a:r>
            <a:endParaRPr dirty="0"/>
          </a:p>
        </p:txBody>
      </p:sp>
      <p:sp>
        <p:nvSpPr>
          <p:cNvPr id="136" name="Google Shape;136;p23"/>
          <p:cNvSpPr txBox="1">
            <a:spLocks noGrp="1"/>
          </p:cNvSpPr>
          <p:nvPr>
            <p:ph type="subTitle" idx="1"/>
          </p:nvPr>
        </p:nvSpPr>
        <p:spPr>
          <a:xfrm>
            <a:off x="789709" y="2864116"/>
            <a:ext cx="6483927"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Entrevoir l’éventail de modes de protection</a:t>
            </a:r>
            <a:endParaRPr dirty="0"/>
          </a:p>
        </p:txBody>
      </p:sp>
      <p:sp>
        <p:nvSpPr>
          <p:cNvPr id="137" name="Google Shape;137;p23"/>
          <p:cNvSpPr txBox="1">
            <a:spLocks noGrp="1"/>
          </p:cNvSpPr>
          <p:nvPr>
            <p:ph type="sldNum" idx="4294967295"/>
          </p:nvPr>
        </p:nvSpPr>
        <p:spPr>
          <a:xfrm>
            <a:off x="8480577" y="4673644"/>
            <a:ext cx="452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388321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4AA824-7F85-4219-A1B4-64EC3C7154B3}"/>
              </a:ext>
            </a:extLst>
          </p:cNvPr>
          <p:cNvSpPr txBox="1"/>
          <p:nvPr/>
        </p:nvSpPr>
        <p:spPr>
          <a:xfrm>
            <a:off x="4879578" y="1193389"/>
            <a:ext cx="3371850" cy="3862596"/>
          </a:xfrm>
          <a:prstGeom prst="rect">
            <a:avLst/>
          </a:prstGeom>
          <a:noFill/>
        </p:spPr>
        <p:txBody>
          <a:bodyPr wrap="square">
            <a:spAutoFit/>
          </a:bodyPr>
          <a:lstStyle/>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Écosystème forestier exceptionnel (EFE) (trois types d'EFE)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Forêt ancienne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Forêt rare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Forêt refuge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Habitat d’une espèce floristique menacée ou vulnérable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Habitat faunique (huit types d'habitats)</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Aire de concentration d’oiseaux aquatiques</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Aire de confinement du cerf de Virginie</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Habitat d’une espèce faunique menacée ou vulnérable</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Colonie d’oiseaux en falaise</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Colonie d’oiseaux sur une île ou une presqu’île</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Habitat du rat musqué</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Héronnière</a:t>
            </a:r>
          </a:p>
          <a:p>
            <a:pPr marL="285750" lvl="1" indent="-106363"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Vasière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Parc marin</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Milieu naturel de conservation volontaire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Parc de la Commission de la capitale nationale (Canada)</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Parc national et réserve de parc national du Canada</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Parc national du Québec</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Refuge biologique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Refuge d’oiseaux migrateurs</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Refuge faunique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aquatique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aquatique projetée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de biodiversité</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de biodiversité projetée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de parc national du Québec</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de territoire aux fins d'aire protégée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écologique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écologique projetée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nationale de faune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naturelle reconnue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Réserve marine</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Paysage humanisé</a:t>
            </a:r>
          </a:p>
          <a:p>
            <a:pPr algn="l">
              <a:buClr>
                <a:schemeClr val="bg1">
                  <a:lumMod val="75000"/>
                </a:schemeClr>
              </a:buClr>
              <a:buFont typeface="Arial" panose="020B0604020202020204" pitchFamily="34" charset="0"/>
              <a:buChar char="•"/>
            </a:pPr>
            <a:r>
              <a:rPr lang="fr-CA" sz="700" b="0" i="0" dirty="0">
                <a:solidFill>
                  <a:schemeClr val="bg1">
                    <a:lumMod val="85000"/>
                  </a:schemeClr>
                </a:solidFill>
                <a:effectLst/>
                <a:latin typeface="Verdana" panose="020B0604030504040204" pitchFamily="34" charset="0"/>
              </a:rPr>
              <a:t>Paysage humanisé projeté</a:t>
            </a:r>
          </a:p>
        </p:txBody>
      </p:sp>
      <p:pic>
        <p:nvPicPr>
          <p:cNvPr id="6" name="Picture 5" descr="Diagram&#10;&#10;Description automatically generated">
            <a:extLst>
              <a:ext uri="{FF2B5EF4-FFF2-40B4-BE49-F238E27FC236}">
                <a16:creationId xmlns:a16="http://schemas.microsoft.com/office/drawing/2014/main" id="{1D60882C-0E33-4197-B79B-D40EC0F3C03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60" b="98821" l="2850" r="93394">
                        <a14:foregroundMark x1="10233" y1="59670" x2="10881" y2="60024"/>
                        <a14:foregroundMark x1="11269" y1="52476" x2="11528" y2="56604"/>
                        <a14:foregroundMark x1="9585" y1="52476" x2="8420" y2="70401"/>
                        <a14:foregroundMark x1="22798" y1="13090" x2="31995" y2="12264"/>
                        <a14:foregroundMark x1="23057" y1="6958" x2="20984" y2="13208"/>
                        <a14:foregroundMark x1="22798" y1="6958" x2="22798" y2="6958"/>
                        <a14:foregroundMark x1="54922" y1="71462" x2="57124" y2="88325"/>
                        <a14:foregroundMark x1="57124" y1="88325" x2="74352" y2="96226"/>
                        <a14:foregroundMark x1="74352" y1="96226" x2="95337" y2="95165"/>
                        <a14:foregroundMark x1="95337" y1="95165" x2="92876" y2="82665"/>
                        <a14:foregroundMark x1="92876" y1="82665" x2="81347" y2="73231"/>
                        <a14:foregroundMark x1="81347" y1="73231" x2="54922" y2="72052"/>
                        <a14:foregroundMark x1="96244" y1="96816" x2="54793" y2="96698"/>
                        <a14:foregroundMark x1="54793" y1="96698" x2="53497" y2="88443"/>
                        <a14:foregroundMark x1="77073" y1="91038" x2="77073" y2="91038"/>
                        <a14:foregroundMark x1="89896" y1="91863" x2="68394" y2="91745"/>
                        <a14:foregroundMark x1="86269" y1="92335" x2="70596" y2="92925"/>
                        <a14:foregroundMark x1="55959" y1="87028" x2="53886" y2="74882"/>
                        <a14:foregroundMark x1="53886" y1="74882" x2="54404" y2="74292"/>
                        <a14:foregroundMark x1="68782" y1="74292" x2="84456" y2="72524"/>
                        <a14:foregroundMark x1="84456" y1="72524" x2="89508" y2="73467"/>
                        <a14:foregroundMark x1="93523" y1="73939" x2="87694" y2="73349"/>
                        <a14:foregroundMark x1="92617" y1="72877" x2="75648" y2="73821"/>
                        <a14:foregroundMark x1="75648" y1="73821" x2="87047" y2="71698"/>
                        <a14:foregroundMark x1="87694" y1="72524" x2="92617" y2="73349"/>
                        <a14:foregroundMark x1="87953" y1="74528" x2="69430" y2="72406"/>
                        <a14:foregroundMark x1="69430" y1="72406" x2="63472" y2="75000"/>
                        <a14:foregroundMark x1="77332" y1="71108" x2="77332" y2="71108"/>
                        <a14:foregroundMark x1="72150" y1="73113" x2="72150" y2="73113"/>
                        <a14:foregroundMark x1="72150" y1="73113" x2="72150" y2="73113"/>
                        <a14:foregroundMark x1="75777" y1="72642" x2="75777" y2="72642"/>
                        <a14:foregroundMark x1="73964" y1="72052" x2="73964" y2="72052"/>
                        <a14:foregroundMark x1="5699" y1="88443" x2="29793" y2="89741"/>
                        <a14:foregroundMark x1="29793" y1="89741" x2="14637" y2="97170"/>
                        <a14:foregroundMark x1="14637" y1="97170" x2="5959" y2="89269"/>
                        <a14:foregroundMark x1="12435" y1="91509" x2="34974" y2="91156"/>
                        <a14:foregroundMark x1="34974" y1="91156" x2="20596" y2="91745"/>
                        <a14:foregroundMark x1="20596" y1="91745" x2="20596" y2="92099"/>
                        <a14:foregroundMark x1="33290" y1="88208" x2="35363" y2="93160"/>
                        <a14:foregroundMark x1="37435" y1="89858" x2="25518" y2="94340"/>
                        <a14:foregroundMark x1="34067" y1="89033" x2="30699" y2="91274"/>
                        <a14:foregroundMark x1="33808" y1="88679" x2="29922" y2="93750"/>
                        <a14:foregroundMark x1="34197" y1="89033" x2="35104" y2="97995"/>
                        <a14:foregroundMark x1="34845" y1="89623" x2="32642" y2="95991"/>
                        <a14:foregroundMark x1="35104" y1="89505" x2="27073" y2="94811"/>
                        <a14:foregroundMark x1="27979" y1="91509" x2="10492" y2="96580"/>
                        <a14:foregroundMark x1="18782" y1="91745" x2="7513" y2="98821"/>
                        <a14:foregroundMark x1="17487" y1="76061" x2="33031" y2="83962"/>
                        <a14:foregroundMark x1="33031" y1="83962" x2="38342" y2="72642"/>
                        <a14:foregroundMark x1="44301" y1="65684" x2="52591" y2="76651"/>
                        <a14:foregroundMark x1="52591" y1="76651" x2="28886" y2="82311"/>
                        <a14:foregroundMark x1="51425" y1="69340" x2="29534" y2="77830"/>
                        <a14:foregroundMark x1="29534" y1="77830" x2="42876" y2="71816"/>
                        <a14:foregroundMark x1="42876" y1="71816" x2="41062" y2="83608"/>
                        <a14:foregroundMark x1="41062" y1="83608" x2="21114" y2="87028"/>
                        <a14:foregroundMark x1="21114" y1="87028" x2="10622" y2="77948"/>
                        <a14:foregroundMark x1="10622" y1="77948" x2="14249" y2="80896"/>
                        <a14:foregroundMark x1="15415" y1="74528" x2="12694" y2="78066"/>
                        <a14:foregroundMark x1="12565" y1="79245" x2="17228" y2="84198"/>
                        <a14:foregroundMark x1="4145" y1="79127" x2="8161" y2="80542"/>
                        <a14:foregroundMark x1="2979" y1="79835" x2="4016" y2="80425"/>
                        <a14:foregroundMark x1="9067" y1="81014" x2="9067" y2="81014"/>
                        <a14:foregroundMark x1="7772" y1="79481" x2="11917" y2="80189"/>
                        <a14:foregroundMark x1="9067" y1="81014" x2="9067" y2="81014"/>
                        <a14:foregroundMark x1="7383" y1="79717" x2="7383" y2="79717"/>
                        <a14:foregroundMark x1="7124" y1="78774" x2="7124" y2="78774"/>
                        <a14:foregroundMark x1="6736" y1="78892" x2="6995" y2="79245"/>
                        <a14:foregroundMark x1="9197" y1="81132" x2="8938" y2="81132"/>
                        <a14:foregroundMark x1="8808" y1="80896" x2="12047" y2="81132"/>
                        <a14:foregroundMark x1="5181" y1="90212" x2="5181" y2="90212"/>
                        <a14:foregroundMark x1="4534" y1="89858" x2="5052" y2="90684"/>
                        <a14:foregroundMark x1="5570" y1="89505" x2="6606" y2="90920"/>
                        <a14:foregroundMark x1="5959" y1="90330" x2="5959" y2="90330"/>
                        <a14:foregroundMark x1="4404" y1="89387" x2="4663" y2="89505"/>
                        <a14:foregroundMark x1="4275" y1="90330" x2="4275" y2="90330"/>
                        <a14:foregroundMark x1="3497" y1="90212" x2="3497" y2="90212"/>
                        <a14:foregroundMark x1="4534" y1="90566" x2="4534" y2="90566"/>
                        <a14:foregroundMark x1="4922" y1="91038" x2="4922" y2="91038"/>
                        <a14:foregroundMark x1="6218" y1="90566" x2="6218" y2="90566"/>
                        <a14:foregroundMark x1="6088" y1="90802" x2="6088" y2="90802"/>
                        <a14:foregroundMark x1="10622" y1="95047" x2="10622" y2="95047"/>
                        <a14:foregroundMark x1="10751" y1="94929" x2="10751" y2="94929"/>
                        <a14:foregroundMark x1="10881" y1="94458" x2="10881" y2="94458"/>
                        <a14:foregroundMark x1="10881" y1="94458" x2="10881" y2="94458"/>
                        <a14:foregroundMark x1="10622" y1="95165" x2="10622" y2="95165"/>
                        <a14:foregroundMark x1="9456" y1="94811" x2="13601" y2="93868"/>
                        <a14:foregroundMark x1="10363" y1="93750" x2="9974" y2="93986"/>
                        <a14:foregroundMark x1="9585" y1="92453" x2="9974" y2="95991"/>
                        <a14:foregroundMark x1="18264" y1="95755" x2="19948" y2="96344"/>
                        <a14:foregroundMark x1="19948" y1="94575" x2="20078" y2="96816"/>
                        <a14:foregroundMark x1="21762" y1="94340" x2="25259" y2="94458"/>
                        <a14:foregroundMark x1="34974" y1="89623" x2="36528" y2="89976"/>
                        <a14:foregroundMark x1="34845" y1="89505" x2="37047" y2="89623"/>
                        <a14:foregroundMark x1="36140" y1="90212" x2="36140" y2="91627"/>
                        <a14:foregroundMark x1="36269" y1="90566" x2="37047" y2="90684"/>
                        <a14:foregroundMark x1="68912" y1="87500" x2="86010" y2="86321"/>
                        <a14:foregroundMark x1="86010" y1="86321" x2="86528" y2="89151"/>
                        <a14:foregroundMark x1="68264" y1="72524" x2="76295" y2="72406"/>
                        <a14:foregroundMark x1="91710" y1="73113" x2="88342" y2="72052"/>
                        <a14:foregroundMark x1="91969" y1="72759" x2="90415" y2="71698"/>
                        <a14:foregroundMark x1="90933" y1="73113" x2="88472" y2="71816"/>
                        <a14:foregroundMark x1="87565" y1="72995" x2="87565" y2="72170"/>
                        <a14:foregroundMark x1="82124" y1="72288" x2="78627" y2="72170"/>
                        <a14:foregroundMark x1="78109" y1="73349" x2="77720" y2="71580"/>
                        <a14:foregroundMark x1="77720" y1="72877" x2="75907" y2="71462"/>
                        <a14:foregroundMark x1="74352" y1="73113" x2="72280" y2="71698"/>
                        <a14:foregroundMark x1="71244" y1="73113" x2="69560" y2="71934"/>
                        <a14:foregroundMark x1="67876" y1="72877" x2="68912" y2="71580"/>
                        <a14:foregroundMark x1="63860" y1="73231" x2="75259" y2="47052"/>
                        <a14:foregroundMark x1="75259" y1="47052" x2="69171" y2="49057"/>
                        <a14:foregroundMark x1="68523" y1="72170" x2="72280" y2="71344"/>
                        <a14:foregroundMark x1="69430" y1="89623" x2="85233" y2="89623"/>
                        <a14:foregroundMark x1="85233" y1="89623" x2="86658" y2="90448"/>
                        <a14:foregroundMark x1="14119" y1="76061" x2="6606" y2="65684"/>
                        <a14:foregroundMark x1="6606" y1="65684" x2="12824" y2="37854"/>
                        <a14:foregroundMark x1="8808" y1="57547" x2="6606" y2="55071"/>
                        <a14:foregroundMark x1="6865" y1="55778" x2="6088" y2="68160"/>
                        <a14:foregroundMark x1="6088" y1="68160" x2="11269" y2="76415"/>
                        <a14:foregroundMark x1="11788" y1="46934" x2="11917" y2="34552"/>
                        <a14:foregroundMark x1="11917" y1="34552" x2="15544" y2="36910"/>
                        <a14:foregroundMark x1="12694" y1="40920" x2="13990" y2="48231"/>
                        <a14:foregroundMark x1="10492" y1="44222" x2="10492" y2="44222"/>
                        <a14:foregroundMark x1="11269" y1="43396" x2="10363" y2="43278"/>
                        <a14:foregroundMark x1="10104" y1="43632" x2="10104" y2="43632"/>
                        <a14:foregroundMark x1="9845" y1="44693" x2="9326" y2="44693"/>
                        <a14:foregroundMark x1="10492" y1="45283" x2="9197" y2="45755"/>
                        <a14:foregroundMark x1="10363" y1="43632" x2="9585" y2="43278"/>
                        <a14:foregroundMark x1="10233" y1="42925" x2="9974" y2="42689"/>
                        <a14:foregroundMark x1="8679" y1="44929" x2="10104" y2="44693"/>
                        <a14:foregroundMark x1="9585" y1="43868" x2="9197" y2="44458"/>
                        <a14:foregroundMark x1="11788" y1="38797" x2="15544" y2="26887"/>
                        <a14:foregroundMark x1="15544" y1="26887" x2="19171" y2="22759"/>
                        <a14:foregroundMark x1="59974" y1="28892" x2="65026" y2="35613"/>
                        <a14:foregroundMark x1="69171" y1="31132" x2="65803" y2="39269"/>
                        <a14:foregroundMark x1="69560" y1="33844" x2="65933" y2="37500"/>
                        <a14:foregroundMark x1="70466" y1="35731" x2="66192" y2="38797"/>
                        <a14:foregroundMark x1="59845" y1="28538" x2="64249" y2="28066"/>
                        <a14:foregroundMark x1="66451" y1="28538" x2="71762" y2="32311"/>
                        <a14:foregroundMark x1="66839" y1="27712" x2="65285" y2="30896"/>
                        <a14:foregroundMark x1="72280" y1="28184" x2="71114" y2="33608"/>
                        <a14:foregroundMark x1="66839" y1="28066" x2="57772" y2="28066"/>
                        <a14:foregroundMark x1="61399" y1="26533" x2="60751" y2="28066"/>
                        <a14:foregroundMark x1="60492" y1="28066" x2="58808" y2="26061"/>
                        <a14:foregroundMark x1="61140" y1="26651" x2="61788" y2="26651"/>
                        <a14:foregroundMark x1="57902" y1="27005" x2="62306" y2="26651"/>
                        <a14:foregroundMark x1="60233" y1="27358" x2="62435" y2="25354"/>
                        <a14:foregroundMark x1="60233" y1="26297" x2="62694" y2="25472"/>
                        <a14:foregroundMark x1="48316" y1="23349" x2="40285" y2="13443"/>
                        <a14:foregroundMark x1="40285" y1="13443" x2="35233" y2="14858"/>
                        <a14:foregroundMark x1="46891" y1="21226" x2="30570" y2="19929"/>
                        <a14:foregroundMark x1="30570" y1="19929" x2="42358" y2="22642"/>
                        <a14:foregroundMark x1="34974" y1="12972" x2="20855" y2="7075"/>
                        <a14:foregroundMark x1="20855" y1="7075" x2="18135" y2="21580"/>
                        <a14:foregroundMark x1="22798" y1="12500" x2="25389" y2="5896"/>
                        <a14:foregroundMark x1="25130" y1="8491" x2="28886" y2="5778"/>
                        <a14:foregroundMark x1="76813" y1="21816" x2="92746" y2="11557"/>
                        <a14:foregroundMark x1="92746" y1="11557" x2="80052" y2="5660"/>
                        <a14:foregroundMark x1="80052" y1="5660" x2="70725" y2="16038"/>
                        <a14:foregroundMark x1="70725" y1="16038" x2="70984" y2="16038"/>
                        <a14:foregroundMark x1="83161" y1="20519" x2="70855" y2="27712"/>
                        <a14:foregroundMark x1="70855" y1="27712" x2="70596" y2="27476"/>
                        <a14:foregroundMark x1="83549" y1="22170" x2="71503" y2="29127"/>
                        <a14:foregroundMark x1="83549" y1="22995" x2="70078" y2="30542"/>
                        <a14:foregroundMark x1="70078" y1="30542" x2="70078" y2="30542"/>
                        <a14:foregroundMark x1="83031" y1="23939" x2="83679" y2="25708"/>
                        <a14:foregroundMark x1="82513" y1="23821" x2="75907" y2="28538"/>
                        <a14:foregroundMark x1="72539" y1="18278" x2="68135" y2="26887"/>
                        <a14:foregroundMark x1="66839" y1="22406" x2="62694" y2="20755"/>
                        <a14:foregroundMark x1="68135" y1="16509" x2="50648" y2="23231"/>
                        <a14:foregroundMark x1="63990" y1="16627" x2="64249" y2="23113"/>
                        <a14:foregroundMark x1="64896" y1="16392" x2="52073" y2="21816"/>
                        <a14:foregroundMark x1="56218" y1="21580" x2="42746" y2="16627"/>
                        <a14:foregroundMark x1="42746" y1="16627" x2="42617" y2="16627"/>
                        <a14:foregroundMark x1="37047" y1="14387" x2="24482" y2="6014"/>
                        <a14:foregroundMark x1="24482" y1="6014" x2="21503" y2="6958"/>
                        <a14:foregroundMark x1="29404" y1="8726" x2="34326" y2="12736"/>
                        <a14:foregroundMark x1="33420" y1="12500" x2="29534" y2="7311"/>
                        <a14:foregroundMark x1="18005" y1="21698" x2="12435" y2="36675"/>
                        <a14:foregroundMark x1="12435" y1="36675" x2="17746" y2="33491"/>
                        <a14:foregroundMark x1="72798" y1="75708" x2="78886" y2="77948"/>
                        <a14:foregroundMark x1="56995" y1="89387" x2="59585" y2="91509"/>
                        <a14:foregroundMark x1="60622" y1="71580" x2="65803" y2="73585"/>
                        <a14:foregroundMark x1="62435" y1="73585" x2="59197" y2="73585"/>
                        <a14:foregroundMark x1="92487" y1="72877" x2="92358" y2="71934"/>
                        <a14:foregroundMark x1="14508" y1="28066" x2="13472" y2="28774"/>
                        <a14:foregroundMark x1="13472" y1="29599" x2="13472" y2="29599"/>
                        <a14:foregroundMark x1="12953" y1="29481" x2="12953" y2="29481"/>
                        <a14:foregroundMark x1="14767" y1="27358" x2="14767" y2="27358"/>
                        <a14:foregroundMark x1="75259" y1="50472" x2="75259" y2="50472"/>
                        <a14:foregroundMark x1="74611" y1="49528" x2="75907" y2="50236"/>
                        <a14:foregroundMark x1="75259" y1="50236" x2="75000" y2="50236"/>
                      </a14:backgroundRemoval>
                    </a14:imgEffect>
                  </a14:imgLayer>
                </a14:imgProps>
              </a:ext>
            </a:extLst>
          </a:blip>
          <a:srcRect l="3467" t="1532" b="2039"/>
          <a:stretch/>
        </p:blipFill>
        <p:spPr>
          <a:xfrm>
            <a:off x="5270241" y="1093397"/>
            <a:ext cx="3510070" cy="3853037"/>
          </a:xfrm>
          <a:prstGeom prst="snip2SameRect">
            <a:avLst>
              <a:gd name="adj1" fmla="val 8294"/>
              <a:gd name="adj2" fmla="val 0"/>
            </a:avLst>
          </a:prstGeom>
        </p:spPr>
      </p:pic>
      <p:sp>
        <p:nvSpPr>
          <p:cNvPr id="5" name="Text Placeholder 4">
            <a:extLst>
              <a:ext uri="{FF2B5EF4-FFF2-40B4-BE49-F238E27FC236}">
                <a16:creationId xmlns:a16="http://schemas.microsoft.com/office/drawing/2014/main" id="{B2142431-15A9-47F4-A74A-9F5DEB4A343C}"/>
              </a:ext>
            </a:extLst>
          </p:cNvPr>
          <p:cNvSpPr>
            <a:spLocks noGrp="1"/>
          </p:cNvSpPr>
          <p:nvPr>
            <p:ph type="body" idx="1"/>
          </p:nvPr>
        </p:nvSpPr>
        <p:spPr>
          <a:xfrm>
            <a:off x="1992381" y="701976"/>
            <a:ext cx="6153300" cy="702754"/>
          </a:xfrm>
        </p:spPr>
        <p:txBody>
          <a:bodyPr/>
          <a:lstStyle/>
          <a:p>
            <a:r>
              <a:rPr lang="fr-CA" b="1" dirty="0">
                <a:solidFill>
                  <a:schemeClr val="accent3"/>
                </a:solidFill>
                <a:latin typeface="Roboto Slab"/>
                <a:ea typeface="Roboto Slab"/>
                <a:sym typeface="Roboto Slab"/>
              </a:rPr>
              <a:t>De quoi y perdre ses cheveux !</a:t>
            </a:r>
          </a:p>
        </p:txBody>
      </p:sp>
      <p:sp>
        <p:nvSpPr>
          <p:cNvPr id="12" name="Google Shape;171;p28">
            <a:extLst>
              <a:ext uri="{FF2B5EF4-FFF2-40B4-BE49-F238E27FC236}">
                <a16:creationId xmlns:a16="http://schemas.microsoft.com/office/drawing/2014/main" id="{54FAF1D3-4B35-4DF9-BE74-8CA54F484FAF}"/>
              </a:ext>
            </a:extLst>
          </p:cNvPr>
          <p:cNvSpPr txBox="1">
            <a:spLocks/>
          </p:cNvSpPr>
          <p:nvPr/>
        </p:nvSpPr>
        <p:spPr>
          <a:xfrm>
            <a:off x="285000" y="1825868"/>
            <a:ext cx="4594578" cy="306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spcBef>
                <a:spcPts val="600"/>
              </a:spcBef>
              <a:buClr>
                <a:schemeClr val="accent4"/>
              </a:buClr>
              <a:buSzPts val="1800"/>
              <a:buFont typeface="Roboto"/>
              <a:buNone/>
              <a:defRPr sz="1800" b="1">
                <a:solidFill>
                  <a:schemeClr val="dk1"/>
                </a:solidFill>
                <a:latin typeface="Roboto"/>
                <a:ea typeface="Roboto"/>
                <a:cs typeface="Roboto"/>
                <a:sym typeface="Roboto"/>
              </a:defRPr>
            </a:lvl1pPr>
            <a:lvl2pPr marL="914400" indent="-342900">
              <a:buClr>
                <a:schemeClr val="accent4"/>
              </a:buClr>
              <a:buSzPts val="1800"/>
              <a:buFont typeface="Roboto"/>
              <a:buChar char="○"/>
              <a:defRPr sz="1800">
                <a:solidFill>
                  <a:schemeClr val="dk1"/>
                </a:solidFill>
                <a:latin typeface="Roboto"/>
                <a:ea typeface="Roboto"/>
                <a:cs typeface="Roboto"/>
                <a:sym typeface="Roboto"/>
              </a:defRPr>
            </a:lvl2pPr>
            <a:lvl3pPr marL="1371600" indent="-342900">
              <a:buClr>
                <a:schemeClr val="dk1"/>
              </a:buClr>
              <a:buSzPts val="1800"/>
              <a:buFont typeface="Roboto"/>
              <a:buChar char="■"/>
              <a:defRPr sz="1800">
                <a:solidFill>
                  <a:schemeClr val="dk1"/>
                </a:solidFill>
                <a:latin typeface="Roboto"/>
                <a:ea typeface="Roboto"/>
                <a:cs typeface="Roboto"/>
                <a:sym typeface="Roboto"/>
              </a:defRPr>
            </a:lvl3pPr>
            <a:lvl4pPr marL="1828800" indent="-342900">
              <a:buClr>
                <a:schemeClr val="dk1"/>
              </a:buClr>
              <a:buSzPts val="1800"/>
              <a:buFont typeface="Roboto"/>
              <a:buChar char="●"/>
              <a:defRPr sz="1800">
                <a:solidFill>
                  <a:schemeClr val="dk1"/>
                </a:solidFill>
                <a:latin typeface="Roboto"/>
                <a:ea typeface="Roboto"/>
                <a:cs typeface="Roboto"/>
                <a:sym typeface="Roboto"/>
              </a:defRPr>
            </a:lvl4pPr>
            <a:lvl5pPr marL="2286000" indent="-342900">
              <a:buClr>
                <a:schemeClr val="dk1"/>
              </a:buClr>
              <a:buSzPts val="1800"/>
              <a:buFont typeface="Roboto"/>
              <a:buChar char="○"/>
              <a:defRPr sz="1800">
                <a:solidFill>
                  <a:schemeClr val="dk1"/>
                </a:solidFill>
                <a:latin typeface="Roboto"/>
                <a:ea typeface="Roboto"/>
                <a:cs typeface="Roboto"/>
                <a:sym typeface="Roboto"/>
              </a:defRPr>
            </a:lvl5pPr>
            <a:lvl6pPr marL="2743200" indent="-342900">
              <a:buClr>
                <a:schemeClr val="dk1"/>
              </a:buClr>
              <a:buSzPts val="1800"/>
              <a:buFont typeface="Roboto"/>
              <a:buChar char="■"/>
              <a:defRPr sz="1800">
                <a:solidFill>
                  <a:schemeClr val="dk1"/>
                </a:solidFill>
                <a:latin typeface="Roboto"/>
                <a:ea typeface="Roboto"/>
                <a:cs typeface="Roboto"/>
                <a:sym typeface="Roboto"/>
              </a:defRPr>
            </a:lvl6pPr>
            <a:lvl7pPr marL="3200400" indent="-342900">
              <a:buClr>
                <a:schemeClr val="dk1"/>
              </a:buClr>
              <a:buSzPts val="1800"/>
              <a:buFont typeface="Roboto"/>
              <a:buChar char="●"/>
              <a:defRPr sz="1800">
                <a:solidFill>
                  <a:schemeClr val="dk1"/>
                </a:solidFill>
                <a:latin typeface="Roboto"/>
                <a:ea typeface="Roboto"/>
                <a:cs typeface="Roboto"/>
                <a:sym typeface="Roboto"/>
              </a:defRPr>
            </a:lvl7pPr>
            <a:lvl8pPr marL="3657600" indent="-342900">
              <a:buClr>
                <a:schemeClr val="dk1"/>
              </a:buClr>
              <a:buSzPts val="1800"/>
              <a:buFont typeface="Roboto"/>
              <a:buChar char="○"/>
              <a:defRPr sz="1800">
                <a:solidFill>
                  <a:schemeClr val="dk1"/>
                </a:solidFill>
                <a:latin typeface="Roboto"/>
                <a:ea typeface="Roboto"/>
                <a:cs typeface="Roboto"/>
                <a:sym typeface="Roboto"/>
              </a:defRPr>
            </a:lvl8pPr>
            <a:lvl9pPr marL="4114800" indent="-342900">
              <a:buClr>
                <a:schemeClr val="dk1"/>
              </a:buClr>
              <a:buSzPts val="1800"/>
              <a:buFont typeface="Roboto"/>
              <a:buChar char="■"/>
              <a:defRPr sz="1800">
                <a:solidFill>
                  <a:schemeClr val="dk1"/>
                </a:solidFill>
                <a:latin typeface="Roboto"/>
                <a:ea typeface="Roboto"/>
                <a:cs typeface="Roboto"/>
                <a:sym typeface="Roboto"/>
              </a:defRPr>
            </a:lvl9pPr>
          </a:lstStyle>
          <a:p>
            <a:r>
              <a:rPr lang="en-US" dirty="0"/>
              <a:t>Au Québec :</a:t>
            </a:r>
          </a:p>
          <a:p>
            <a:pPr marL="285750" indent="-285750">
              <a:buFont typeface="Wingdings" panose="05000000000000000000" pitchFamily="2" charset="2"/>
              <a:buChar char="Ø"/>
            </a:pPr>
            <a:r>
              <a:rPr lang="fr-CA" sz="1800" b="0" dirty="0"/>
              <a:t>réseau réglementé et géré selon 33 désignations administratives ou juridique différentes (certaines provinciales, d’autres fédérales)</a:t>
            </a:r>
          </a:p>
          <a:p>
            <a:pPr marL="285750" indent="-285750">
              <a:buFont typeface="Wingdings" panose="05000000000000000000" pitchFamily="2" charset="2"/>
              <a:buChar char="Ø"/>
            </a:pPr>
            <a:r>
              <a:rPr lang="fr-CA" b="0" dirty="0"/>
              <a:t>+</a:t>
            </a:r>
            <a:r>
              <a:rPr lang="fr-CA" sz="1800" b="0" dirty="0"/>
              <a:t> chacune s’intègre dans une des 6 catégories de l’Union internationale pour la conservation de la nature (UICN) !</a:t>
            </a:r>
            <a:endParaRPr lang="en-US" b="0" dirty="0"/>
          </a:p>
        </p:txBody>
      </p:sp>
    </p:spTree>
    <p:extLst>
      <p:ext uri="{BB962C8B-B14F-4D97-AF65-F5344CB8AC3E}">
        <p14:creationId xmlns:p14="http://schemas.microsoft.com/office/powerpoint/2010/main" val="3490063179"/>
      </p:ext>
    </p:extLst>
  </p:cSld>
  <p:clrMapOvr>
    <a:masterClrMapping/>
  </p:clrMapOvr>
</p:sld>
</file>

<file path=ppt/theme/theme1.xml><?xml version="1.0" encoding="utf-8"?>
<a:theme xmlns:a="http://schemas.openxmlformats.org/drawingml/2006/main" name="Ariel template">
  <a:themeElements>
    <a:clrScheme name="Custom 1">
      <a:dk1>
        <a:srgbClr val="666666"/>
      </a:dk1>
      <a:lt1>
        <a:srgbClr val="FFFFFF"/>
      </a:lt1>
      <a:dk2>
        <a:srgbClr val="004430"/>
      </a:dk2>
      <a:lt2>
        <a:srgbClr val="C094F6"/>
      </a:lt2>
      <a:accent1>
        <a:srgbClr val="74B230"/>
      </a:accent1>
      <a:accent2>
        <a:srgbClr val="004430"/>
      </a:accent2>
      <a:accent3>
        <a:srgbClr val="539EB9"/>
      </a:accent3>
      <a:accent4>
        <a:srgbClr val="689EE1"/>
      </a:accent4>
      <a:accent5>
        <a:srgbClr val="999999"/>
      </a:accent5>
      <a:accent6>
        <a:srgbClr val="779B91"/>
      </a:accent6>
      <a:hlink>
        <a:srgbClr val="689EE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4155</TotalTime>
  <Words>3532</Words>
  <Application>Microsoft Office PowerPoint</Application>
  <PresentationFormat>On-screen Show (16:9)</PresentationFormat>
  <Paragraphs>592</Paragraphs>
  <Slides>55</Slides>
  <Notes>55</Notes>
  <HiddenSlides>39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Arial</vt:lpstr>
      <vt:lpstr>Oxygen</vt:lpstr>
      <vt:lpstr>Verdana</vt:lpstr>
      <vt:lpstr>Wingdings</vt:lpstr>
      <vt:lpstr>Segoe UI</vt:lpstr>
      <vt:lpstr>Montserrat</vt:lpstr>
      <vt:lpstr>Roboto Slab</vt:lpstr>
      <vt:lpstr>Calibri</vt:lpstr>
      <vt:lpstr>Open Sans</vt:lpstr>
      <vt:lpstr>Georgia</vt:lpstr>
      <vt:lpstr>Roboto</vt:lpstr>
      <vt:lpstr>Ariel template</vt:lpstr>
      <vt:lpstr>Conservation des milieux humides : Pourquoi et comment ?</vt:lpstr>
      <vt:lpstr>Plan de présentation</vt:lpstr>
      <vt:lpstr>1. Pourquoi miser sur la conservation ?</vt:lpstr>
      <vt:lpstr>PowerPoint Presentation</vt:lpstr>
      <vt:lpstr>PowerPoint Presentation</vt:lpstr>
      <vt:lpstr>PowerPoint Presentation</vt:lpstr>
      <vt:lpstr>PowerPoint Presentation</vt:lpstr>
      <vt:lpstr>2. La conservation en 33 nuances</vt:lpstr>
      <vt:lpstr>PowerPoint Presentation</vt:lpstr>
      <vt:lpstr>PowerPoint Presentation</vt:lpstr>
      <vt:lpstr>5 551 km2 ≈ 8,6%</vt:lpstr>
      <vt:lpstr>PowerPoint Presentation</vt:lpstr>
      <vt:lpstr>PowerPoint Presentation</vt:lpstr>
      <vt:lpstr>3. Quelques exemples concrets</vt:lpstr>
      <vt:lpstr>PowerPoint Presentation</vt:lpstr>
      <vt:lpstr>PowerPoint Presentation</vt:lpstr>
      <vt:lpstr>PowerPoint Presentation</vt:lpstr>
      <vt:lpstr>PowerPoint Presentation</vt:lpstr>
      <vt:lpstr>PowerPoint Presentation</vt:lpstr>
      <vt:lpstr>Merci pour votre écoute.</vt:lpstr>
      <vt:lpstr>hello!</vt:lpstr>
      <vt:lpstr>PowerPoint Presentation</vt:lpstr>
      <vt:lpstr>THIS IS A SLIDE TITLE</vt:lpstr>
      <vt:lpstr>BIG CONCEPT</vt:lpstr>
      <vt:lpstr>IN TWO OR THREE COLUMNS</vt:lpstr>
      <vt:lpstr>A PICTURE IS WORTH A THOUSAND WORDS</vt:lpstr>
      <vt:lpstr>PowerPoint Presentation</vt:lpstr>
      <vt:lpstr>USE CHARTS TO EXPLAIN YOUR IDEAS</vt:lpstr>
      <vt:lpstr>AND TABLES TO COMPARE DATA</vt:lpstr>
      <vt:lpstr>MAPS</vt:lpstr>
      <vt:lpstr>89,526,124</vt:lpstr>
      <vt:lpstr>89,526,124$</vt:lpstr>
      <vt:lpstr>OUR PROCESS IS EASY</vt:lpstr>
      <vt:lpstr>LET’S REVIEW SOME CONCEPTS</vt:lpstr>
      <vt:lpstr>PowerPoint Presentation</vt:lpstr>
      <vt:lpstr>PowerPoint Presentation</vt:lpstr>
      <vt:lpstr>PowerPoint Presentation</vt:lpstr>
      <vt:lpstr>PowerPoint Presentation</vt:lpstr>
      <vt:lpstr>thanks!</vt:lpstr>
      <vt:lpstr>CREDITS</vt:lpstr>
      <vt:lpstr>PRESENTATION DESIGN</vt:lpstr>
      <vt:lpstr>2. Extra Resources</vt:lpstr>
      <vt:lpstr>Timeline</vt:lpstr>
      <vt:lpstr>Roadmap</vt:lpstr>
      <vt:lpstr>Gantt chart</vt:lpstr>
      <vt:lpstr>SWOT Analysis</vt:lpstr>
      <vt:lpstr>Business Model Canvas</vt:lpstr>
      <vt:lpstr>Funnel</vt:lpstr>
      <vt:lpstr>Team Presentation</vt:lpstr>
      <vt:lpstr>Competitor Matrix</vt:lpstr>
      <vt:lpstr>Weekly Planner</vt:lpstr>
      <vt:lpstr>PowerPoint Presentation</vt:lpstr>
      <vt:lpstr>Diagrams and infographics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Aurore</dc:creator>
  <cp:lastModifiedBy>Aurore Lucas</cp:lastModifiedBy>
  <cp:revision>77</cp:revision>
  <dcterms:modified xsi:type="dcterms:W3CDTF">2021-05-26T20:29:29Z</dcterms:modified>
</cp:coreProperties>
</file>